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7F83A-30D3-4471-8253-A6D498AE0B0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9BAF9-6256-4DF9-8FA8-2DFE2C213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20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2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3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B227-0109-4A86-9E58-3D05B8220F10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29F64-DD1E-46B2-A984-52E0E3AD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2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7989" y="2967335"/>
            <a:ext cx="963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23 </a:t>
            </a:r>
            <a:r>
              <a:rPr lang="bg-BG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пехотен шипченски полк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77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51071" y="623146"/>
            <a:ext cx="18585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dirty="0"/>
              <a:t>1.Какво е полк?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1" y="623146"/>
            <a:ext cx="9804862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1" dirty="0"/>
              <a:t>Полкът</a:t>
            </a:r>
            <a:r>
              <a:rPr lang="ru-RU" sz="3600" dirty="0"/>
              <a:t> е войскова част  </a:t>
            </a:r>
            <a:r>
              <a:rPr lang="ru-RU" sz="3600" dirty="0" smtClean="0"/>
              <a:t>. </a:t>
            </a:r>
            <a:r>
              <a:rPr lang="ru-RU" sz="3600" dirty="0"/>
              <a:t>Среща </a:t>
            </a:r>
            <a:r>
              <a:rPr lang="ru-RU" sz="3600" dirty="0" smtClean="0"/>
              <a:t>се </a:t>
            </a:r>
            <a:r>
              <a:rPr lang="ru-RU" sz="3600" dirty="0"/>
              <a:t>във всички видове въоръжени </a:t>
            </a:r>
            <a:r>
              <a:rPr lang="ru-RU" sz="3600" dirty="0" smtClean="0"/>
              <a:t>сили. Състои се от не повече от 6000 войници. </a:t>
            </a:r>
            <a:r>
              <a:rPr lang="ru-RU" sz="3600" dirty="0"/>
              <a:t>Предназначен е за изпълнение на бойни </a:t>
            </a:r>
            <a:r>
              <a:rPr lang="ru-RU" sz="3600" dirty="0" smtClean="0"/>
              <a:t>задачи. </a:t>
            </a:r>
            <a:r>
              <a:rPr lang="ru-RU" sz="3600" dirty="0"/>
              <a:t>До средата на 80-те години полкът е основно тактическо звено на повечето армии</a:t>
            </a:r>
            <a:r>
              <a:rPr lang="ru-RU" sz="3600" dirty="0" smtClean="0"/>
              <a:t>.</a:t>
            </a:r>
            <a:r>
              <a:rPr lang="ru-RU" sz="1400" dirty="0"/>
              <a:t/>
            </a:r>
            <a:br>
              <a:rPr lang="ru-RU" sz="1400" dirty="0"/>
            </a:br>
            <a:endParaRPr lang="en-US" sz="1400" dirty="0"/>
          </a:p>
        </p:txBody>
      </p:sp>
      <p:pic>
        <p:nvPicPr>
          <p:cNvPr id="3074" name="Picture 2" descr="https://cdn.discordapp.com/attachments/846992053522399272/956467492480483328/2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8" y="487402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discordapp.com/attachments/846992053522399272/956467371139276820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6" y="5589463"/>
            <a:ext cx="2345916" cy="10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.discordapp.com/attachments/846992053522399272/956467001713389598/unknow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88" y="4390545"/>
            <a:ext cx="3362498" cy="18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1190" y="623146"/>
            <a:ext cx="33783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/>
              <a:t>2. 23 </a:t>
            </a:r>
            <a:r>
              <a:rPr lang="bg-BG" dirty="0" smtClean="0"/>
              <a:t>пехотен шипченски полк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3680" y="13380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</a:rPr>
              <a:t>Двадесет и трети пехотен шипченски полк</a:t>
            </a:r>
            <a:r>
              <a:rPr lang="ru-RU" sz="3600" dirty="0">
                <a:latin typeface="Arial" panose="020B0604020202020204" pitchFamily="34" charset="0"/>
              </a:rPr>
              <a:t> </a:t>
            </a:r>
            <a:r>
              <a:rPr lang="ru-RU" sz="3600" dirty="0" smtClean="0">
                <a:latin typeface="Arial" panose="020B0604020202020204" pitchFamily="34" charset="0"/>
              </a:rPr>
              <a:t>е част от българската армия от 1889 до 1916 година. Този полк е сформиран в Казанлък. В него участват в него участват мъже от Казанлък и околните села.</a:t>
            </a:r>
            <a:endParaRPr lang="en-US" sz="3600" dirty="0"/>
          </a:p>
        </p:txBody>
      </p:sp>
      <p:pic>
        <p:nvPicPr>
          <p:cNvPr id="2050" name="Picture 2" descr="https://cdn.discordapp.com/attachments/846992053522399272/956467679403843584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878" y="1684973"/>
            <a:ext cx="2517605" cy="21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846992053522399272/956467619878301726/9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7" y="1905952"/>
            <a:ext cx="23526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371" y="623146"/>
            <a:ext cx="11079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dirty="0" smtClean="0"/>
              <a:t>3. Войни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368" y="14685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CDDDE"/>
                </a:solidFill>
                <a:latin typeface="Whitney"/>
              </a:rPr>
              <a:t>Полкът участва в Първата балканска война (1912 -1913 г.) в обсадата на Одрин Във Втората балканска война (1913 г.) води боеве при Осоговската планина. В Първата световна война през 1915 г. воюва при връх Китка Полкът има своята героична история и в заключителния етап на Втората световна война в Европа, вече в състава на 8-ма пехотна Тунджанска дивизия.</a:t>
            </a:r>
            <a:endParaRPr lang="en-US" dirty="0"/>
          </a:p>
        </p:txBody>
      </p:sp>
      <p:pic>
        <p:nvPicPr>
          <p:cNvPr id="1026" name="Picture 2" descr="https://cdn.discordapp.com/attachments/846992053522399272/956467925638844426/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82" y="1462252"/>
            <a:ext cx="3930744" cy="461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59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</TotalTime>
  <Words>91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Whitney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Ziron11</dc:creator>
  <cp:lastModifiedBy>Ziron11</cp:lastModifiedBy>
  <cp:revision>4</cp:revision>
  <dcterms:created xsi:type="dcterms:W3CDTF">2022-03-24T07:25:02Z</dcterms:created>
  <dcterms:modified xsi:type="dcterms:W3CDTF">2022-03-24T08:39:36Z</dcterms:modified>
</cp:coreProperties>
</file>