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Data Wrangling and Analysis on Census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Apuyan, Viktor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angelo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cpe22s3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4CB3-B1D0-4B02-9303-73AD4829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Class vs Income</a:t>
            </a:r>
            <a:endParaRPr lang="en-P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64D668-C0C6-4004-8D8A-CDFA7CDDD8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2098" y="812800"/>
            <a:ext cx="5102355" cy="529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617B6-F6C8-4782-9AE5-BEB87E4B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graph above, we can see that people with education classes of 9 &amp; 10 make up the highest portion in the dataset. Also, we notice that people with education class of 14 to 16 proportionally usually make &gt;50k as income in the statistics we have in the dataset, unlike lesser education classes where they usually make &lt;=50k as income.</a:t>
            </a:r>
          </a:p>
          <a:p>
            <a:endParaRPr lang="en-PH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3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0A631-D254-4507-9FE0-FDB0D9D5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age of Sex Relative to Income</a:t>
            </a:r>
            <a:endParaRPr lang="en-PH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B8FE2F-472F-4C31-8130-B652FA174D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413" y="1096643"/>
            <a:ext cx="5927725" cy="47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1C64A2-3C79-4511-80BA-F042A7C5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figure shows in general that the people with &gt;50K has a higher average age than the ones with &lt;=50K. And in both cases of income, we see that the male category has a little bit greater age average than the female category.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6433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6A95-29C6-4911-AEDC-0E2A692F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Hours per Week Relative to Income</a:t>
            </a:r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5C29A-CFEC-4619-A76D-6735447BF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en-US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notice here that the income grows directly with the average of work hours per week, which is a pretty reasonable and logical result.</a:t>
            </a:r>
          </a:p>
          <a:p>
            <a:endParaRPr lang="en-PH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273734-8B36-4266-947C-2AE957AC4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1096643"/>
            <a:ext cx="5927725" cy="47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6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2AD1-7D09-4966-8A41-5063C9C0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8676-F4D8-43A8-A1C1-BBFFF33A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75175-1B59-4E73-AA4D-B8C22278D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40871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{A6E23A15-F1B3-480B-A05B-AD365A4C19D8}tf56160789_win32</Template>
  <TotalTime>17</TotalTime>
  <Words>177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Courier New</vt:lpstr>
      <vt:lpstr>Franklin Gothic Book</vt:lpstr>
      <vt:lpstr>Custom</vt:lpstr>
      <vt:lpstr>Data Wrangling and Analysis on Census Income</vt:lpstr>
      <vt:lpstr>Education Class vs Income</vt:lpstr>
      <vt:lpstr>Average age of Sex Relative to Income</vt:lpstr>
      <vt:lpstr>Average Hours per Week Relative to Income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and Analysis on Census Income</dc:title>
  <dc:creator>Joseph Apuyan</dc:creator>
  <cp:lastModifiedBy>Joseph Apuyan</cp:lastModifiedBy>
  <cp:revision>3</cp:revision>
  <dcterms:created xsi:type="dcterms:W3CDTF">2024-04-14T15:41:22Z</dcterms:created>
  <dcterms:modified xsi:type="dcterms:W3CDTF">2024-04-14T15:59:09Z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