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15E32-2AFE-4352-818E-8208658589D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82A9119-707B-4C39-A2B4-90660DC56A08}">
      <dgm:prSet phldrT="[Text]" custT="1"/>
      <dgm:spPr/>
      <dgm:t>
        <a:bodyPr/>
        <a:lstStyle/>
        <a:p>
          <a:r>
            <a:rPr lang="ru-RU" sz="4000" dirty="0"/>
            <a:t>1-7</a:t>
          </a:r>
          <a:endParaRPr lang="de-DE" sz="4000" dirty="0"/>
        </a:p>
      </dgm:t>
    </dgm:pt>
    <dgm:pt modelId="{85937822-5987-4296-83DD-40F42FFB4346}" type="parTrans" cxnId="{DAEC15BC-A777-45F2-8947-12E18F88561C}">
      <dgm:prSet/>
      <dgm:spPr/>
      <dgm:t>
        <a:bodyPr/>
        <a:lstStyle/>
        <a:p>
          <a:endParaRPr lang="de-DE"/>
        </a:p>
      </dgm:t>
    </dgm:pt>
    <dgm:pt modelId="{CF2B03D1-06FD-42FE-881E-17CC48EF021B}" type="sibTrans" cxnId="{DAEC15BC-A777-45F2-8947-12E18F88561C}">
      <dgm:prSet/>
      <dgm:spPr/>
      <dgm:t>
        <a:bodyPr/>
        <a:lstStyle/>
        <a:p>
          <a:endParaRPr lang="de-DE"/>
        </a:p>
      </dgm:t>
    </dgm:pt>
    <dgm:pt modelId="{BECB1A7F-E3D8-42C6-8825-C59814250C62}">
      <dgm:prSet phldrT="[Text]"/>
      <dgm:spPr/>
      <dgm:t>
        <a:bodyPr/>
        <a:lstStyle/>
        <a:p>
          <a:r>
            <a:rPr lang="en-US" dirty="0"/>
            <a:t>8</a:t>
          </a:r>
          <a:endParaRPr lang="de-DE" dirty="0"/>
        </a:p>
      </dgm:t>
    </dgm:pt>
    <dgm:pt modelId="{CD1C34BF-D6EE-4987-88BF-E1FFD3EBD373}" type="parTrans" cxnId="{A9E844E5-9F54-4C1F-ACC9-5459AACBC868}">
      <dgm:prSet/>
      <dgm:spPr/>
      <dgm:t>
        <a:bodyPr/>
        <a:lstStyle/>
        <a:p>
          <a:endParaRPr lang="de-DE"/>
        </a:p>
      </dgm:t>
    </dgm:pt>
    <dgm:pt modelId="{EEF53B42-DCF9-4FE1-BFFB-B2403D2FB010}" type="sibTrans" cxnId="{A9E844E5-9F54-4C1F-ACC9-5459AACBC868}">
      <dgm:prSet/>
      <dgm:spPr/>
      <dgm:t>
        <a:bodyPr/>
        <a:lstStyle/>
        <a:p>
          <a:endParaRPr lang="de-DE"/>
        </a:p>
      </dgm:t>
    </dgm:pt>
    <dgm:pt modelId="{E20FB1DB-275B-441A-A9ED-B050C6A00D9D}">
      <dgm:prSet phldrT="[Text]" custT="1"/>
      <dgm:spPr/>
      <dgm:t>
        <a:bodyPr/>
        <a:lstStyle/>
        <a:p>
          <a:r>
            <a:rPr lang="en-US" sz="4400" dirty="0"/>
            <a:t>11</a:t>
          </a:r>
          <a:endParaRPr lang="de-DE" sz="4400" dirty="0"/>
        </a:p>
      </dgm:t>
    </dgm:pt>
    <dgm:pt modelId="{02054D9A-9C60-4F2E-B141-F1F6D81CD08C}" type="parTrans" cxnId="{603E3B15-F2BA-47A5-B223-498B6146F6C1}">
      <dgm:prSet/>
      <dgm:spPr/>
      <dgm:t>
        <a:bodyPr/>
        <a:lstStyle/>
        <a:p>
          <a:endParaRPr lang="de-DE"/>
        </a:p>
      </dgm:t>
    </dgm:pt>
    <dgm:pt modelId="{EBF209BF-89EC-4048-AE42-F12DF0D3F0BA}" type="sibTrans" cxnId="{603E3B15-F2BA-47A5-B223-498B6146F6C1}">
      <dgm:prSet/>
      <dgm:spPr/>
      <dgm:t>
        <a:bodyPr/>
        <a:lstStyle/>
        <a:p>
          <a:endParaRPr lang="de-DE"/>
        </a:p>
      </dgm:t>
    </dgm:pt>
    <dgm:pt modelId="{24B735A9-F782-4831-B0B2-417C61D0BAF7}">
      <dgm:prSet phldrT="[Text]"/>
      <dgm:spPr/>
      <dgm:t>
        <a:bodyPr/>
        <a:lstStyle/>
        <a:p>
          <a:r>
            <a:rPr lang="en-US" dirty="0"/>
            <a:t>17</a:t>
          </a:r>
          <a:endParaRPr lang="de-DE" dirty="0"/>
        </a:p>
      </dgm:t>
    </dgm:pt>
    <dgm:pt modelId="{EB60A9D3-410C-4786-B022-93E2C3AEF790}" type="parTrans" cxnId="{4934D069-BC2D-4223-9382-ED567ABA2ED3}">
      <dgm:prSet/>
      <dgm:spPr/>
      <dgm:t>
        <a:bodyPr/>
        <a:lstStyle/>
        <a:p>
          <a:endParaRPr lang="de-DE"/>
        </a:p>
      </dgm:t>
    </dgm:pt>
    <dgm:pt modelId="{6055380A-4EEE-47D7-BA30-6E26B8F59816}" type="sibTrans" cxnId="{4934D069-BC2D-4223-9382-ED567ABA2ED3}">
      <dgm:prSet/>
      <dgm:spPr/>
      <dgm:t>
        <a:bodyPr/>
        <a:lstStyle/>
        <a:p>
          <a:endParaRPr lang="de-DE"/>
        </a:p>
      </dgm:t>
    </dgm:pt>
    <dgm:pt modelId="{10E6DDF3-048C-4BF5-BA42-9E704D6993AB}">
      <dgm:prSet phldrT="[Text]"/>
      <dgm:spPr/>
      <dgm:t>
        <a:bodyPr/>
        <a:lstStyle/>
        <a:p>
          <a:r>
            <a:rPr lang="en-US" dirty="0"/>
            <a:t>21</a:t>
          </a:r>
          <a:endParaRPr lang="de-DE" dirty="0"/>
        </a:p>
      </dgm:t>
    </dgm:pt>
    <dgm:pt modelId="{44EC7A3E-F560-4BD4-9FF2-EE2DEF046654}" type="parTrans" cxnId="{84C6F6B4-CDA3-4170-A88B-D2D13E570194}">
      <dgm:prSet/>
      <dgm:spPr/>
      <dgm:t>
        <a:bodyPr/>
        <a:lstStyle/>
        <a:p>
          <a:endParaRPr lang="de-DE"/>
        </a:p>
      </dgm:t>
    </dgm:pt>
    <dgm:pt modelId="{6003F4BC-4617-4BC3-AE9C-A1B1FE338195}" type="sibTrans" cxnId="{84C6F6B4-CDA3-4170-A88B-D2D13E570194}">
      <dgm:prSet/>
      <dgm:spPr/>
      <dgm:t>
        <a:bodyPr/>
        <a:lstStyle/>
        <a:p>
          <a:endParaRPr lang="de-DE"/>
        </a:p>
      </dgm:t>
    </dgm:pt>
    <dgm:pt modelId="{18F776C2-4629-42B9-8149-58D52A18B8CA}" type="pres">
      <dgm:prSet presAssocID="{B3915E32-2AFE-4352-818E-8208658589D3}" presName="Name0" presStyleCnt="0">
        <dgm:presLayoutVars>
          <dgm:dir/>
          <dgm:resizeHandles val="exact"/>
        </dgm:presLayoutVars>
      </dgm:prSet>
      <dgm:spPr/>
    </dgm:pt>
    <dgm:pt modelId="{D833059E-C7BA-416B-9E52-5587B7BFB3F1}" type="pres">
      <dgm:prSet presAssocID="{B3915E32-2AFE-4352-818E-8208658589D3}" presName="arrow" presStyleLbl="bgShp" presStyleIdx="0" presStyleCnt="1"/>
      <dgm:spPr/>
    </dgm:pt>
    <dgm:pt modelId="{EB8097E9-691C-4F35-AFA9-473D0A963CFF}" type="pres">
      <dgm:prSet presAssocID="{B3915E32-2AFE-4352-818E-8208658589D3}" presName="points" presStyleCnt="0"/>
      <dgm:spPr/>
    </dgm:pt>
    <dgm:pt modelId="{5A7791A6-0663-49DB-AEDB-9CFA7C941373}" type="pres">
      <dgm:prSet presAssocID="{882A9119-707B-4C39-A2B4-90660DC56A08}" presName="compositeA" presStyleCnt="0"/>
      <dgm:spPr/>
    </dgm:pt>
    <dgm:pt modelId="{CFAAFEB2-87B3-48AE-A09A-33E77E58CA07}" type="pres">
      <dgm:prSet presAssocID="{882A9119-707B-4C39-A2B4-90660DC56A08}" presName="textA" presStyleLbl="revTx" presStyleIdx="0" presStyleCnt="5" custScaleX="100076">
        <dgm:presLayoutVars>
          <dgm:bulletEnabled val="1"/>
        </dgm:presLayoutVars>
      </dgm:prSet>
      <dgm:spPr/>
    </dgm:pt>
    <dgm:pt modelId="{9CCFD469-6FD7-402A-8D51-AF4909E0F8AE}" type="pres">
      <dgm:prSet presAssocID="{882A9119-707B-4C39-A2B4-90660DC56A08}" presName="circleA" presStyleLbl="node1" presStyleIdx="0" presStyleCnt="5"/>
      <dgm:spPr>
        <a:solidFill>
          <a:srgbClr val="C00000"/>
        </a:solidFill>
      </dgm:spPr>
    </dgm:pt>
    <dgm:pt modelId="{CFF6293A-0CDD-4A19-BF44-AF529D142883}" type="pres">
      <dgm:prSet presAssocID="{882A9119-707B-4C39-A2B4-90660DC56A08}" presName="spaceA" presStyleCnt="0"/>
      <dgm:spPr/>
    </dgm:pt>
    <dgm:pt modelId="{F902D8C9-20CB-440C-8A35-65F9BD3CC036}" type="pres">
      <dgm:prSet presAssocID="{CF2B03D1-06FD-42FE-881E-17CC48EF021B}" presName="space" presStyleCnt="0"/>
      <dgm:spPr/>
    </dgm:pt>
    <dgm:pt modelId="{02AB2DD0-A336-40E7-A7D1-56AAE919138D}" type="pres">
      <dgm:prSet presAssocID="{BECB1A7F-E3D8-42C6-8825-C59814250C62}" presName="compositeB" presStyleCnt="0"/>
      <dgm:spPr/>
    </dgm:pt>
    <dgm:pt modelId="{3C929DA1-6C8B-4992-A241-A97B86A0156F}" type="pres">
      <dgm:prSet presAssocID="{BECB1A7F-E3D8-42C6-8825-C59814250C62}" presName="textB" presStyleLbl="revTx" presStyleIdx="1" presStyleCnt="5">
        <dgm:presLayoutVars>
          <dgm:bulletEnabled val="1"/>
        </dgm:presLayoutVars>
      </dgm:prSet>
      <dgm:spPr/>
    </dgm:pt>
    <dgm:pt modelId="{AB0FEB17-D0A9-484E-9947-47C358BFCF94}" type="pres">
      <dgm:prSet presAssocID="{BECB1A7F-E3D8-42C6-8825-C59814250C62}" presName="circleB" presStyleLbl="node1" presStyleIdx="1" presStyleCnt="5"/>
      <dgm:spPr>
        <a:solidFill>
          <a:srgbClr val="FFC000"/>
        </a:solidFill>
      </dgm:spPr>
    </dgm:pt>
    <dgm:pt modelId="{DF76969B-41EF-47DE-8B85-8A5FAF9C25DB}" type="pres">
      <dgm:prSet presAssocID="{BECB1A7F-E3D8-42C6-8825-C59814250C62}" presName="spaceB" presStyleCnt="0"/>
      <dgm:spPr/>
    </dgm:pt>
    <dgm:pt modelId="{3804F67C-9C55-430A-A695-4E113907778B}" type="pres">
      <dgm:prSet presAssocID="{EEF53B42-DCF9-4FE1-BFFB-B2403D2FB010}" presName="space" presStyleCnt="0"/>
      <dgm:spPr/>
    </dgm:pt>
    <dgm:pt modelId="{EAE0E675-4743-41FE-A1F8-803DF17D5F94}" type="pres">
      <dgm:prSet presAssocID="{E20FB1DB-275B-441A-A9ED-B050C6A00D9D}" presName="compositeA" presStyleCnt="0"/>
      <dgm:spPr/>
    </dgm:pt>
    <dgm:pt modelId="{1E678358-E830-4279-AA49-08AF146B61F5}" type="pres">
      <dgm:prSet presAssocID="{E20FB1DB-275B-441A-A9ED-B050C6A00D9D}" presName="textA" presStyleLbl="revTx" presStyleIdx="2" presStyleCnt="5">
        <dgm:presLayoutVars>
          <dgm:bulletEnabled val="1"/>
        </dgm:presLayoutVars>
      </dgm:prSet>
      <dgm:spPr/>
    </dgm:pt>
    <dgm:pt modelId="{760977CD-7846-436E-A1AB-54203037A1DB}" type="pres">
      <dgm:prSet presAssocID="{E20FB1DB-275B-441A-A9ED-B050C6A00D9D}" presName="circleA" presStyleLbl="node1" presStyleIdx="2" presStyleCnt="5"/>
      <dgm:spPr/>
    </dgm:pt>
    <dgm:pt modelId="{5F7E1419-F4CE-487E-AD29-82C997527A70}" type="pres">
      <dgm:prSet presAssocID="{E20FB1DB-275B-441A-A9ED-B050C6A00D9D}" presName="spaceA" presStyleCnt="0"/>
      <dgm:spPr/>
    </dgm:pt>
    <dgm:pt modelId="{EF9C27AA-8902-44DE-9014-C70339675412}" type="pres">
      <dgm:prSet presAssocID="{EBF209BF-89EC-4048-AE42-F12DF0D3F0BA}" presName="space" presStyleCnt="0"/>
      <dgm:spPr/>
    </dgm:pt>
    <dgm:pt modelId="{7C611710-4780-42C5-A7B0-EBB944F308C1}" type="pres">
      <dgm:prSet presAssocID="{24B735A9-F782-4831-B0B2-417C61D0BAF7}" presName="compositeB" presStyleCnt="0"/>
      <dgm:spPr/>
    </dgm:pt>
    <dgm:pt modelId="{D772421D-C41E-4AD6-916E-5D2E4E7B0B58}" type="pres">
      <dgm:prSet presAssocID="{24B735A9-F782-4831-B0B2-417C61D0BAF7}" presName="textB" presStyleLbl="revTx" presStyleIdx="3" presStyleCnt="5">
        <dgm:presLayoutVars>
          <dgm:bulletEnabled val="1"/>
        </dgm:presLayoutVars>
      </dgm:prSet>
      <dgm:spPr/>
    </dgm:pt>
    <dgm:pt modelId="{117D1EE7-AF51-4254-87FE-6D60DE87FA38}" type="pres">
      <dgm:prSet presAssocID="{24B735A9-F782-4831-B0B2-417C61D0BAF7}" presName="circleB" presStyleLbl="node1" presStyleIdx="3" presStyleCnt="5"/>
      <dgm:spPr/>
    </dgm:pt>
    <dgm:pt modelId="{219AE7F8-BBAB-4134-8935-353F6316F257}" type="pres">
      <dgm:prSet presAssocID="{24B735A9-F782-4831-B0B2-417C61D0BAF7}" presName="spaceB" presStyleCnt="0"/>
      <dgm:spPr/>
    </dgm:pt>
    <dgm:pt modelId="{CA7DD63B-9BF3-494F-9CCD-488353A1A3DC}" type="pres">
      <dgm:prSet presAssocID="{6055380A-4EEE-47D7-BA30-6E26B8F59816}" presName="space" presStyleCnt="0"/>
      <dgm:spPr/>
    </dgm:pt>
    <dgm:pt modelId="{01562A38-4C8A-4117-B12A-121D2CB63809}" type="pres">
      <dgm:prSet presAssocID="{10E6DDF3-048C-4BF5-BA42-9E704D6993AB}" presName="compositeA" presStyleCnt="0"/>
      <dgm:spPr/>
    </dgm:pt>
    <dgm:pt modelId="{BB151BD5-9F41-483E-A557-95499189E385}" type="pres">
      <dgm:prSet presAssocID="{10E6DDF3-048C-4BF5-BA42-9E704D6993AB}" presName="textA" presStyleLbl="revTx" presStyleIdx="4" presStyleCnt="5">
        <dgm:presLayoutVars>
          <dgm:bulletEnabled val="1"/>
        </dgm:presLayoutVars>
      </dgm:prSet>
      <dgm:spPr/>
    </dgm:pt>
    <dgm:pt modelId="{5A68673E-408E-40A0-9F98-4A53473FB77D}" type="pres">
      <dgm:prSet presAssocID="{10E6DDF3-048C-4BF5-BA42-9E704D6993AB}" presName="circleA" presStyleLbl="node1" presStyleIdx="4" presStyleCnt="5"/>
      <dgm:spPr/>
    </dgm:pt>
    <dgm:pt modelId="{6C38DA9B-E608-4317-924D-4E17E3B24632}" type="pres">
      <dgm:prSet presAssocID="{10E6DDF3-048C-4BF5-BA42-9E704D6993AB}" presName="spaceA" presStyleCnt="0"/>
      <dgm:spPr/>
    </dgm:pt>
  </dgm:ptLst>
  <dgm:cxnLst>
    <dgm:cxn modelId="{24264F05-5E48-4D88-AA2F-2C4E2A3B8072}" type="presOf" srcId="{E20FB1DB-275B-441A-A9ED-B050C6A00D9D}" destId="{1E678358-E830-4279-AA49-08AF146B61F5}" srcOrd="0" destOrd="0" presId="urn:microsoft.com/office/officeart/2005/8/layout/hProcess11"/>
    <dgm:cxn modelId="{0B1DAC0D-F9E5-44B6-A176-75DAE7714875}" type="presOf" srcId="{BECB1A7F-E3D8-42C6-8825-C59814250C62}" destId="{3C929DA1-6C8B-4992-A241-A97B86A0156F}" srcOrd="0" destOrd="0" presId="urn:microsoft.com/office/officeart/2005/8/layout/hProcess11"/>
    <dgm:cxn modelId="{603E3B15-F2BA-47A5-B223-498B6146F6C1}" srcId="{B3915E32-2AFE-4352-818E-8208658589D3}" destId="{E20FB1DB-275B-441A-A9ED-B050C6A00D9D}" srcOrd="2" destOrd="0" parTransId="{02054D9A-9C60-4F2E-B141-F1F6D81CD08C}" sibTransId="{EBF209BF-89EC-4048-AE42-F12DF0D3F0BA}"/>
    <dgm:cxn modelId="{B854CC20-B981-4280-9F5C-027BF0C2088A}" type="presOf" srcId="{10E6DDF3-048C-4BF5-BA42-9E704D6993AB}" destId="{BB151BD5-9F41-483E-A557-95499189E385}" srcOrd="0" destOrd="0" presId="urn:microsoft.com/office/officeart/2005/8/layout/hProcess11"/>
    <dgm:cxn modelId="{4934D069-BC2D-4223-9382-ED567ABA2ED3}" srcId="{B3915E32-2AFE-4352-818E-8208658589D3}" destId="{24B735A9-F782-4831-B0B2-417C61D0BAF7}" srcOrd="3" destOrd="0" parTransId="{EB60A9D3-410C-4786-B022-93E2C3AEF790}" sibTransId="{6055380A-4EEE-47D7-BA30-6E26B8F59816}"/>
    <dgm:cxn modelId="{67D3FF4D-E7A7-403E-AA53-84F3D7E3B4EE}" type="presOf" srcId="{882A9119-707B-4C39-A2B4-90660DC56A08}" destId="{CFAAFEB2-87B3-48AE-A09A-33E77E58CA07}" srcOrd="0" destOrd="0" presId="urn:microsoft.com/office/officeart/2005/8/layout/hProcess11"/>
    <dgm:cxn modelId="{84C6F6B4-CDA3-4170-A88B-D2D13E570194}" srcId="{B3915E32-2AFE-4352-818E-8208658589D3}" destId="{10E6DDF3-048C-4BF5-BA42-9E704D6993AB}" srcOrd="4" destOrd="0" parTransId="{44EC7A3E-F560-4BD4-9FF2-EE2DEF046654}" sibTransId="{6003F4BC-4617-4BC3-AE9C-A1B1FE338195}"/>
    <dgm:cxn modelId="{DAEC15BC-A777-45F2-8947-12E18F88561C}" srcId="{B3915E32-2AFE-4352-818E-8208658589D3}" destId="{882A9119-707B-4C39-A2B4-90660DC56A08}" srcOrd="0" destOrd="0" parTransId="{85937822-5987-4296-83DD-40F42FFB4346}" sibTransId="{CF2B03D1-06FD-42FE-881E-17CC48EF021B}"/>
    <dgm:cxn modelId="{3ED43FC4-CCCA-482A-BBD8-1AC26B5D7F9D}" type="presOf" srcId="{24B735A9-F782-4831-B0B2-417C61D0BAF7}" destId="{D772421D-C41E-4AD6-916E-5D2E4E7B0B58}" srcOrd="0" destOrd="0" presId="urn:microsoft.com/office/officeart/2005/8/layout/hProcess11"/>
    <dgm:cxn modelId="{A9E844E5-9F54-4C1F-ACC9-5459AACBC868}" srcId="{B3915E32-2AFE-4352-818E-8208658589D3}" destId="{BECB1A7F-E3D8-42C6-8825-C59814250C62}" srcOrd="1" destOrd="0" parTransId="{CD1C34BF-D6EE-4987-88BF-E1FFD3EBD373}" sibTransId="{EEF53B42-DCF9-4FE1-BFFB-B2403D2FB010}"/>
    <dgm:cxn modelId="{4B1638FB-3BFB-4DBC-BF83-ABC3F6BCAF1C}" type="presOf" srcId="{B3915E32-2AFE-4352-818E-8208658589D3}" destId="{18F776C2-4629-42B9-8149-58D52A18B8CA}" srcOrd="0" destOrd="0" presId="urn:microsoft.com/office/officeart/2005/8/layout/hProcess11"/>
    <dgm:cxn modelId="{198DD85B-342F-4C52-86A0-F9AA2498EDEB}" type="presParOf" srcId="{18F776C2-4629-42B9-8149-58D52A18B8CA}" destId="{D833059E-C7BA-416B-9E52-5587B7BFB3F1}" srcOrd="0" destOrd="0" presId="urn:microsoft.com/office/officeart/2005/8/layout/hProcess11"/>
    <dgm:cxn modelId="{6BDDE38E-0E01-428B-AEDF-9B4287BC7621}" type="presParOf" srcId="{18F776C2-4629-42B9-8149-58D52A18B8CA}" destId="{EB8097E9-691C-4F35-AFA9-473D0A963CFF}" srcOrd="1" destOrd="0" presId="urn:microsoft.com/office/officeart/2005/8/layout/hProcess11"/>
    <dgm:cxn modelId="{C874A909-9772-4F0F-9B34-5761DCAA634D}" type="presParOf" srcId="{EB8097E9-691C-4F35-AFA9-473D0A963CFF}" destId="{5A7791A6-0663-49DB-AEDB-9CFA7C941373}" srcOrd="0" destOrd="0" presId="urn:microsoft.com/office/officeart/2005/8/layout/hProcess11"/>
    <dgm:cxn modelId="{505EC304-8377-408C-B728-B7956F7F2401}" type="presParOf" srcId="{5A7791A6-0663-49DB-AEDB-9CFA7C941373}" destId="{CFAAFEB2-87B3-48AE-A09A-33E77E58CA07}" srcOrd="0" destOrd="0" presId="urn:microsoft.com/office/officeart/2005/8/layout/hProcess11"/>
    <dgm:cxn modelId="{7A3BC475-1EA8-4A17-BDB7-8E6E4910BC7C}" type="presParOf" srcId="{5A7791A6-0663-49DB-AEDB-9CFA7C941373}" destId="{9CCFD469-6FD7-402A-8D51-AF4909E0F8AE}" srcOrd="1" destOrd="0" presId="urn:microsoft.com/office/officeart/2005/8/layout/hProcess11"/>
    <dgm:cxn modelId="{4344CF3C-0D23-4F5D-A666-1BD936B67BF3}" type="presParOf" srcId="{5A7791A6-0663-49DB-AEDB-9CFA7C941373}" destId="{CFF6293A-0CDD-4A19-BF44-AF529D142883}" srcOrd="2" destOrd="0" presId="urn:microsoft.com/office/officeart/2005/8/layout/hProcess11"/>
    <dgm:cxn modelId="{91A1580A-7D6C-418E-95A0-EEC6F3AF93C4}" type="presParOf" srcId="{EB8097E9-691C-4F35-AFA9-473D0A963CFF}" destId="{F902D8C9-20CB-440C-8A35-65F9BD3CC036}" srcOrd="1" destOrd="0" presId="urn:microsoft.com/office/officeart/2005/8/layout/hProcess11"/>
    <dgm:cxn modelId="{DAE262EF-C83F-4963-92AA-9CA68E717E92}" type="presParOf" srcId="{EB8097E9-691C-4F35-AFA9-473D0A963CFF}" destId="{02AB2DD0-A336-40E7-A7D1-56AAE919138D}" srcOrd="2" destOrd="0" presId="urn:microsoft.com/office/officeart/2005/8/layout/hProcess11"/>
    <dgm:cxn modelId="{ACDD5A68-BF7F-4168-BF06-E64392BC5B83}" type="presParOf" srcId="{02AB2DD0-A336-40E7-A7D1-56AAE919138D}" destId="{3C929DA1-6C8B-4992-A241-A97B86A0156F}" srcOrd="0" destOrd="0" presId="urn:microsoft.com/office/officeart/2005/8/layout/hProcess11"/>
    <dgm:cxn modelId="{91E6C1F6-1488-47C0-A4E6-8B5502090D3C}" type="presParOf" srcId="{02AB2DD0-A336-40E7-A7D1-56AAE919138D}" destId="{AB0FEB17-D0A9-484E-9947-47C358BFCF94}" srcOrd="1" destOrd="0" presId="urn:microsoft.com/office/officeart/2005/8/layout/hProcess11"/>
    <dgm:cxn modelId="{4AC6C41F-801E-40A4-910A-20CFBA447CD0}" type="presParOf" srcId="{02AB2DD0-A336-40E7-A7D1-56AAE919138D}" destId="{DF76969B-41EF-47DE-8B85-8A5FAF9C25DB}" srcOrd="2" destOrd="0" presId="urn:microsoft.com/office/officeart/2005/8/layout/hProcess11"/>
    <dgm:cxn modelId="{45E7A042-EFE8-4EAA-9BBC-638BD5C95BAE}" type="presParOf" srcId="{EB8097E9-691C-4F35-AFA9-473D0A963CFF}" destId="{3804F67C-9C55-430A-A695-4E113907778B}" srcOrd="3" destOrd="0" presId="urn:microsoft.com/office/officeart/2005/8/layout/hProcess11"/>
    <dgm:cxn modelId="{F05A2573-9F20-44BA-8F36-003FFF20F4B6}" type="presParOf" srcId="{EB8097E9-691C-4F35-AFA9-473D0A963CFF}" destId="{EAE0E675-4743-41FE-A1F8-803DF17D5F94}" srcOrd="4" destOrd="0" presId="urn:microsoft.com/office/officeart/2005/8/layout/hProcess11"/>
    <dgm:cxn modelId="{A3EE29A5-1771-4B19-A1BB-1A6372B1AEC4}" type="presParOf" srcId="{EAE0E675-4743-41FE-A1F8-803DF17D5F94}" destId="{1E678358-E830-4279-AA49-08AF146B61F5}" srcOrd="0" destOrd="0" presId="urn:microsoft.com/office/officeart/2005/8/layout/hProcess11"/>
    <dgm:cxn modelId="{837867CD-CA83-4741-B152-1FCB69E6C5E7}" type="presParOf" srcId="{EAE0E675-4743-41FE-A1F8-803DF17D5F94}" destId="{760977CD-7846-436E-A1AB-54203037A1DB}" srcOrd="1" destOrd="0" presId="urn:microsoft.com/office/officeart/2005/8/layout/hProcess11"/>
    <dgm:cxn modelId="{A2E53014-FD66-43E5-A0A9-6D7963ADEA29}" type="presParOf" srcId="{EAE0E675-4743-41FE-A1F8-803DF17D5F94}" destId="{5F7E1419-F4CE-487E-AD29-82C997527A70}" srcOrd="2" destOrd="0" presId="urn:microsoft.com/office/officeart/2005/8/layout/hProcess11"/>
    <dgm:cxn modelId="{A5F9F4F9-C6CE-4B1C-AD54-8E9C0195E367}" type="presParOf" srcId="{EB8097E9-691C-4F35-AFA9-473D0A963CFF}" destId="{EF9C27AA-8902-44DE-9014-C70339675412}" srcOrd="5" destOrd="0" presId="urn:microsoft.com/office/officeart/2005/8/layout/hProcess11"/>
    <dgm:cxn modelId="{F1B478B7-E977-4AAF-ABDC-0162B777E706}" type="presParOf" srcId="{EB8097E9-691C-4F35-AFA9-473D0A963CFF}" destId="{7C611710-4780-42C5-A7B0-EBB944F308C1}" srcOrd="6" destOrd="0" presId="urn:microsoft.com/office/officeart/2005/8/layout/hProcess11"/>
    <dgm:cxn modelId="{FD8E2159-2D80-44C1-999C-C0E6EA0B6D99}" type="presParOf" srcId="{7C611710-4780-42C5-A7B0-EBB944F308C1}" destId="{D772421D-C41E-4AD6-916E-5D2E4E7B0B58}" srcOrd="0" destOrd="0" presId="urn:microsoft.com/office/officeart/2005/8/layout/hProcess11"/>
    <dgm:cxn modelId="{FEE21823-E985-45E4-8B24-2E0D9FB4A30B}" type="presParOf" srcId="{7C611710-4780-42C5-A7B0-EBB944F308C1}" destId="{117D1EE7-AF51-4254-87FE-6D60DE87FA38}" srcOrd="1" destOrd="0" presId="urn:microsoft.com/office/officeart/2005/8/layout/hProcess11"/>
    <dgm:cxn modelId="{770701C6-B022-46A0-80DC-27D0F94039CD}" type="presParOf" srcId="{7C611710-4780-42C5-A7B0-EBB944F308C1}" destId="{219AE7F8-BBAB-4134-8935-353F6316F257}" srcOrd="2" destOrd="0" presId="urn:microsoft.com/office/officeart/2005/8/layout/hProcess11"/>
    <dgm:cxn modelId="{39C06CDE-8C68-4957-9E0D-0A15A9476211}" type="presParOf" srcId="{EB8097E9-691C-4F35-AFA9-473D0A963CFF}" destId="{CA7DD63B-9BF3-494F-9CCD-488353A1A3DC}" srcOrd="7" destOrd="0" presId="urn:microsoft.com/office/officeart/2005/8/layout/hProcess11"/>
    <dgm:cxn modelId="{C6F0B4F2-F4B7-4ED7-90ED-657AC19C9104}" type="presParOf" srcId="{EB8097E9-691C-4F35-AFA9-473D0A963CFF}" destId="{01562A38-4C8A-4117-B12A-121D2CB63809}" srcOrd="8" destOrd="0" presId="urn:microsoft.com/office/officeart/2005/8/layout/hProcess11"/>
    <dgm:cxn modelId="{D06861D7-67A8-400C-A9C4-721D8E47125A}" type="presParOf" srcId="{01562A38-4C8A-4117-B12A-121D2CB63809}" destId="{BB151BD5-9F41-483E-A557-95499189E385}" srcOrd="0" destOrd="0" presId="urn:microsoft.com/office/officeart/2005/8/layout/hProcess11"/>
    <dgm:cxn modelId="{CC548D91-EFE3-42F2-A5D1-72D28CDC30FB}" type="presParOf" srcId="{01562A38-4C8A-4117-B12A-121D2CB63809}" destId="{5A68673E-408E-40A0-9F98-4A53473FB77D}" srcOrd="1" destOrd="0" presId="urn:microsoft.com/office/officeart/2005/8/layout/hProcess11"/>
    <dgm:cxn modelId="{921EF55C-632F-4E34-8306-70648D2D9181}" type="presParOf" srcId="{01562A38-4C8A-4117-B12A-121D2CB63809}" destId="{6C38DA9B-E608-4317-924D-4E17E3B2463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3059E-C7BA-416B-9E52-5587B7BFB3F1}">
      <dsp:nvSpPr>
        <dsp:cNvPr id="0" name=""/>
        <dsp:cNvSpPr/>
      </dsp:nvSpPr>
      <dsp:spPr>
        <a:xfrm>
          <a:off x="0" y="1330452"/>
          <a:ext cx="11311127" cy="177393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AFEB2-87B3-48AE-A09A-33E77E58CA07}">
      <dsp:nvSpPr>
        <dsp:cNvPr id="0" name=""/>
        <dsp:cNvSpPr/>
      </dsp:nvSpPr>
      <dsp:spPr>
        <a:xfrm>
          <a:off x="3730" y="0"/>
          <a:ext cx="1957461" cy="1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1-7</a:t>
          </a:r>
          <a:endParaRPr lang="de-DE" sz="4000" kern="1200" dirty="0"/>
        </a:p>
      </dsp:txBody>
      <dsp:txXfrm>
        <a:off x="3730" y="0"/>
        <a:ext cx="1957461" cy="1773936"/>
      </dsp:txXfrm>
    </dsp:sp>
    <dsp:sp modelId="{9CCFD469-6FD7-402A-8D51-AF4909E0F8AE}">
      <dsp:nvSpPr>
        <dsp:cNvPr id="0" name=""/>
        <dsp:cNvSpPr/>
      </dsp:nvSpPr>
      <dsp:spPr>
        <a:xfrm>
          <a:off x="760718" y="1995678"/>
          <a:ext cx="443484" cy="443484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29DA1-6C8B-4992-A241-A97B86A0156F}">
      <dsp:nvSpPr>
        <dsp:cNvPr id="0" name=""/>
        <dsp:cNvSpPr/>
      </dsp:nvSpPr>
      <dsp:spPr>
        <a:xfrm>
          <a:off x="2058990" y="2660904"/>
          <a:ext cx="1955974" cy="1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440944" rIns="440944" bIns="440944" numCol="1" spcCol="1270" anchor="t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8</a:t>
          </a:r>
          <a:endParaRPr lang="de-DE" sz="6200" kern="1200" dirty="0"/>
        </a:p>
      </dsp:txBody>
      <dsp:txXfrm>
        <a:off x="2058990" y="2660904"/>
        <a:ext cx="1955974" cy="1773936"/>
      </dsp:txXfrm>
    </dsp:sp>
    <dsp:sp modelId="{AB0FEB17-D0A9-484E-9947-47C358BFCF94}">
      <dsp:nvSpPr>
        <dsp:cNvPr id="0" name=""/>
        <dsp:cNvSpPr/>
      </dsp:nvSpPr>
      <dsp:spPr>
        <a:xfrm>
          <a:off x="2815235" y="1995678"/>
          <a:ext cx="443484" cy="443484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78358-E830-4279-AA49-08AF146B61F5}">
      <dsp:nvSpPr>
        <dsp:cNvPr id="0" name=""/>
        <dsp:cNvSpPr/>
      </dsp:nvSpPr>
      <dsp:spPr>
        <a:xfrm>
          <a:off x="4112763" y="0"/>
          <a:ext cx="1955974" cy="1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b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11</a:t>
          </a:r>
          <a:endParaRPr lang="de-DE" sz="4400" kern="1200" dirty="0"/>
        </a:p>
      </dsp:txBody>
      <dsp:txXfrm>
        <a:off x="4112763" y="0"/>
        <a:ext cx="1955974" cy="1773936"/>
      </dsp:txXfrm>
    </dsp:sp>
    <dsp:sp modelId="{760977CD-7846-436E-A1AB-54203037A1DB}">
      <dsp:nvSpPr>
        <dsp:cNvPr id="0" name=""/>
        <dsp:cNvSpPr/>
      </dsp:nvSpPr>
      <dsp:spPr>
        <a:xfrm>
          <a:off x="4869008" y="1995678"/>
          <a:ext cx="443484" cy="443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2421D-C41E-4AD6-916E-5D2E4E7B0B58}">
      <dsp:nvSpPr>
        <dsp:cNvPr id="0" name=""/>
        <dsp:cNvSpPr/>
      </dsp:nvSpPr>
      <dsp:spPr>
        <a:xfrm>
          <a:off x="6166536" y="2660904"/>
          <a:ext cx="1955974" cy="1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440944" rIns="440944" bIns="440944" numCol="1" spcCol="1270" anchor="t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17</a:t>
          </a:r>
          <a:endParaRPr lang="de-DE" sz="6200" kern="1200" dirty="0"/>
        </a:p>
      </dsp:txBody>
      <dsp:txXfrm>
        <a:off x="6166536" y="2660904"/>
        <a:ext cx="1955974" cy="1773936"/>
      </dsp:txXfrm>
    </dsp:sp>
    <dsp:sp modelId="{117D1EE7-AF51-4254-87FE-6D60DE87FA38}">
      <dsp:nvSpPr>
        <dsp:cNvPr id="0" name=""/>
        <dsp:cNvSpPr/>
      </dsp:nvSpPr>
      <dsp:spPr>
        <a:xfrm>
          <a:off x="6922782" y="1995678"/>
          <a:ext cx="443484" cy="443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51BD5-9F41-483E-A557-95499189E385}">
      <dsp:nvSpPr>
        <dsp:cNvPr id="0" name=""/>
        <dsp:cNvSpPr/>
      </dsp:nvSpPr>
      <dsp:spPr>
        <a:xfrm>
          <a:off x="8220310" y="0"/>
          <a:ext cx="1955974" cy="1773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440944" rIns="440944" bIns="440944" numCol="1" spcCol="1270" anchor="b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21</a:t>
          </a:r>
          <a:endParaRPr lang="de-DE" sz="6200" kern="1200" dirty="0"/>
        </a:p>
      </dsp:txBody>
      <dsp:txXfrm>
        <a:off x="8220310" y="0"/>
        <a:ext cx="1955974" cy="1773936"/>
      </dsp:txXfrm>
    </dsp:sp>
    <dsp:sp modelId="{5A68673E-408E-40A0-9F98-4A53473FB77D}">
      <dsp:nvSpPr>
        <dsp:cNvPr id="0" name=""/>
        <dsp:cNvSpPr/>
      </dsp:nvSpPr>
      <dsp:spPr>
        <a:xfrm>
          <a:off x="8976555" y="1995678"/>
          <a:ext cx="443484" cy="443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EE8C-7557-4E41-9102-94B9DE53AE80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C9D5-71B0-4082-A5A3-FCFCE161C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46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6C9D5-71B0-4082-A5A3-FCFCE161C3C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05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69F6F-8444-BBC3-3EF7-B82235BC8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104C24-55FF-E93B-632A-EB0888E8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658DE-A9CF-1C5D-6489-E6232C2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6D0F4C-AB11-883A-B6FE-78EBAE77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210D2-3CB2-BEDF-5286-5EB185DF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6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1F57A-5914-C1BF-97C2-170B2D3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B6764A-A4BC-A5CA-E2C0-16E04D42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20581-7853-AB4C-1D99-B363CBE2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CBD16E-92C6-06CC-E20E-5BA1BD81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5FBD2-E807-6390-9791-BE4B203B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49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649B2A-E283-3EF6-2E99-64A040A2C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7FD79B-B8AE-9D2A-3610-7E9E5F5D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C53C1-FD77-07B2-961D-93679AF2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10F0DA-FB5A-EDCB-C696-A7AE76CC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E83DB-7DA0-0CE5-8AD7-FEC8C3AF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40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B06AD-0EB5-25B0-757C-91359F60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F7077-5974-9CED-FDB3-B4E2B296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74916-5BBD-894D-AF1B-6D3AF26A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9C89ED-9ED6-1E56-BE30-0D479F27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39295-8CE7-7869-74AC-0F0EAAD0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0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8E0BE-A827-2D94-85F6-75D40C28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AAB144-E31E-DCB9-B069-4549AC00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D5A95-AAB6-3F65-CE6F-1A3676AD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34D3E5-01C4-1E61-F342-F78CE4B6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8F993-EEE0-EA05-5EAF-22B64E1D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5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2326C-77A8-FF07-6AFA-1729F04E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628C2-FA82-06C9-7132-4D1940B7A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4F8794-4D42-D7EC-1297-6E1D5607D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8D8F67-45BF-73BB-1B7B-1C093A15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E0A191-7505-D93D-2268-F70EEFCE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42948D-DA8A-5A80-616C-3CC13A7E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3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5A916-9031-B567-3CCE-178FA626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0C953E-E88D-682F-CBDE-F020D8E7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33FF6D-D24C-29A0-F53B-13856AD85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BF1B86-F1CA-3FF1-4C63-D8509E643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170A18-B8B0-5723-8203-259A7AD60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EED439-BE72-B7B5-60B2-D6E0243B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92FA1-3F54-F8BA-D7EE-C5BAFFDE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9FE0B1-3C41-D31E-16DA-973E9E43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65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A2CBA-9664-6DA6-E175-01690F28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615EC5-64E7-2CC5-2EDA-41781798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390775-9E91-FFE9-A696-B53566F3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603E3E-53DC-A41A-EF76-BD3D811E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62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350F6C-C794-1E5A-01ED-E574314D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D12B2D-9BDF-79DC-2071-DDD9496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1D32E2-4900-A6BF-BB73-294A108A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B997F-A4FD-C7F6-825B-9BDF4BE8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7848-6871-1138-5837-4B7AF7B8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4A8121-A1FA-18A9-12FD-04446D4B1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218EA-3636-AB30-168B-1AE86EA9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57C0BF-FF58-23EC-4EBD-73C1784F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453E87-4039-A212-3B80-C9226543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7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B06B4-5A4E-3EDF-B451-74A855B0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3F828F-5A89-FBA8-ECB5-6D8D1C06A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A574F5-BADB-B563-4AE3-F3BAC6099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8DFEE-4547-51E7-7558-17C0EF90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1F80C4-1BE1-8DB1-94AD-1192A42C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38E4F-946E-DA41-8C62-1BC16CE7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76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2F14C8-D537-4533-1AD9-C77EFBED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D5FD4-5CE9-FBBD-8D0F-05753E0A5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76609D-007A-D0A5-2F85-93CA0EF52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055A-B371-4F4A-B2D7-6AA3ABE8B869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6E33D-79C4-3B9D-F22C-9D6C2590F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3F29E6-A4D5-FBF8-4FFC-C1BCC5F98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241B-7912-4A84-BD71-D6FEED112B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1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CC95-DB65-F4A4-BBD4-B218F9510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Introduction to Java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0F3B2B-B505-AF84-6C72-5AD7EC698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Java Fundamentals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7892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9F86B-EB7E-FEC6-15CF-A71ECB9D8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259"/>
            <a:ext cx="9144000" cy="962469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Java?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088D99-BC26-2E20-A0E4-FC3B5875F6F0}"/>
              </a:ext>
            </a:extLst>
          </p:cNvPr>
          <p:cNvSpPr txBox="1"/>
          <p:nvPr/>
        </p:nvSpPr>
        <p:spPr>
          <a:xfrm>
            <a:off x="658368" y="1252728"/>
            <a:ext cx="10972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Java — это объектно-ориентированный язык программирования общего назначения, который был разработан для создания кросс-платформенных приложений.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Его девиз — "Write Once, Run Anywhere" (WORA), что означает, что однажды написанный код может выполняться на любом устройстве или операционной системе, на которой установлена Java Virtual Machine (JVM).</a:t>
            </a:r>
          </a:p>
          <a:p>
            <a:endParaRPr lang="en-US" b="1" dirty="0"/>
          </a:p>
          <a:p>
            <a:r>
              <a:rPr lang="ru-RU" sz="2400" b="1" dirty="0"/>
              <a:t>Основные особенности Java: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Платформонезависимость</a:t>
            </a:r>
            <a:endParaRPr lang="en-US" b="1" dirty="0"/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ru-RU" b="1" dirty="0"/>
              <a:t>Безопасность</a:t>
            </a:r>
            <a:endParaRPr lang="en-US" b="1" dirty="0"/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ru-RU" b="1" dirty="0"/>
              <a:t>Простота и четкость синтаксиса</a:t>
            </a:r>
            <a:endParaRPr lang="en-US" b="1" dirty="0"/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ru-RU" b="1" dirty="0"/>
              <a:t>Обширная библиотека классов и API</a:t>
            </a:r>
            <a:endParaRPr lang="en-US" b="1" dirty="0"/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ru-RU" b="1" dirty="0"/>
              <a:t>Широкая сфера применения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60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F020A-6BD0-3E68-AB68-E113B9020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04" y="390843"/>
            <a:ext cx="9144000" cy="797877"/>
          </a:xfrm>
        </p:spPr>
        <p:txBody>
          <a:bodyPr>
            <a:normAutofit fontScale="90000"/>
          </a:bodyPr>
          <a:lstStyle/>
          <a:p>
            <a:r>
              <a:rPr lang="ru-RU" dirty="0"/>
              <a:t>Версии</a:t>
            </a:r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F114537-1BE0-2021-1DEE-421C9632C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515968"/>
              </p:ext>
            </p:extLst>
          </p:nvPr>
        </p:nvGraphicFramePr>
        <p:xfrm>
          <a:off x="585216" y="1572767"/>
          <a:ext cx="11311128" cy="443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Каменный Век Пещерный Человек - Бесплатная векторная графика на Pixabay">
            <a:extLst>
              <a:ext uri="{FF2B5EF4-FFF2-40B4-BE49-F238E27FC236}">
                <a16:creationId xmlns:a16="http://schemas.microsoft.com/office/drawing/2014/main" id="{AC742FA3-8790-DFA3-A13D-B7C04C10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5656" y="4448557"/>
            <a:ext cx="1660521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менный век PNG рисунок, картинки и пнг прозрачный для бесплатной загрузки  | Pngtree">
            <a:extLst>
              <a:ext uri="{FF2B5EF4-FFF2-40B4-BE49-F238E27FC236}">
                <a16:creationId xmlns:a16="http://schemas.microsoft.com/office/drawing/2014/main" id="{7FDF0F2C-BA1C-FADE-6CCD-E24B58B19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1" t="3333" r="6446" b="55334"/>
          <a:stretch/>
        </p:blipFill>
        <p:spPr bwMode="auto">
          <a:xfrm flipH="1">
            <a:off x="172211" y="913779"/>
            <a:ext cx="1124713" cy="222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мидж мужчин-программистов | ༺ Полина Вахитова. Имидж ༻ | Дзен">
            <a:extLst>
              <a:ext uri="{FF2B5EF4-FFF2-40B4-BE49-F238E27FC236}">
                <a16:creationId xmlns:a16="http://schemas.microsoft.com/office/drawing/2014/main" id="{1E4D3C77-BD40-07D2-7E0C-63AC90A41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16" y="1488534"/>
            <a:ext cx="2539014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55960F06-6822-FDFD-E408-81446CD26C03}"/>
              </a:ext>
            </a:extLst>
          </p:cNvPr>
          <p:cNvSpPr/>
          <p:nvPr/>
        </p:nvSpPr>
        <p:spPr>
          <a:xfrm>
            <a:off x="4837176" y="1188720"/>
            <a:ext cx="91440" cy="48188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C6513FE-D1D3-5AB4-879E-3293081287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93" y="4669947"/>
            <a:ext cx="1764177" cy="1354193"/>
          </a:xfrm>
          <a:prstGeom prst="rect">
            <a:avLst/>
          </a:prstGeom>
        </p:spPr>
      </p:pic>
      <p:pic>
        <p:nvPicPr>
          <p:cNvPr id="1036" name="Picture 12" descr="олег тиньков да это же круто GIF - Олег тиньков Да это же круто - Discover  &amp; Share GIFs">
            <a:extLst>
              <a:ext uri="{FF2B5EF4-FFF2-40B4-BE49-F238E27FC236}">
                <a16:creationId xmlns:a16="http://schemas.microsoft.com/office/drawing/2014/main" id="{2E518C61-8793-887C-97DB-58171E9D9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39"/>
          <a:stretch/>
        </p:blipFill>
        <p:spPr bwMode="auto">
          <a:xfrm>
            <a:off x="6809170" y="1678772"/>
            <a:ext cx="1895979" cy="13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uture Computer Meme - Future Computer Outer Space - Discover &amp; Share GIFs">
            <a:extLst>
              <a:ext uri="{FF2B5EF4-FFF2-40B4-BE49-F238E27FC236}">
                <a16:creationId xmlns:a16="http://schemas.microsoft.com/office/drawing/2014/main" id="{E7D8262B-A377-59F1-A6EA-B0CC5034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67" y="4706523"/>
            <a:ext cx="1764177" cy="17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6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0A142-4480-3263-E48D-41C558226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123"/>
            <a:ext cx="9144000" cy="1008189"/>
          </a:xfrm>
        </p:spPr>
        <p:txBody>
          <a:bodyPr>
            <a:normAutofit/>
          </a:bodyPr>
          <a:lstStyle/>
          <a:p>
            <a:r>
              <a:rPr lang="ru-RU" dirty="0"/>
              <a:t>Компилятор</a:t>
            </a:r>
            <a:endParaRPr lang="de-DE" dirty="0"/>
          </a:p>
        </p:txBody>
      </p:sp>
      <p:pic>
        <p:nvPicPr>
          <p:cNvPr id="2050" name="Picture 2" descr="How Java Works | TutorialsHub">
            <a:extLst>
              <a:ext uri="{FF2B5EF4-FFF2-40B4-BE49-F238E27FC236}">
                <a16:creationId xmlns:a16="http://schemas.microsoft.com/office/drawing/2014/main" id="{DED9D6B5-1F00-C0EA-C198-A4C73596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9580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7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25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Introduction to Java</vt:lpstr>
      <vt:lpstr>Что такое Java?</vt:lpstr>
      <vt:lpstr>Версии</vt:lpstr>
      <vt:lpstr>Компилятор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Viktor Bilousov</dc:creator>
  <cp:lastModifiedBy>Viktor Bilousov</cp:lastModifiedBy>
  <cp:revision>3</cp:revision>
  <dcterms:created xsi:type="dcterms:W3CDTF">2024-11-13T19:35:26Z</dcterms:created>
  <dcterms:modified xsi:type="dcterms:W3CDTF">2024-11-13T20:11:27Z</dcterms:modified>
</cp:coreProperties>
</file>