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21CF-862D-8A34-FFC4-1518A20B9DDC}" v="2" dt="2024-10-02T07:58:15.242"/>
    <p1510:client id="{10773636-0AAD-9827-1CCC-E43AA5B6B291}" v="197" dt="2024-10-01T17:59:32.222"/>
    <p1510:client id="{884D90D6-B0FD-F5F6-7060-7B368F8655EE}" v="7" dt="2024-10-02T08:08:43.921"/>
    <p1510:client id="{B8333731-B9DE-D2D7-7A28-398604ECC133}" v="92" dt="2024-10-01T18:23:1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Bureš" userId="S::it2402@sspu-opava.cz::0e4df74d-ccf5-4fc1-a934-f8ee4b4f3017" providerId="AD" clId="Web-{B5BC62B6-C8B2-6714-8462-F33230A728B9}"/>
    <pc:docChg chg="addSld modSld sldOrd">
      <pc:chgData name="Viktor Bureš" userId="S::it2402@sspu-opava.cz::0e4df74d-ccf5-4fc1-a934-f8ee4b4f3017" providerId="AD" clId="Web-{B5BC62B6-C8B2-6714-8462-F33230A728B9}" dt="2024-09-25T09:30:57.880" v="241" actId="20577"/>
      <pc:docMkLst>
        <pc:docMk/>
      </pc:docMkLst>
      <pc:sldChg chg="modSp ord">
        <pc:chgData name="Viktor Bureš" userId="S::it2402@sspu-opava.cz::0e4df74d-ccf5-4fc1-a934-f8ee4b4f3017" providerId="AD" clId="Web-{B5BC62B6-C8B2-6714-8462-F33230A728B9}" dt="2024-09-25T09:19:43.282" v="137" actId="20577"/>
        <pc:sldMkLst>
          <pc:docMk/>
          <pc:sldMk cId="1431598366" sldId="260"/>
        </pc:sldMkLst>
        <pc:spChg chg="mod">
          <ac:chgData name="Viktor Bureš" userId="S::it2402@sspu-opava.cz::0e4df74d-ccf5-4fc1-a934-f8ee4b4f3017" providerId="AD" clId="Web-{B5BC62B6-C8B2-6714-8462-F33230A728B9}" dt="2024-09-25T09:19:43.282" v="137" actId="20577"/>
          <ac:spMkLst>
            <pc:docMk/>
            <pc:sldMk cId="1431598366" sldId="260"/>
            <ac:spMk id="3" creationId="{647CDC0A-02F4-1FA6-DDE0-DAD6D0509331}"/>
          </ac:spMkLst>
        </pc:spChg>
      </pc:sldChg>
      <pc:sldChg chg="modSp new">
        <pc:chgData name="Viktor Bureš" userId="S::it2402@sspu-opava.cz::0e4df74d-ccf5-4fc1-a934-f8ee4b4f3017" providerId="AD" clId="Web-{B5BC62B6-C8B2-6714-8462-F33230A728B9}" dt="2024-09-25T09:18:15.420" v="112" actId="20577"/>
        <pc:sldMkLst>
          <pc:docMk/>
          <pc:sldMk cId="384535974" sldId="261"/>
        </pc:sldMkLst>
        <pc:spChg chg="mod">
          <ac:chgData name="Viktor Bureš" userId="S::it2402@sspu-opava.cz::0e4df74d-ccf5-4fc1-a934-f8ee4b4f3017" providerId="AD" clId="Web-{B5BC62B6-C8B2-6714-8462-F33230A728B9}" dt="2024-09-25T09:17:06.434" v="67" actId="20577"/>
          <ac:spMkLst>
            <pc:docMk/>
            <pc:sldMk cId="384535974" sldId="261"/>
            <ac:spMk id="2" creationId="{C2FB9478-A293-ABC5-212E-FDF8F78AD941}"/>
          </ac:spMkLst>
        </pc:spChg>
        <pc:spChg chg="mod">
          <ac:chgData name="Viktor Bureš" userId="S::it2402@sspu-opava.cz::0e4df74d-ccf5-4fc1-a934-f8ee4b4f3017" providerId="AD" clId="Web-{B5BC62B6-C8B2-6714-8462-F33230A728B9}" dt="2024-09-25T09:18:15.420" v="112" actId="20577"/>
          <ac:spMkLst>
            <pc:docMk/>
            <pc:sldMk cId="384535974" sldId="261"/>
            <ac:spMk id="3" creationId="{7E5F5D2B-5477-8961-37A8-FE088C5C1DB4}"/>
          </ac:spMkLst>
        </pc:spChg>
      </pc:sldChg>
      <pc:sldChg chg="modSp new">
        <pc:chgData name="Viktor Bureš" userId="S::it2402@sspu-opava.cz::0e4df74d-ccf5-4fc1-a934-f8ee4b4f3017" providerId="AD" clId="Web-{B5BC62B6-C8B2-6714-8462-F33230A728B9}" dt="2024-09-25T09:30:57.880" v="241" actId="20577"/>
        <pc:sldMkLst>
          <pc:docMk/>
          <pc:sldMk cId="726169377" sldId="262"/>
        </pc:sldMkLst>
        <pc:spChg chg="mod">
          <ac:chgData name="Viktor Bureš" userId="S::it2402@sspu-opava.cz::0e4df74d-ccf5-4fc1-a934-f8ee4b4f3017" providerId="AD" clId="Web-{B5BC62B6-C8B2-6714-8462-F33230A728B9}" dt="2024-09-25T09:20:14.580" v="145" actId="20577"/>
          <ac:spMkLst>
            <pc:docMk/>
            <pc:sldMk cId="726169377" sldId="262"/>
            <ac:spMk id="2" creationId="{19A9CFB2-61CC-05CE-E7D3-95E111E8433C}"/>
          </ac:spMkLst>
        </pc:spChg>
        <pc:spChg chg="mod">
          <ac:chgData name="Viktor Bureš" userId="S::it2402@sspu-opava.cz::0e4df74d-ccf5-4fc1-a934-f8ee4b4f3017" providerId="AD" clId="Web-{B5BC62B6-C8B2-6714-8462-F33230A728B9}" dt="2024-09-25T09:30:57.880" v="241" actId="20577"/>
          <ac:spMkLst>
            <pc:docMk/>
            <pc:sldMk cId="726169377" sldId="262"/>
            <ac:spMk id="3" creationId="{C45825F5-38A7-8DD1-5051-03E5E05E2905}"/>
          </ac:spMkLst>
        </pc:spChg>
      </pc:sldChg>
    </pc:docChg>
  </pc:docChgLst>
  <pc:docChgLst>
    <pc:chgData name="Viktor Bureš" userId="S::it2402@sspu-opava.cz::0e4df74d-ccf5-4fc1-a934-f8ee4b4f3017" providerId="AD" clId="Web-{0C990A99-DB2E-55F5-ECFC-26D7F819BC89}"/>
    <pc:docChg chg="addSld modSld">
      <pc:chgData name="Viktor Bureš" userId="S::it2402@sspu-opava.cz::0e4df74d-ccf5-4fc1-a934-f8ee4b4f3017" providerId="AD" clId="Web-{0C990A99-DB2E-55F5-ECFC-26D7F819BC89}" dt="2024-09-25T08:29:39.136" v="115" actId="20577"/>
      <pc:docMkLst>
        <pc:docMk/>
      </pc:docMkLst>
      <pc:sldChg chg="addSp delSp modSp mod setBg">
        <pc:chgData name="Viktor Bureš" userId="S::it2402@sspu-opava.cz::0e4df74d-ccf5-4fc1-a934-f8ee4b4f3017" providerId="AD" clId="Web-{0C990A99-DB2E-55F5-ECFC-26D7F819BC89}" dt="2024-09-25T08:21:44.871" v="11" actId="20577"/>
        <pc:sldMkLst>
          <pc:docMk/>
          <pc:sldMk cId="3830720239" sldId="258"/>
        </pc:sldMkLst>
        <pc:spChg chg="mod">
          <ac:chgData name="Viktor Bureš" userId="S::it2402@sspu-opava.cz::0e4df74d-ccf5-4fc1-a934-f8ee4b4f3017" providerId="AD" clId="Web-{0C990A99-DB2E-55F5-ECFC-26D7F819BC89}" dt="2024-09-25T08:21:37.589" v="9"/>
          <ac:spMkLst>
            <pc:docMk/>
            <pc:sldMk cId="3830720239" sldId="258"/>
            <ac:spMk id="2" creationId="{9E745E54-9CBB-EAE2-37FB-404F452674EA}"/>
          </ac:spMkLst>
        </pc:spChg>
        <pc:spChg chg="mod">
          <ac:chgData name="Viktor Bureš" userId="S::it2402@sspu-opava.cz::0e4df74d-ccf5-4fc1-a934-f8ee4b4f3017" providerId="AD" clId="Web-{0C990A99-DB2E-55F5-ECFC-26D7F819BC89}" dt="2024-09-25T08:21:44.871" v="11" actId="20577"/>
          <ac:spMkLst>
            <pc:docMk/>
            <pc:sldMk cId="3830720239" sldId="258"/>
            <ac:spMk id="3" creationId="{9CF3430F-A8FD-F096-EEE3-F297B76D2331}"/>
          </ac:spMkLst>
        </pc:spChg>
        <pc:spChg chg="add del">
          <ac:chgData name="Viktor Bureš" userId="S::it2402@sspu-opava.cz::0e4df74d-ccf5-4fc1-a934-f8ee4b4f3017" providerId="AD" clId="Web-{0C990A99-DB2E-55F5-ECFC-26D7F819BC89}" dt="2024-09-25T08:21:04.447" v="2"/>
          <ac:spMkLst>
            <pc:docMk/>
            <pc:sldMk cId="3830720239" sldId="258"/>
            <ac:spMk id="9" creationId="{C0763A76-9F1C-4FC5-82B7-DD475DA461B2}"/>
          </ac:spMkLst>
        </pc:spChg>
        <pc:spChg chg="add del">
          <ac:chgData name="Viktor Bureš" userId="S::it2402@sspu-opava.cz::0e4df74d-ccf5-4fc1-a934-f8ee4b4f3017" providerId="AD" clId="Web-{0C990A99-DB2E-55F5-ECFC-26D7F819BC89}" dt="2024-09-25T08:21:04.447" v="2"/>
          <ac:spMkLst>
            <pc:docMk/>
            <pc:sldMk cId="3830720239" sldId="258"/>
            <ac:spMk id="11" creationId="{E81BF4F6-F2CF-4984-9D14-D6966D92F99F}"/>
          </ac:spMkLst>
        </pc:spChg>
        <pc:spChg chg="add del">
          <ac:chgData name="Viktor Bureš" userId="S::it2402@sspu-opava.cz::0e4df74d-ccf5-4fc1-a934-f8ee4b4f3017" providerId="AD" clId="Web-{0C990A99-DB2E-55F5-ECFC-26D7F819BC89}" dt="2024-09-25T08:21:37.589" v="9"/>
          <ac:spMkLst>
            <pc:docMk/>
            <pc:sldMk cId="3830720239" sldId="258"/>
            <ac:spMk id="18" creationId="{B95B9BA8-1D69-4796-85F5-B6D0BD52354B}"/>
          </ac:spMkLst>
        </pc:spChg>
        <pc:spChg chg="add">
          <ac:chgData name="Viktor Bureš" userId="S::it2402@sspu-opava.cz::0e4df74d-ccf5-4fc1-a934-f8ee4b4f3017" providerId="AD" clId="Web-{0C990A99-DB2E-55F5-ECFC-26D7F819BC89}" dt="2024-09-25T08:21:37.589" v="9"/>
          <ac:spMkLst>
            <pc:docMk/>
            <pc:sldMk cId="3830720239" sldId="258"/>
            <ac:spMk id="24" creationId="{04812C46-200A-4DEB-A05E-3ED6C68C2387}"/>
          </ac:spMkLst>
        </pc:spChg>
        <pc:spChg chg="add">
          <ac:chgData name="Viktor Bureš" userId="S::it2402@sspu-opava.cz::0e4df74d-ccf5-4fc1-a934-f8ee4b4f3017" providerId="AD" clId="Web-{0C990A99-DB2E-55F5-ECFC-26D7F819BC89}" dt="2024-09-25T08:21:37.589" v="9"/>
          <ac:spMkLst>
            <pc:docMk/>
            <pc:sldMk cId="3830720239" sldId="258"/>
            <ac:spMk id="26" creationId="{D1EA859B-E555-4109-94F3-6700E046E008}"/>
          </ac:spMkLst>
        </pc:spChg>
        <pc:grpChg chg="add del">
          <ac:chgData name="Viktor Bureš" userId="S::it2402@sspu-opava.cz::0e4df74d-ccf5-4fc1-a934-f8ee4b4f3017" providerId="AD" clId="Web-{0C990A99-DB2E-55F5-ECFC-26D7F819BC89}" dt="2024-09-25T08:21:37.589" v="9"/>
          <ac:grpSpMkLst>
            <pc:docMk/>
            <pc:sldMk cId="3830720239" sldId="258"/>
            <ac:grpSpMk id="19" creationId="{D44E3F87-3D58-4B03-86B2-15A5C5B9C964}"/>
          </ac:grpSpMkLst>
        </pc:grpChg>
        <pc:picChg chg="mod ord">
          <ac:chgData name="Viktor Bureš" userId="S::it2402@sspu-opava.cz::0e4df74d-ccf5-4fc1-a934-f8ee4b4f3017" providerId="AD" clId="Web-{0C990A99-DB2E-55F5-ECFC-26D7F819BC89}" dt="2024-09-25T08:21:37.589" v="9"/>
          <ac:picMkLst>
            <pc:docMk/>
            <pc:sldMk cId="3830720239" sldId="258"/>
            <ac:picMk id="4" creationId="{62B1E11B-DEF3-039C-AEED-E69D98193A43}"/>
          </ac:picMkLst>
        </pc:picChg>
      </pc:sldChg>
      <pc:sldChg chg="modSp new">
        <pc:chgData name="Viktor Bureš" userId="S::it2402@sspu-opava.cz::0e4df74d-ccf5-4fc1-a934-f8ee4b4f3017" providerId="AD" clId="Web-{0C990A99-DB2E-55F5-ECFC-26D7F819BC89}" dt="2024-09-25T08:29:08.838" v="90" actId="20577"/>
        <pc:sldMkLst>
          <pc:docMk/>
          <pc:sldMk cId="1098486519" sldId="259"/>
        </pc:sldMkLst>
        <pc:spChg chg="mod">
          <ac:chgData name="Viktor Bureš" userId="S::it2402@sspu-opava.cz::0e4df74d-ccf5-4fc1-a934-f8ee4b4f3017" providerId="AD" clId="Web-{0C990A99-DB2E-55F5-ECFC-26D7F819BC89}" dt="2024-09-25T08:26:40.646" v="63" actId="20577"/>
          <ac:spMkLst>
            <pc:docMk/>
            <pc:sldMk cId="1098486519" sldId="259"/>
            <ac:spMk id="2" creationId="{FF8FC213-97D0-A598-0981-22E5E49C2BBE}"/>
          </ac:spMkLst>
        </pc:spChg>
        <pc:spChg chg="mod">
          <ac:chgData name="Viktor Bureš" userId="S::it2402@sspu-opava.cz::0e4df74d-ccf5-4fc1-a934-f8ee4b4f3017" providerId="AD" clId="Web-{0C990A99-DB2E-55F5-ECFC-26D7F819BC89}" dt="2024-09-25T08:29:08.838" v="90" actId="20577"/>
          <ac:spMkLst>
            <pc:docMk/>
            <pc:sldMk cId="1098486519" sldId="259"/>
            <ac:spMk id="3" creationId="{0025405A-C190-AA36-F874-81D35A95F129}"/>
          </ac:spMkLst>
        </pc:spChg>
      </pc:sldChg>
      <pc:sldChg chg="modSp new">
        <pc:chgData name="Viktor Bureš" userId="S::it2402@sspu-opava.cz::0e4df74d-ccf5-4fc1-a934-f8ee4b4f3017" providerId="AD" clId="Web-{0C990A99-DB2E-55F5-ECFC-26D7F819BC89}" dt="2024-09-25T08:29:39.136" v="115" actId="20577"/>
        <pc:sldMkLst>
          <pc:docMk/>
          <pc:sldMk cId="1431598366" sldId="260"/>
        </pc:sldMkLst>
        <pc:spChg chg="mod">
          <ac:chgData name="Viktor Bureš" userId="S::it2402@sspu-opava.cz::0e4df74d-ccf5-4fc1-a934-f8ee4b4f3017" providerId="AD" clId="Web-{0C990A99-DB2E-55F5-ECFC-26D7F819BC89}" dt="2024-09-25T08:29:21.260" v="96" actId="20577"/>
          <ac:spMkLst>
            <pc:docMk/>
            <pc:sldMk cId="1431598366" sldId="260"/>
            <ac:spMk id="2" creationId="{CA0164CF-9E66-D7DB-98CE-EBEE70571318}"/>
          </ac:spMkLst>
        </pc:spChg>
        <pc:spChg chg="mod">
          <ac:chgData name="Viktor Bureš" userId="S::it2402@sspu-opava.cz::0e4df74d-ccf5-4fc1-a934-f8ee4b4f3017" providerId="AD" clId="Web-{0C990A99-DB2E-55F5-ECFC-26D7F819BC89}" dt="2024-09-25T08:29:39.136" v="115" actId="20577"/>
          <ac:spMkLst>
            <pc:docMk/>
            <pc:sldMk cId="1431598366" sldId="260"/>
            <ac:spMk id="3" creationId="{647CDC0A-02F4-1FA6-DDE0-DAD6D0509331}"/>
          </ac:spMkLst>
        </pc:spChg>
      </pc:sldChg>
    </pc:docChg>
  </pc:docChgLst>
  <pc:docChgLst>
    <pc:chgData name="Viktor Bureš" userId="S::it2402@sspu-opava.cz::0e4df74d-ccf5-4fc1-a934-f8ee4b4f3017" providerId="AD" clId="Web-{10773636-0AAD-9827-1CCC-E43AA5B6B291}"/>
    <pc:docChg chg="addSld modSld">
      <pc:chgData name="Viktor Bureš" userId="S::it2402@sspu-opava.cz::0e4df74d-ccf5-4fc1-a934-f8ee4b4f3017" providerId="AD" clId="Web-{10773636-0AAD-9827-1CCC-E43AA5B6B291}" dt="2024-10-01T17:59:32.222" v="192"/>
      <pc:docMkLst>
        <pc:docMk/>
      </pc:docMkLst>
      <pc:sldChg chg="modSp">
        <pc:chgData name="Viktor Bureš" userId="S::it2402@sspu-opava.cz::0e4df74d-ccf5-4fc1-a934-f8ee4b4f3017" providerId="AD" clId="Web-{10773636-0AAD-9827-1CCC-E43AA5B6B291}" dt="2024-10-01T17:06:06.350" v="24" actId="20577"/>
        <pc:sldMkLst>
          <pc:docMk/>
          <pc:sldMk cId="109857222" sldId="256"/>
        </pc:sldMkLst>
        <pc:spChg chg="mod">
          <ac:chgData name="Viktor Bureš" userId="S::it2402@sspu-opava.cz::0e4df74d-ccf5-4fc1-a934-f8ee4b4f3017" providerId="AD" clId="Web-{10773636-0AAD-9827-1CCC-E43AA5B6B291}" dt="2024-10-01T17:06:06.350" v="2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Viktor Bureš" userId="S::it2402@sspu-opava.cz::0e4df74d-ccf5-4fc1-a934-f8ee4b4f3017" providerId="AD" clId="Web-{10773636-0AAD-9827-1CCC-E43AA5B6B291}" dt="2024-10-01T17:06:09.850" v="27" actId="20577"/>
        <pc:sldMkLst>
          <pc:docMk/>
          <pc:sldMk cId="3830720239" sldId="258"/>
        </pc:sldMkLst>
        <pc:spChg chg="mod">
          <ac:chgData name="Viktor Bureš" userId="S::it2402@sspu-opava.cz::0e4df74d-ccf5-4fc1-a934-f8ee4b4f3017" providerId="AD" clId="Web-{10773636-0AAD-9827-1CCC-E43AA5B6B291}" dt="2024-10-01T17:06:09.850" v="27" actId="20577"/>
          <ac:spMkLst>
            <pc:docMk/>
            <pc:sldMk cId="3830720239" sldId="258"/>
            <ac:spMk id="2" creationId="{9E745E54-9CBB-EAE2-37FB-404F452674EA}"/>
          </ac:spMkLst>
        </pc:spChg>
      </pc:sldChg>
      <pc:sldChg chg="addSp modSp mod setBg">
        <pc:chgData name="Viktor Bureš" userId="S::it2402@sspu-opava.cz::0e4df74d-ccf5-4fc1-a934-f8ee4b4f3017" providerId="AD" clId="Web-{10773636-0AAD-9827-1CCC-E43AA5B6B291}" dt="2024-10-01T17:06:01.006" v="22" actId="20577"/>
        <pc:sldMkLst>
          <pc:docMk/>
          <pc:sldMk cId="1098486519" sldId="259"/>
        </pc:sldMkLst>
        <pc:spChg chg="mod">
          <ac:chgData name="Viktor Bureš" userId="S::it2402@sspu-opava.cz::0e4df74d-ccf5-4fc1-a934-f8ee4b4f3017" providerId="AD" clId="Web-{10773636-0AAD-9827-1CCC-E43AA5B6B291}" dt="2024-10-01T17:06:01.006" v="22" actId="20577"/>
          <ac:spMkLst>
            <pc:docMk/>
            <pc:sldMk cId="1098486519" sldId="259"/>
            <ac:spMk id="2" creationId="{FF8FC213-97D0-A598-0981-22E5E49C2BBE}"/>
          </ac:spMkLst>
        </pc:spChg>
        <pc:spChg chg="mod ord">
          <ac:chgData name="Viktor Bureš" userId="S::it2402@sspu-opava.cz::0e4df74d-ccf5-4fc1-a934-f8ee4b4f3017" providerId="AD" clId="Web-{10773636-0AAD-9827-1CCC-E43AA5B6B291}" dt="2024-10-01T17:05:48.396" v="3"/>
          <ac:spMkLst>
            <pc:docMk/>
            <pc:sldMk cId="1098486519" sldId="259"/>
            <ac:spMk id="3" creationId="{0025405A-C190-AA36-F874-81D35A95F129}"/>
          </ac:spMkLst>
        </pc:spChg>
        <pc:picChg chg="add mod">
          <ac:chgData name="Viktor Bureš" userId="S::it2402@sspu-opava.cz::0e4df74d-ccf5-4fc1-a934-f8ee4b4f3017" providerId="AD" clId="Web-{10773636-0AAD-9827-1CCC-E43AA5B6B291}" dt="2024-10-01T17:05:48.396" v="3"/>
          <ac:picMkLst>
            <pc:docMk/>
            <pc:sldMk cId="1098486519" sldId="259"/>
            <ac:picMk id="4" creationId="{1061018F-8437-FEBB-9F41-A6664B87049F}"/>
          </ac:picMkLst>
        </pc:picChg>
      </pc:sldChg>
      <pc:sldChg chg="addSp modSp mod setBg addAnim">
        <pc:chgData name="Viktor Bureš" userId="S::it2402@sspu-opava.cz::0e4df74d-ccf5-4fc1-a934-f8ee4b4f3017" providerId="AD" clId="Web-{10773636-0AAD-9827-1CCC-E43AA5B6B291}" dt="2024-10-01T17:59:32.222" v="192"/>
        <pc:sldMkLst>
          <pc:docMk/>
          <pc:sldMk cId="1431598366" sldId="260"/>
        </pc:sldMkLst>
        <pc:spChg chg="mod">
          <ac:chgData name="Viktor Bureš" userId="S::it2402@sspu-opava.cz::0e4df74d-ccf5-4fc1-a934-f8ee4b4f3017" providerId="AD" clId="Web-{10773636-0AAD-9827-1CCC-E43AA5B6B291}" dt="2024-10-01T17:05:04.158" v="1"/>
          <ac:spMkLst>
            <pc:docMk/>
            <pc:sldMk cId="1431598366" sldId="260"/>
            <ac:spMk id="2" creationId="{CA0164CF-9E66-D7DB-98CE-EBEE70571318}"/>
          </ac:spMkLst>
        </pc:spChg>
        <pc:spChg chg="mod">
          <ac:chgData name="Viktor Bureš" userId="S::it2402@sspu-opava.cz::0e4df74d-ccf5-4fc1-a934-f8ee4b4f3017" providerId="AD" clId="Web-{10773636-0AAD-9827-1CCC-E43AA5B6B291}" dt="2024-10-01T17:31:59.231" v="158" actId="20577"/>
          <ac:spMkLst>
            <pc:docMk/>
            <pc:sldMk cId="1431598366" sldId="260"/>
            <ac:spMk id="3" creationId="{647CDC0A-02F4-1FA6-DDE0-DAD6D0509331}"/>
          </ac:spMkLst>
        </pc:spChg>
        <pc:spChg chg="add">
          <ac:chgData name="Viktor Bureš" userId="S::it2402@sspu-opava.cz::0e4df74d-ccf5-4fc1-a934-f8ee4b4f3017" providerId="AD" clId="Web-{10773636-0AAD-9827-1CCC-E43AA5B6B291}" dt="2024-10-01T17:05:04.158" v="1"/>
          <ac:spMkLst>
            <pc:docMk/>
            <pc:sldMk cId="1431598366" sldId="260"/>
            <ac:spMk id="9" creationId="{7FF47CB7-972F-479F-A36D-9E72D26EC8DA}"/>
          </ac:spMkLst>
        </pc:spChg>
        <pc:spChg chg="add">
          <ac:chgData name="Viktor Bureš" userId="S::it2402@sspu-opava.cz::0e4df74d-ccf5-4fc1-a934-f8ee4b4f3017" providerId="AD" clId="Web-{10773636-0AAD-9827-1CCC-E43AA5B6B291}" dt="2024-10-01T17:05:04.158" v="1"/>
          <ac:spMkLst>
            <pc:docMk/>
            <pc:sldMk cId="1431598366" sldId="260"/>
            <ac:spMk id="11" creationId="{0D153B68-5844-490D-8E67-F616D6D721CA}"/>
          </ac:spMkLst>
        </pc:spChg>
        <pc:spChg chg="add">
          <ac:chgData name="Viktor Bureš" userId="S::it2402@sspu-opava.cz::0e4df74d-ccf5-4fc1-a934-f8ee4b4f3017" providerId="AD" clId="Web-{10773636-0AAD-9827-1CCC-E43AA5B6B291}" dt="2024-10-01T17:05:04.158" v="1"/>
          <ac:spMkLst>
            <pc:docMk/>
            <pc:sldMk cId="1431598366" sldId="260"/>
            <ac:spMk id="13" creationId="{9A0D773F-7A7D-4DBB-9DEA-86BB8B8F4BC8}"/>
          </ac:spMkLst>
        </pc:spChg>
        <pc:picChg chg="add mod">
          <ac:chgData name="Viktor Bureš" userId="S::it2402@sspu-opava.cz::0e4df74d-ccf5-4fc1-a934-f8ee4b4f3017" providerId="AD" clId="Web-{10773636-0AAD-9827-1CCC-E43AA5B6B291}" dt="2024-10-01T17:05:04.158" v="1"/>
          <ac:picMkLst>
            <pc:docMk/>
            <pc:sldMk cId="1431598366" sldId="260"/>
            <ac:picMk id="4" creationId="{DC5842A8-E0B1-83FE-583F-104039015544}"/>
          </ac:picMkLst>
        </pc:picChg>
      </pc:sldChg>
      <pc:sldChg chg="addSp modSp mod setBg">
        <pc:chgData name="Viktor Bureš" userId="S::it2402@sspu-opava.cz::0e4df74d-ccf5-4fc1-a934-f8ee4b4f3017" providerId="AD" clId="Web-{10773636-0AAD-9827-1CCC-E43AA5B6B291}" dt="2024-10-01T17:30:07.754" v="132" actId="20577"/>
        <pc:sldMkLst>
          <pc:docMk/>
          <pc:sldMk cId="384535974" sldId="261"/>
        </pc:sldMkLst>
        <pc:spChg chg="mod">
          <ac:chgData name="Viktor Bureš" userId="S::it2402@sspu-opava.cz::0e4df74d-ccf5-4fc1-a934-f8ee4b4f3017" providerId="AD" clId="Web-{10773636-0AAD-9827-1CCC-E43AA5B6B291}" dt="2024-10-01T17:06:34.446" v="29"/>
          <ac:spMkLst>
            <pc:docMk/>
            <pc:sldMk cId="384535974" sldId="261"/>
            <ac:spMk id="2" creationId="{C2FB9478-A293-ABC5-212E-FDF8F78AD941}"/>
          </ac:spMkLst>
        </pc:spChg>
        <pc:spChg chg="mod">
          <ac:chgData name="Viktor Bureš" userId="S::it2402@sspu-opava.cz::0e4df74d-ccf5-4fc1-a934-f8ee4b4f3017" providerId="AD" clId="Web-{10773636-0AAD-9827-1CCC-E43AA5B6B291}" dt="2024-10-01T17:30:07.754" v="132" actId="20577"/>
          <ac:spMkLst>
            <pc:docMk/>
            <pc:sldMk cId="384535974" sldId="261"/>
            <ac:spMk id="3" creationId="{7E5F5D2B-5477-8961-37A8-FE088C5C1DB4}"/>
          </ac:spMkLst>
        </pc:spChg>
        <pc:spChg chg="add">
          <ac:chgData name="Viktor Bureš" userId="S::it2402@sspu-opava.cz::0e4df74d-ccf5-4fc1-a934-f8ee4b4f3017" providerId="AD" clId="Web-{10773636-0AAD-9827-1CCC-E43AA5B6B291}" dt="2024-10-01T17:06:34.446" v="29"/>
          <ac:spMkLst>
            <pc:docMk/>
            <pc:sldMk cId="384535974" sldId="261"/>
            <ac:spMk id="9" creationId="{04812C46-200A-4DEB-A05E-3ED6C68C2387}"/>
          </ac:spMkLst>
        </pc:spChg>
        <pc:spChg chg="add">
          <ac:chgData name="Viktor Bureš" userId="S::it2402@sspu-opava.cz::0e4df74d-ccf5-4fc1-a934-f8ee4b4f3017" providerId="AD" clId="Web-{10773636-0AAD-9827-1CCC-E43AA5B6B291}" dt="2024-10-01T17:06:34.446" v="29"/>
          <ac:spMkLst>
            <pc:docMk/>
            <pc:sldMk cId="384535974" sldId="261"/>
            <ac:spMk id="11" creationId="{D1EA859B-E555-4109-94F3-6700E046E008}"/>
          </ac:spMkLst>
        </pc:spChg>
        <pc:picChg chg="add mod ord">
          <ac:chgData name="Viktor Bureš" userId="S::it2402@sspu-opava.cz::0e4df74d-ccf5-4fc1-a934-f8ee4b4f3017" providerId="AD" clId="Web-{10773636-0AAD-9827-1CCC-E43AA5B6B291}" dt="2024-10-01T17:06:34.446" v="29"/>
          <ac:picMkLst>
            <pc:docMk/>
            <pc:sldMk cId="384535974" sldId="261"/>
            <ac:picMk id="4" creationId="{536DC29F-7006-A2B1-5AF6-64164F5985CE}"/>
          </ac:picMkLst>
        </pc:picChg>
      </pc:sldChg>
      <pc:sldChg chg="addSp modSp mod setBg">
        <pc:chgData name="Viktor Bureš" userId="S::it2402@sspu-opava.cz::0e4df74d-ccf5-4fc1-a934-f8ee4b4f3017" providerId="AD" clId="Web-{10773636-0AAD-9827-1CCC-E43AA5B6B291}" dt="2024-10-01T17:20:43.245" v="64" actId="20577"/>
        <pc:sldMkLst>
          <pc:docMk/>
          <pc:sldMk cId="726169377" sldId="262"/>
        </pc:sldMkLst>
        <pc:spChg chg="mod">
          <ac:chgData name="Viktor Bureš" userId="S::it2402@sspu-opava.cz::0e4df74d-ccf5-4fc1-a934-f8ee4b4f3017" providerId="AD" clId="Web-{10773636-0AAD-9827-1CCC-E43AA5B6B291}" dt="2024-10-01T17:07:27.590" v="31"/>
          <ac:spMkLst>
            <pc:docMk/>
            <pc:sldMk cId="726169377" sldId="262"/>
            <ac:spMk id="2" creationId="{19A9CFB2-61CC-05CE-E7D3-95E111E8433C}"/>
          </ac:spMkLst>
        </pc:spChg>
        <pc:spChg chg="mod">
          <ac:chgData name="Viktor Bureš" userId="S::it2402@sspu-opava.cz::0e4df74d-ccf5-4fc1-a934-f8ee4b4f3017" providerId="AD" clId="Web-{10773636-0AAD-9827-1CCC-E43AA5B6B291}" dt="2024-10-01T17:20:43.245" v="64" actId="20577"/>
          <ac:spMkLst>
            <pc:docMk/>
            <pc:sldMk cId="726169377" sldId="262"/>
            <ac:spMk id="3" creationId="{C45825F5-38A7-8DD1-5051-03E5E05E2905}"/>
          </ac:spMkLst>
        </pc:spChg>
        <pc:spChg chg="add">
          <ac:chgData name="Viktor Bureš" userId="S::it2402@sspu-opava.cz::0e4df74d-ccf5-4fc1-a934-f8ee4b4f3017" providerId="AD" clId="Web-{10773636-0AAD-9827-1CCC-E43AA5B6B291}" dt="2024-10-01T17:07:27.590" v="31"/>
          <ac:spMkLst>
            <pc:docMk/>
            <pc:sldMk cId="726169377" sldId="262"/>
            <ac:spMk id="9" creationId="{04812C46-200A-4DEB-A05E-3ED6C68C2387}"/>
          </ac:spMkLst>
        </pc:spChg>
        <pc:spChg chg="add">
          <ac:chgData name="Viktor Bureš" userId="S::it2402@sspu-opava.cz::0e4df74d-ccf5-4fc1-a934-f8ee4b4f3017" providerId="AD" clId="Web-{10773636-0AAD-9827-1CCC-E43AA5B6B291}" dt="2024-10-01T17:07:27.590" v="31"/>
          <ac:spMkLst>
            <pc:docMk/>
            <pc:sldMk cId="726169377" sldId="262"/>
            <ac:spMk id="11" creationId="{D1EA859B-E555-4109-94F3-6700E046E008}"/>
          </ac:spMkLst>
        </pc:spChg>
        <pc:picChg chg="add mod ord">
          <ac:chgData name="Viktor Bureš" userId="S::it2402@sspu-opava.cz::0e4df74d-ccf5-4fc1-a934-f8ee4b4f3017" providerId="AD" clId="Web-{10773636-0AAD-9827-1CCC-E43AA5B6B291}" dt="2024-10-01T17:07:27.590" v="31"/>
          <ac:picMkLst>
            <pc:docMk/>
            <pc:sldMk cId="726169377" sldId="262"/>
            <ac:picMk id="4" creationId="{737045D3-2F14-83A2-3A83-5791B5BB104A}"/>
          </ac:picMkLst>
        </pc:picChg>
      </pc:sldChg>
      <pc:sldChg chg="addSp modSp new mod setBg">
        <pc:chgData name="Viktor Bureš" userId="S::it2402@sspu-opava.cz::0e4df74d-ccf5-4fc1-a934-f8ee4b4f3017" providerId="AD" clId="Web-{10773636-0AAD-9827-1CCC-E43AA5B6B291}" dt="2024-10-01T17:59:21.643" v="191"/>
        <pc:sldMkLst>
          <pc:docMk/>
          <pc:sldMk cId="1083826603" sldId="263"/>
        </pc:sldMkLst>
        <pc:spChg chg="mod">
          <ac:chgData name="Viktor Bureš" userId="S::it2402@sspu-opava.cz::0e4df74d-ccf5-4fc1-a934-f8ee4b4f3017" providerId="AD" clId="Web-{10773636-0AAD-9827-1CCC-E43AA5B6B291}" dt="2024-10-01T17:59:21.643" v="191"/>
          <ac:spMkLst>
            <pc:docMk/>
            <pc:sldMk cId="1083826603" sldId="263"/>
            <ac:spMk id="2" creationId="{F9820FB4-60A9-665E-64E4-132D18A71F5F}"/>
          </ac:spMkLst>
        </pc:spChg>
        <pc:spChg chg="mod">
          <ac:chgData name="Viktor Bureš" userId="S::it2402@sspu-opava.cz::0e4df74d-ccf5-4fc1-a934-f8ee4b4f3017" providerId="AD" clId="Web-{10773636-0AAD-9827-1CCC-E43AA5B6B291}" dt="2024-10-01T17:59:21.643" v="191"/>
          <ac:spMkLst>
            <pc:docMk/>
            <pc:sldMk cId="1083826603" sldId="263"/>
            <ac:spMk id="3" creationId="{F0A73D3E-527C-98BF-941C-654651AB77CB}"/>
          </ac:spMkLst>
        </pc:spChg>
        <pc:spChg chg="add">
          <ac:chgData name="Viktor Bureš" userId="S::it2402@sspu-opava.cz::0e4df74d-ccf5-4fc1-a934-f8ee4b4f3017" providerId="AD" clId="Web-{10773636-0AAD-9827-1CCC-E43AA5B6B291}" dt="2024-10-01T17:59:21.643" v="191"/>
          <ac:spMkLst>
            <pc:docMk/>
            <pc:sldMk cId="1083826603" sldId="263"/>
            <ac:spMk id="9" creationId="{F13C74B1-5B17-4795-BED0-7140497B445A}"/>
          </ac:spMkLst>
        </pc:spChg>
        <pc:spChg chg="add">
          <ac:chgData name="Viktor Bureš" userId="S::it2402@sspu-opava.cz::0e4df74d-ccf5-4fc1-a934-f8ee4b4f3017" providerId="AD" clId="Web-{10773636-0AAD-9827-1CCC-E43AA5B6B291}" dt="2024-10-01T17:59:21.643" v="191"/>
          <ac:spMkLst>
            <pc:docMk/>
            <pc:sldMk cId="1083826603" sldId="263"/>
            <ac:spMk id="11" creationId="{D4974D33-8DC5-464E-8C6D-BE58F0669C17}"/>
          </ac:spMkLst>
        </pc:spChg>
        <pc:picChg chg="add mod">
          <ac:chgData name="Viktor Bureš" userId="S::it2402@sspu-opava.cz::0e4df74d-ccf5-4fc1-a934-f8ee4b4f3017" providerId="AD" clId="Web-{10773636-0AAD-9827-1CCC-E43AA5B6B291}" dt="2024-10-01T17:59:21.643" v="191"/>
          <ac:picMkLst>
            <pc:docMk/>
            <pc:sldMk cId="1083826603" sldId="263"/>
            <ac:picMk id="4" creationId="{35F02C8A-DA75-1D75-2BAF-7226E3F22263}"/>
          </ac:picMkLst>
        </pc:picChg>
      </pc:sldChg>
    </pc:docChg>
  </pc:docChgLst>
  <pc:docChgLst>
    <pc:chgData name="Viktor Bureš" userId="S::it2402@sspu-opava.cz::0e4df74d-ccf5-4fc1-a934-f8ee4b4f3017" providerId="AD" clId="Web-{057E21CF-862D-8A34-FFC4-1518A20B9DDC}"/>
    <pc:docChg chg="modSld">
      <pc:chgData name="Viktor Bureš" userId="S::it2402@sspu-opava.cz::0e4df74d-ccf5-4fc1-a934-f8ee4b4f3017" providerId="AD" clId="Web-{057E21CF-862D-8A34-FFC4-1518A20B9DDC}" dt="2024-10-02T07:58:12.242" v="0" actId="20577"/>
      <pc:docMkLst>
        <pc:docMk/>
      </pc:docMkLst>
      <pc:sldChg chg="modSp">
        <pc:chgData name="Viktor Bureš" userId="S::it2402@sspu-opava.cz::0e4df74d-ccf5-4fc1-a934-f8ee4b4f3017" providerId="AD" clId="Web-{057E21CF-862D-8A34-FFC4-1518A20B9DDC}" dt="2024-10-02T07:58:12.242" v="0" actId="20577"/>
        <pc:sldMkLst>
          <pc:docMk/>
          <pc:sldMk cId="109857222" sldId="256"/>
        </pc:sldMkLst>
        <pc:spChg chg="mod">
          <ac:chgData name="Viktor Bureš" userId="S::it2402@sspu-opava.cz::0e4df74d-ccf5-4fc1-a934-f8ee4b4f3017" providerId="AD" clId="Web-{057E21CF-862D-8A34-FFC4-1518A20B9DDC}" dt="2024-10-02T07:58:12.242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Viktor Bureš" userId="S::it2402@sspu-opava.cz::0e4df74d-ccf5-4fc1-a934-f8ee4b4f3017" providerId="AD" clId="Web-{B8333731-B9DE-D2D7-7A28-398604ECC133}"/>
    <pc:docChg chg="modSld">
      <pc:chgData name="Viktor Bureš" userId="S::it2402@sspu-opava.cz::0e4df74d-ccf5-4fc1-a934-f8ee4b4f3017" providerId="AD" clId="Web-{B8333731-B9DE-D2D7-7A28-398604ECC133}" dt="2024-10-01T18:23:11.069" v="89" actId="20577"/>
      <pc:docMkLst>
        <pc:docMk/>
      </pc:docMkLst>
      <pc:sldChg chg="modSp">
        <pc:chgData name="Viktor Bureš" userId="S::it2402@sspu-opava.cz::0e4df74d-ccf5-4fc1-a934-f8ee4b4f3017" providerId="AD" clId="Web-{B8333731-B9DE-D2D7-7A28-398604ECC133}" dt="2024-10-01T18:23:11.069" v="89" actId="20577"/>
        <pc:sldMkLst>
          <pc:docMk/>
          <pc:sldMk cId="109857222" sldId="256"/>
        </pc:sldMkLst>
        <pc:spChg chg="mod">
          <ac:chgData name="Viktor Bureš" userId="S::it2402@sspu-opava.cz::0e4df74d-ccf5-4fc1-a934-f8ee4b4f3017" providerId="AD" clId="Web-{B8333731-B9DE-D2D7-7A28-398604ECC133}" dt="2024-10-01T18:23:11.069" v="8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Anim">
        <pc:chgData name="Viktor Bureš" userId="S::it2402@sspu-opava.cz::0e4df74d-ccf5-4fc1-a934-f8ee4b4f3017" providerId="AD" clId="Web-{B8333731-B9DE-D2D7-7A28-398604ECC133}" dt="2024-10-01T18:00:07.921" v="2"/>
        <pc:sldMkLst>
          <pc:docMk/>
          <pc:sldMk cId="3830720239" sldId="258"/>
        </pc:sldMkLst>
      </pc:sldChg>
      <pc:sldChg chg="addAnim">
        <pc:chgData name="Viktor Bureš" userId="S::it2402@sspu-opava.cz::0e4df74d-ccf5-4fc1-a934-f8ee4b4f3017" providerId="AD" clId="Web-{B8333731-B9DE-D2D7-7A28-398604ECC133}" dt="2024-10-01T18:00:17.281" v="4"/>
        <pc:sldMkLst>
          <pc:docMk/>
          <pc:sldMk cId="1098486519" sldId="259"/>
        </pc:sldMkLst>
      </pc:sldChg>
      <pc:sldChg chg="modSp addAnim">
        <pc:chgData name="Viktor Bureš" userId="S::it2402@sspu-opava.cz::0e4df74d-ccf5-4fc1-a934-f8ee4b4f3017" providerId="AD" clId="Web-{B8333731-B9DE-D2D7-7A28-398604ECC133}" dt="2024-10-01T18:20:16.761" v="88" actId="20577"/>
        <pc:sldMkLst>
          <pc:docMk/>
          <pc:sldMk cId="1431598366" sldId="260"/>
        </pc:sldMkLst>
        <pc:spChg chg="mod">
          <ac:chgData name="Viktor Bureš" userId="S::it2402@sspu-opava.cz::0e4df74d-ccf5-4fc1-a934-f8ee4b4f3017" providerId="AD" clId="Web-{B8333731-B9DE-D2D7-7A28-398604ECC133}" dt="2024-10-01T18:20:16.761" v="88" actId="20577"/>
          <ac:spMkLst>
            <pc:docMk/>
            <pc:sldMk cId="1431598366" sldId="260"/>
            <ac:spMk id="3" creationId="{647CDC0A-02F4-1FA6-DDE0-DAD6D0509331}"/>
          </ac:spMkLst>
        </pc:spChg>
      </pc:sldChg>
      <pc:sldChg chg="addAnim">
        <pc:chgData name="Viktor Bureš" userId="S::it2402@sspu-opava.cz::0e4df74d-ccf5-4fc1-a934-f8ee4b4f3017" providerId="AD" clId="Web-{B8333731-B9DE-D2D7-7A28-398604ECC133}" dt="2024-10-01T18:00:23.937" v="6"/>
        <pc:sldMkLst>
          <pc:docMk/>
          <pc:sldMk cId="384535974" sldId="261"/>
        </pc:sldMkLst>
      </pc:sldChg>
      <pc:sldChg chg="addAnim">
        <pc:chgData name="Viktor Bureš" userId="S::it2402@sspu-opava.cz::0e4df74d-ccf5-4fc1-a934-f8ee4b4f3017" providerId="AD" clId="Web-{B8333731-B9DE-D2D7-7A28-398604ECC133}" dt="2024-10-01T18:00:29.234" v="8"/>
        <pc:sldMkLst>
          <pc:docMk/>
          <pc:sldMk cId="726169377" sldId="262"/>
        </pc:sldMkLst>
      </pc:sldChg>
      <pc:sldChg chg="modSp addAnim">
        <pc:chgData name="Viktor Bureš" userId="S::it2402@sspu-opava.cz::0e4df74d-ccf5-4fc1-a934-f8ee4b4f3017" providerId="AD" clId="Web-{B8333731-B9DE-D2D7-7A28-398604ECC133}" dt="2024-10-01T18:00:52.938" v="28" actId="20577"/>
        <pc:sldMkLst>
          <pc:docMk/>
          <pc:sldMk cId="1083826603" sldId="263"/>
        </pc:sldMkLst>
        <pc:spChg chg="mod">
          <ac:chgData name="Viktor Bureš" userId="S::it2402@sspu-opava.cz::0e4df74d-ccf5-4fc1-a934-f8ee4b4f3017" providerId="AD" clId="Web-{B8333731-B9DE-D2D7-7A28-398604ECC133}" dt="2024-10-01T18:00:52.938" v="28" actId="20577"/>
          <ac:spMkLst>
            <pc:docMk/>
            <pc:sldMk cId="1083826603" sldId="263"/>
            <ac:spMk id="3" creationId="{F0A73D3E-527C-98BF-941C-654651AB77CB}"/>
          </ac:spMkLst>
        </pc:spChg>
      </pc:sldChg>
    </pc:docChg>
  </pc:docChgLst>
  <pc:docChgLst>
    <pc:chgData name="Viktor Bureš" userId="S::it2402@sspu-opava.cz::0e4df74d-ccf5-4fc1-a934-f8ee4b4f3017" providerId="AD" clId="Web-{C2E4B040-2630-4673-7162-2A297B6B95F8}"/>
    <pc:docChg chg="addSld delSld modSld">
      <pc:chgData name="Viktor Bureš" userId="S::it2402@sspu-opava.cz::0e4df74d-ccf5-4fc1-a934-f8ee4b4f3017" providerId="AD" clId="Web-{C2E4B040-2630-4673-7162-2A297B6B95F8}" dt="2024-09-25T08:20:00.866" v="118"/>
      <pc:docMkLst>
        <pc:docMk/>
      </pc:docMkLst>
      <pc:sldChg chg="addSp delSp modSp mod setBg setClrOvrMap">
        <pc:chgData name="Viktor Bureš" userId="S::it2402@sspu-opava.cz::0e4df74d-ccf5-4fc1-a934-f8ee4b4f3017" providerId="AD" clId="Web-{C2E4B040-2630-4673-7162-2A297B6B95F8}" dt="2024-09-25T07:57:14.562" v="34" actId="20577"/>
        <pc:sldMkLst>
          <pc:docMk/>
          <pc:sldMk cId="109857222" sldId="256"/>
        </pc:sldMkLst>
        <pc:spChg chg="mod">
          <ac:chgData name="Viktor Bureš" userId="S::it2402@sspu-opava.cz::0e4df74d-ccf5-4fc1-a934-f8ee4b4f3017" providerId="AD" clId="Web-{C2E4B040-2630-4673-7162-2A297B6B95F8}" dt="2024-09-25T07:57:00.953" v="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ktor Bureš" userId="S::it2402@sspu-opava.cz::0e4df74d-ccf5-4fc1-a934-f8ee4b4f3017" providerId="AD" clId="Web-{C2E4B040-2630-4673-7162-2A297B6B95F8}" dt="2024-09-25T07:57:14.562" v="34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ktor Bureš" userId="S::it2402@sspu-opava.cz::0e4df74d-ccf5-4fc1-a934-f8ee4b4f3017" providerId="AD" clId="Web-{C2E4B040-2630-4673-7162-2A297B6B95F8}" dt="2024-09-25T07:57:00.937" v="26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Viktor Bureš" userId="S::it2402@sspu-opava.cz::0e4df74d-ccf5-4fc1-a934-f8ee4b4f3017" providerId="AD" clId="Web-{C2E4B040-2630-4673-7162-2A297B6B95F8}" dt="2024-09-25T07:57:00.953" v="27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Viktor Bureš" userId="S::it2402@sspu-opava.cz::0e4df74d-ccf5-4fc1-a934-f8ee4b4f3017" providerId="AD" clId="Web-{C2E4B040-2630-4673-7162-2A297B6B95F8}" dt="2024-09-25T07:57:00.953" v="27"/>
          <ac:spMkLst>
            <pc:docMk/>
            <pc:sldMk cId="109857222" sldId="256"/>
            <ac:spMk id="12" creationId="{0671A8AE-40A1-4631-A6B8-581AFF065482}"/>
          </ac:spMkLst>
        </pc:spChg>
        <pc:spChg chg="add">
          <ac:chgData name="Viktor Bureš" userId="S::it2402@sspu-opava.cz::0e4df74d-ccf5-4fc1-a934-f8ee4b4f3017" providerId="AD" clId="Web-{C2E4B040-2630-4673-7162-2A297B6B95F8}" dt="2024-09-25T07:57:00.953" v="27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Viktor Bureš" userId="S::it2402@sspu-opava.cz::0e4df74d-ccf5-4fc1-a934-f8ee4b4f3017" providerId="AD" clId="Web-{C2E4B040-2630-4673-7162-2A297B6B95F8}" dt="2024-09-25T07:57:00.953" v="27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Viktor Bureš" userId="S::it2402@sspu-opava.cz::0e4df74d-ccf5-4fc1-a934-f8ee4b4f3017" providerId="AD" clId="Web-{C2E4B040-2630-4673-7162-2A297B6B95F8}" dt="2024-09-25T07:57:00.953" v="27"/>
          <ac:picMkLst>
            <pc:docMk/>
            <pc:sldMk cId="109857222" sldId="256"/>
            <ac:picMk id="4" creationId="{79070F51-F972-CA91-B537-FB1411CA8BD1}"/>
          </ac:picMkLst>
        </pc:picChg>
      </pc:sldChg>
      <pc:sldChg chg="addSp delSp modSp new del mod setBg">
        <pc:chgData name="Viktor Bureš" userId="S::it2402@sspu-opava.cz::0e4df74d-ccf5-4fc1-a934-f8ee4b4f3017" providerId="AD" clId="Web-{C2E4B040-2630-4673-7162-2A297B6B95F8}" dt="2024-09-25T08:18:59.437" v="99"/>
        <pc:sldMkLst>
          <pc:docMk/>
          <pc:sldMk cId="2027524624" sldId="257"/>
        </pc:sldMkLst>
        <pc:spChg chg="mod">
          <ac:chgData name="Viktor Bureš" userId="S::it2402@sspu-opava.cz::0e4df74d-ccf5-4fc1-a934-f8ee4b4f3017" providerId="AD" clId="Web-{C2E4B040-2630-4673-7162-2A297B6B95F8}" dt="2024-09-25T08:17:50.903" v="88"/>
          <ac:spMkLst>
            <pc:docMk/>
            <pc:sldMk cId="2027524624" sldId="257"/>
            <ac:spMk id="2" creationId="{65024CEB-CC61-434C-EF37-910C154EB1CB}"/>
          </ac:spMkLst>
        </pc:spChg>
        <pc:spChg chg="del mod">
          <ac:chgData name="Viktor Bureš" userId="S::it2402@sspu-opava.cz::0e4df74d-ccf5-4fc1-a934-f8ee4b4f3017" providerId="AD" clId="Web-{C2E4B040-2630-4673-7162-2A297B6B95F8}" dt="2024-09-25T08:17:50.919" v="89"/>
          <ac:spMkLst>
            <pc:docMk/>
            <pc:sldMk cId="2027524624" sldId="257"/>
            <ac:spMk id="3" creationId="{D769750F-85DE-3F74-896F-A35EC5BC0CE4}"/>
          </ac:spMkLst>
        </pc:spChg>
        <pc:spChg chg="add del">
          <ac:chgData name="Viktor Bureš" userId="S::it2402@sspu-opava.cz::0e4df74d-ccf5-4fc1-a934-f8ee4b4f3017" providerId="AD" clId="Web-{C2E4B040-2630-4673-7162-2A297B6B95F8}" dt="2024-09-25T08:17:50.903" v="88"/>
          <ac:spMkLst>
            <pc:docMk/>
            <pc:sldMk cId="2027524624" sldId="257"/>
            <ac:spMk id="13" creationId="{BE149CDF-5DAC-4860-A285-9492CF2090AA}"/>
          </ac:spMkLst>
        </pc:spChg>
        <pc:spChg chg="add del">
          <ac:chgData name="Viktor Bureš" userId="S::it2402@sspu-opava.cz::0e4df74d-ccf5-4fc1-a934-f8ee4b4f3017" providerId="AD" clId="Web-{C2E4B040-2630-4673-7162-2A297B6B95F8}" dt="2024-09-25T08:17:50.903" v="88"/>
          <ac:spMkLst>
            <pc:docMk/>
            <pc:sldMk cId="2027524624" sldId="257"/>
            <ac:spMk id="16" creationId="{0D7B6173-1D58-48E2-83CF-37350F315F75}"/>
          </ac:spMkLst>
        </pc:spChg>
        <pc:spChg chg="add del">
          <ac:chgData name="Viktor Bureš" userId="S::it2402@sspu-opava.cz::0e4df74d-ccf5-4fc1-a934-f8ee4b4f3017" providerId="AD" clId="Web-{C2E4B040-2630-4673-7162-2A297B6B95F8}" dt="2024-09-25T08:17:50.903" v="88"/>
          <ac:spMkLst>
            <pc:docMk/>
            <pc:sldMk cId="2027524624" sldId="257"/>
            <ac:spMk id="17" creationId="{21BDEC81-16A7-4451-B893-C15000083B77}"/>
          </ac:spMkLst>
        </pc:spChg>
        <pc:spChg chg="add del">
          <ac:chgData name="Viktor Bureš" userId="S::it2402@sspu-opava.cz::0e4df74d-ccf5-4fc1-a934-f8ee4b4f3017" providerId="AD" clId="Web-{C2E4B040-2630-4673-7162-2A297B6B95F8}" dt="2024-09-25T08:17:50.903" v="88"/>
          <ac:spMkLst>
            <pc:docMk/>
            <pc:sldMk cId="2027524624" sldId="257"/>
            <ac:spMk id="19" creationId="{26A515A1-4D80-430E-BE0A-71A290516A82}"/>
          </ac:spMkLst>
        </pc:spChg>
        <pc:grpChg chg="add del">
          <ac:chgData name="Viktor Bureš" userId="S::it2402@sspu-opava.cz::0e4df74d-ccf5-4fc1-a934-f8ee4b4f3017" providerId="AD" clId="Web-{C2E4B040-2630-4673-7162-2A297B6B95F8}" dt="2024-09-25T08:17:38.481" v="86"/>
          <ac:grpSpMkLst>
            <pc:docMk/>
            <pc:sldMk cId="2027524624" sldId="257"/>
            <ac:grpSpMk id="11" creationId="{3AFCAD34-1AFC-BC1A-F6B2-C34C63912EAB}"/>
          </ac:grpSpMkLst>
        </pc:grpChg>
        <pc:graphicFrameChg chg="add mod modGraphic">
          <ac:chgData name="Viktor Bureš" userId="S::it2402@sspu-opava.cz::0e4df74d-ccf5-4fc1-a934-f8ee4b4f3017" providerId="AD" clId="Web-{C2E4B040-2630-4673-7162-2A297B6B95F8}" dt="2024-09-25T08:18:54" v="97" actId="1076"/>
          <ac:graphicFrameMkLst>
            <pc:docMk/>
            <pc:sldMk cId="2027524624" sldId="257"/>
            <ac:graphicFrameMk id="8" creationId="{E7C939DA-74D0-10B5-1C1F-D9AA29A3D27C}"/>
          </ac:graphicFrameMkLst>
        </pc:graphicFrameChg>
        <pc:picChg chg="add del mod">
          <ac:chgData name="Viktor Bureš" userId="S::it2402@sspu-opava.cz::0e4df74d-ccf5-4fc1-a934-f8ee4b4f3017" providerId="AD" clId="Web-{C2E4B040-2630-4673-7162-2A297B6B95F8}" dt="2024-09-25T08:16:35.759" v="77"/>
          <ac:picMkLst>
            <pc:docMk/>
            <pc:sldMk cId="2027524624" sldId="257"/>
            <ac:picMk id="4" creationId="{EF18F312-3F4B-05C4-6FC2-EB6230B72248}"/>
          </ac:picMkLst>
        </pc:picChg>
        <pc:picChg chg="add del mod">
          <ac:chgData name="Viktor Bureš" userId="S::it2402@sspu-opava.cz::0e4df74d-ccf5-4fc1-a934-f8ee4b4f3017" providerId="AD" clId="Web-{C2E4B040-2630-4673-7162-2A297B6B95F8}" dt="2024-09-25T08:16:50.119" v="79"/>
          <ac:picMkLst>
            <pc:docMk/>
            <pc:sldMk cId="2027524624" sldId="257"/>
            <ac:picMk id="5" creationId="{D17E3A9F-B33F-2B86-58EA-4287DE75AA34}"/>
          </ac:picMkLst>
        </pc:picChg>
        <pc:picChg chg="add del mod">
          <ac:chgData name="Viktor Bureš" userId="S::it2402@sspu-opava.cz::0e4df74d-ccf5-4fc1-a934-f8ee4b4f3017" providerId="AD" clId="Web-{C2E4B040-2630-4673-7162-2A297B6B95F8}" dt="2024-09-25T08:18:23.561" v="93"/>
          <ac:picMkLst>
            <pc:docMk/>
            <pc:sldMk cId="2027524624" sldId="257"/>
            <ac:picMk id="6" creationId="{45977EE6-FB4C-20F4-EFCA-5E2CC8574A69}"/>
          </ac:picMkLst>
        </pc:picChg>
        <pc:picChg chg="add del">
          <ac:chgData name="Viktor Bureš" userId="S::it2402@sspu-opava.cz::0e4df74d-ccf5-4fc1-a934-f8ee4b4f3017" providerId="AD" clId="Web-{C2E4B040-2630-4673-7162-2A297B6B95F8}" dt="2024-09-25T08:17:50.903" v="88"/>
          <ac:picMkLst>
            <pc:docMk/>
            <pc:sldMk cId="2027524624" sldId="257"/>
            <ac:picMk id="15" creationId="{B0DAC8FB-A162-44E3-A606-C855A03A5B09}"/>
          </ac:picMkLst>
        </pc:picChg>
        <pc:picChg chg="add del mod">
          <ac:chgData name="Viktor Bureš" userId="S::it2402@sspu-opava.cz::0e4df74d-ccf5-4fc1-a934-f8ee4b4f3017" providerId="AD" clId="Web-{C2E4B040-2630-4673-7162-2A297B6B95F8}" dt="2024-09-25T08:18:37.843" v="94"/>
          <ac:picMkLst>
            <pc:docMk/>
            <pc:sldMk cId="2027524624" sldId="257"/>
            <ac:picMk id="18" creationId="{1F1365B9-7DA8-73DA-EAE7-27964EAC2F2E}"/>
          </ac:picMkLst>
        </pc:picChg>
      </pc:sldChg>
      <pc:sldChg chg="add del replId">
        <pc:chgData name="Viktor Bureš" userId="S::it2402@sspu-opava.cz::0e4df74d-ccf5-4fc1-a934-f8ee4b4f3017" providerId="AD" clId="Web-{C2E4B040-2630-4673-7162-2A297B6B95F8}" dt="2024-09-25T08:17:21.714" v="82"/>
        <pc:sldMkLst>
          <pc:docMk/>
          <pc:sldMk cId="249568068" sldId="258"/>
        </pc:sldMkLst>
      </pc:sldChg>
      <pc:sldChg chg="addSp modSp new">
        <pc:chgData name="Viktor Bureš" userId="S::it2402@sspu-opava.cz::0e4df74d-ccf5-4fc1-a934-f8ee4b4f3017" providerId="AD" clId="Web-{C2E4B040-2630-4673-7162-2A297B6B95F8}" dt="2024-09-25T08:20:00.866" v="118"/>
        <pc:sldMkLst>
          <pc:docMk/>
          <pc:sldMk cId="3830720239" sldId="258"/>
        </pc:sldMkLst>
        <pc:spChg chg="mod">
          <ac:chgData name="Viktor Bureš" userId="S::it2402@sspu-opava.cz::0e4df74d-ccf5-4fc1-a934-f8ee4b4f3017" providerId="AD" clId="Web-{C2E4B040-2630-4673-7162-2A297B6B95F8}" dt="2024-09-25T08:19:04.828" v="106" actId="20577"/>
          <ac:spMkLst>
            <pc:docMk/>
            <pc:sldMk cId="3830720239" sldId="258"/>
            <ac:spMk id="2" creationId="{9E745E54-9CBB-EAE2-37FB-404F452674EA}"/>
          </ac:spMkLst>
        </pc:spChg>
        <pc:spChg chg="mod">
          <ac:chgData name="Viktor Bureš" userId="S::it2402@sspu-opava.cz::0e4df74d-ccf5-4fc1-a934-f8ee4b4f3017" providerId="AD" clId="Web-{C2E4B040-2630-4673-7162-2A297B6B95F8}" dt="2024-09-25T08:20:00.475" v="117" actId="20577"/>
          <ac:spMkLst>
            <pc:docMk/>
            <pc:sldMk cId="3830720239" sldId="258"/>
            <ac:spMk id="3" creationId="{9CF3430F-A8FD-F096-EEE3-F297B76D2331}"/>
          </ac:spMkLst>
        </pc:spChg>
        <pc:picChg chg="add mod">
          <ac:chgData name="Viktor Bureš" userId="S::it2402@sspu-opava.cz::0e4df74d-ccf5-4fc1-a934-f8ee4b4f3017" providerId="AD" clId="Web-{C2E4B040-2630-4673-7162-2A297B6B95F8}" dt="2024-09-25T08:20:00.866" v="118"/>
          <ac:picMkLst>
            <pc:docMk/>
            <pc:sldMk cId="3830720239" sldId="258"/>
            <ac:picMk id="4" creationId="{62B1E11B-DEF3-039C-AEED-E69D98193A43}"/>
          </ac:picMkLst>
        </pc:picChg>
      </pc:sldChg>
      <pc:sldChg chg="add del replId">
        <pc:chgData name="Viktor Bureš" userId="S::it2402@sspu-opava.cz::0e4df74d-ccf5-4fc1-a934-f8ee4b4f3017" providerId="AD" clId="Web-{C2E4B040-2630-4673-7162-2A297B6B95F8}" dt="2024-09-25T08:17:23.277" v="83"/>
        <pc:sldMkLst>
          <pc:docMk/>
          <pc:sldMk cId="268677769" sldId="259"/>
        </pc:sldMkLst>
      </pc:sldChg>
    </pc:docChg>
  </pc:docChgLst>
  <pc:docChgLst>
    <pc:chgData name="Viktor Bureš" userId="S::it2402@sspu-opava.cz::0e4df74d-ccf5-4fc1-a934-f8ee4b4f3017" providerId="AD" clId="Web-{884D90D6-B0FD-F5F6-7060-7B368F8655EE}"/>
    <pc:docChg chg="modSld">
      <pc:chgData name="Viktor Bureš" userId="S::it2402@sspu-opava.cz::0e4df74d-ccf5-4fc1-a934-f8ee4b4f3017" providerId="AD" clId="Web-{884D90D6-B0FD-F5F6-7060-7B368F8655EE}" dt="2024-10-02T08:08:43.156" v="5" actId="20577"/>
      <pc:docMkLst>
        <pc:docMk/>
      </pc:docMkLst>
      <pc:sldChg chg="modSp">
        <pc:chgData name="Viktor Bureš" userId="S::it2402@sspu-opava.cz::0e4df74d-ccf5-4fc1-a934-f8ee4b4f3017" providerId="AD" clId="Web-{884D90D6-B0FD-F5F6-7060-7B368F8655EE}" dt="2024-10-02T08:08:43.156" v="5" actId="20577"/>
        <pc:sldMkLst>
          <pc:docMk/>
          <pc:sldMk cId="1431598366" sldId="260"/>
        </pc:sldMkLst>
        <pc:spChg chg="mod">
          <ac:chgData name="Viktor Bureš" userId="S::it2402@sspu-opava.cz::0e4df74d-ccf5-4fc1-a934-f8ee4b4f3017" providerId="AD" clId="Web-{884D90D6-B0FD-F5F6-7060-7B368F8655EE}" dt="2024-10-02T08:08:43.156" v="5" actId="20577"/>
          <ac:spMkLst>
            <pc:docMk/>
            <pc:sldMk cId="1431598366" sldId="260"/>
            <ac:spMk id="3" creationId="{647CDC0A-02F4-1FA6-DDE0-DAD6D05093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rátí se dotykový senzor Touch ID zpět na iPhone?">
            <a:extLst>
              <a:ext uri="{FF2B5EF4-FFF2-40B4-BE49-F238E27FC236}">
                <a16:creationId xmlns:a16="http://schemas.microsoft.com/office/drawing/2014/main" id="{79070F51-F972-CA91-B537-FB1411CA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err="1">
                <a:solidFill>
                  <a:schemeClr val="bg1"/>
                </a:solidFill>
              </a:rPr>
              <a:t>Snímače</a:t>
            </a:r>
            <a:r>
              <a:rPr lang="en-US" sz="4800">
                <a:solidFill>
                  <a:schemeClr val="bg1"/>
                </a:solidFill>
              </a:rPr>
              <a:t> </a:t>
            </a:r>
            <a:r>
              <a:rPr lang="en-US" sz="4800" err="1">
                <a:solidFill>
                  <a:schemeClr val="bg1"/>
                </a:solidFill>
              </a:rPr>
              <a:t>otisků</a:t>
            </a:r>
            <a:r>
              <a:rPr lang="en-US" sz="4800">
                <a:solidFill>
                  <a:schemeClr val="bg1"/>
                </a:solidFill>
              </a:rPr>
              <a:t> </a:t>
            </a:r>
            <a:r>
              <a:rPr lang="en-US" sz="4800" err="1">
                <a:solidFill>
                  <a:schemeClr val="bg1"/>
                </a:solidFill>
              </a:rPr>
              <a:t>prstů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Viktor Bureš, Filip Reger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64CF-9E66-D7DB-98CE-EBEE7057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err="1"/>
              <a:t>Obecné</a:t>
            </a:r>
            <a:r>
              <a:rPr lang="en-US"/>
              <a:t> </a:t>
            </a:r>
            <a:r>
              <a:rPr lang="en-US" err="1"/>
              <a:t>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DC0A-02F4-1FA6-DDE0-DAD6D050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Vysílá</a:t>
            </a:r>
            <a:r>
              <a:rPr lang="en-US" sz="2000"/>
              <a:t> </a:t>
            </a:r>
            <a:r>
              <a:rPr lang="en-US" sz="2000" err="1"/>
              <a:t>ultrazvukový</a:t>
            </a:r>
            <a:r>
              <a:rPr lang="en-US" sz="2000"/>
              <a:t> </a:t>
            </a:r>
            <a:r>
              <a:rPr lang="en-US" sz="2000" err="1"/>
              <a:t>signál</a:t>
            </a:r>
            <a:endParaRPr lang="en-US" err="1"/>
          </a:p>
          <a:p>
            <a:r>
              <a:rPr lang="en-US" sz="2000"/>
              <a:t>Otisk </a:t>
            </a:r>
            <a:r>
              <a:rPr lang="en-US" sz="2000" err="1"/>
              <a:t>prstu</a:t>
            </a:r>
            <a:r>
              <a:rPr lang="en-US" sz="2000"/>
              <a:t> </a:t>
            </a:r>
            <a:r>
              <a:rPr lang="en-US" sz="2000" err="1"/>
              <a:t>může</a:t>
            </a:r>
            <a:r>
              <a:rPr lang="en-US" sz="2000"/>
              <a:t> </a:t>
            </a:r>
            <a:r>
              <a:rPr lang="en-US" sz="2000" err="1"/>
              <a:t>vydržet</a:t>
            </a:r>
            <a:r>
              <a:rPr lang="en-US" sz="2000"/>
              <a:t> </a:t>
            </a:r>
            <a:r>
              <a:rPr lang="en-US" sz="2000" err="1"/>
              <a:t>týdny</a:t>
            </a:r>
            <a:r>
              <a:rPr lang="en-US" sz="2000"/>
              <a:t> </a:t>
            </a:r>
            <a:r>
              <a:rPr lang="en-US" sz="2000" err="1"/>
              <a:t>až</a:t>
            </a:r>
            <a:r>
              <a:rPr lang="en-US" sz="2000"/>
              <a:t> </a:t>
            </a:r>
            <a:r>
              <a:rPr lang="en-US" sz="2000" err="1"/>
              <a:t>roky</a:t>
            </a:r>
            <a:endParaRPr lang="en-US" sz="2000"/>
          </a:p>
          <a:p>
            <a:r>
              <a:rPr lang="en-US" sz="2000" err="1"/>
              <a:t>Začal</a:t>
            </a:r>
            <a:r>
              <a:rPr lang="en-US" sz="2000"/>
              <a:t> se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telefonech</a:t>
            </a:r>
            <a:r>
              <a:rPr lang="en-US" sz="2000"/>
              <a:t> </a:t>
            </a:r>
            <a:r>
              <a:rPr lang="en-US" sz="2000" err="1"/>
              <a:t>používat</a:t>
            </a:r>
            <a:r>
              <a:rPr lang="en-US" sz="2000"/>
              <a:t> v </a:t>
            </a:r>
            <a:r>
              <a:rPr lang="en-US" sz="2000" err="1"/>
              <a:t>roce</a:t>
            </a:r>
            <a:r>
              <a:rPr lang="en-US" sz="2000"/>
              <a:t> 2007 </a:t>
            </a:r>
            <a:r>
              <a:rPr lang="en-US" sz="2000" err="1"/>
              <a:t>na</a:t>
            </a:r>
            <a:r>
              <a:rPr lang="en-US" sz="2000"/>
              <a:t> </a:t>
            </a:r>
            <a:r>
              <a:rPr lang="en-US" sz="2000" err="1">
                <a:ea typeface="+mn-lt"/>
                <a:cs typeface="+mn-lt"/>
              </a:rPr>
              <a:t>mobilu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zvaném</a:t>
            </a:r>
            <a:r>
              <a:rPr lang="en-US" sz="2000">
                <a:ea typeface="+mn-lt"/>
                <a:cs typeface="+mn-lt"/>
              </a:rPr>
              <a:t> Toshiba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Portégé</a:t>
            </a:r>
            <a:r>
              <a:rPr lang="en-US" sz="2000">
                <a:ea typeface="+mn-lt"/>
                <a:cs typeface="+mn-lt"/>
              </a:rPr>
              <a:t> G500</a:t>
            </a:r>
          </a:p>
          <a:p>
            <a:r>
              <a:rPr lang="en-US" sz="2000"/>
              <a:t>Má </a:t>
            </a:r>
            <a:r>
              <a:rPr lang="en-US" sz="2000" err="1"/>
              <a:t>už</a:t>
            </a:r>
            <a:r>
              <a:rPr lang="en-US" sz="2000"/>
              <a:t> </a:t>
            </a:r>
            <a:r>
              <a:rPr lang="en-US" sz="2000" err="1"/>
              <a:t>většina</a:t>
            </a:r>
            <a:r>
              <a:rPr lang="en-US" sz="2000"/>
              <a:t> </a:t>
            </a:r>
            <a:r>
              <a:rPr lang="en-US" sz="2000" err="1"/>
              <a:t>telefonů</a:t>
            </a:r>
            <a:r>
              <a:rPr lang="en-US" sz="2000"/>
              <a:t> (Xiaomi, Samsung, Apple a </a:t>
            </a:r>
            <a:r>
              <a:rPr lang="en-US" sz="2000" err="1"/>
              <a:t>další</a:t>
            </a:r>
            <a:r>
              <a:rPr lang="en-US" sz="2000"/>
              <a:t>)</a:t>
            </a:r>
          </a:p>
        </p:txBody>
      </p:sp>
      <p:pic>
        <p:nvPicPr>
          <p:cNvPr id="4" name="Picture 3" descr="Čtečky otisků prstů v mobilech: typy a funkce | Alza.cz">
            <a:extLst>
              <a:ext uri="{FF2B5EF4-FFF2-40B4-BE49-F238E27FC236}">
                <a16:creationId xmlns:a16="http://schemas.microsoft.com/office/drawing/2014/main" id="{DC5842A8-E0B1-83FE-583F-10403901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81946"/>
            <a:ext cx="4788505" cy="256185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Dark Side of Apple">
            <a:extLst>
              <a:ext uri="{FF2B5EF4-FFF2-40B4-BE49-F238E27FC236}">
                <a16:creationId xmlns:a16="http://schemas.microsoft.com/office/drawing/2014/main" id="{62B1E11B-DEF3-039C-AEED-E69D9819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96" r="1540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45E54-9CBB-EAE2-37FB-404F4526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err="1"/>
              <a:t>Druhy</a:t>
            </a:r>
            <a:r>
              <a:rPr lang="en-US" sz="4000"/>
              <a:t> otisků </a:t>
            </a:r>
            <a:r>
              <a:rPr lang="en-US" sz="4000" err="1"/>
              <a:t>prstů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430F-A8FD-F096-EEE3-F297B76D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Kapacitní</a:t>
            </a:r>
          </a:p>
          <a:p>
            <a:r>
              <a:rPr lang="en-US" sz="2000" err="1"/>
              <a:t>Ultrazvukové</a:t>
            </a:r>
            <a:r>
              <a:rPr lang="en-US" sz="2000"/>
              <a:t> </a:t>
            </a:r>
          </a:p>
          <a:p>
            <a:r>
              <a:rPr lang="en-US" sz="2000" err="1"/>
              <a:t>Optické</a:t>
            </a:r>
          </a:p>
        </p:txBody>
      </p:sp>
    </p:spTree>
    <p:extLst>
      <p:ext uri="{BB962C8B-B14F-4D97-AF65-F5344CB8AC3E}">
        <p14:creationId xmlns:p14="http://schemas.microsoft.com/office/powerpoint/2010/main" val="383072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C213-97D0-A598-0981-22E5E49C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err="1"/>
              <a:t>Rozpoznání</a:t>
            </a:r>
            <a:r>
              <a:rPr lang="en-US" sz="3600"/>
              <a:t> </a:t>
            </a:r>
            <a:r>
              <a:rPr lang="en-US" sz="3600" err="1"/>
              <a:t>otisků</a:t>
            </a:r>
            <a:r>
              <a:rPr lang="en-US" sz="3600"/>
              <a:t> prstů</a:t>
            </a:r>
          </a:p>
        </p:txBody>
      </p:sp>
      <p:pic>
        <p:nvPicPr>
          <p:cNvPr id="4" name="Picture 3" descr="Čtečky otisků prstů v mobilech: typy a funkce | Alza.cz">
            <a:extLst>
              <a:ext uri="{FF2B5EF4-FFF2-40B4-BE49-F238E27FC236}">
                <a16:creationId xmlns:a16="http://schemas.microsoft.com/office/drawing/2014/main" id="{1061018F-8437-FEBB-9F41-A6664B87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23" b="2284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405A-C190-AA36-F874-81D35A95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  <a:p>
            <a:r>
              <a:rPr lang="en-US" sz="1800"/>
              <a:t>Vrásky, jizvy</a:t>
            </a:r>
          </a:p>
          <a:p>
            <a:r>
              <a:rPr lang="en-US" sz="1800"/>
              <a:t>Malé, tenké prsty</a:t>
            </a:r>
          </a:p>
          <a:p>
            <a:r>
              <a:rPr lang="en-US" sz="1800"/>
              <a:t>Oblast dotykového displeje</a:t>
            </a:r>
          </a:p>
          <a:p>
            <a:r>
              <a:rPr lang="en-US" sz="1800"/>
              <a:t>Suché prsty</a:t>
            </a:r>
          </a:p>
        </p:txBody>
      </p:sp>
    </p:spTree>
    <p:extLst>
      <p:ext uri="{BB962C8B-B14F-4D97-AF65-F5344CB8AC3E}">
        <p14:creationId xmlns:p14="http://schemas.microsoft.com/office/powerpoint/2010/main" val="10984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Čtečka otisků prstů v displeji je konečně tady. Vyzkoušeli jsme ji |  mobilenet.cz">
            <a:extLst>
              <a:ext uri="{FF2B5EF4-FFF2-40B4-BE49-F238E27FC236}">
                <a16:creationId xmlns:a16="http://schemas.microsoft.com/office/drawing/2014/main" id="{536DC29F-7006-A2B1-5AF6-64164F59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8" r="351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B9478-A293-ABC5-212E-FDF8F78A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Výhody otisků prstů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5D2B-5477-8961-37A8-FE088C5C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Bezpečné</a:t>
            </a:r>
            <a:r>
              <a:rPr lang="en-US" sz="2000"/>
              <a:t> a </a:t>
            </a:r>
            <a:r>
              <a:rPr lang="en-US" sz="2000" err="1"/>
              <a:t>rychlé</a:t>
            </a:r>
            <a:r>
              <a:rPr lang="en-US" sz="2000"/>
              <a:t> </a:t>
            </a:r>
            <a:r>
              <a:rPr lang="en-US" sz="2000" err="1"/>
              <a:t>odemčení</a:t>
            </a:r>
            <a:r>
              <a:rPr lang="en-US" sz="2000"/>
              <a:t> </a:t>
            </a:r>
            <a:r>
              <a:rPr lang="en-US" sz="2000" err="1"/>
              <a:t>mobilu</a:t>
            </a:r>
            <a:endParaRPr lang="en-US" sz="2000"/>
          </a:p>
          <a:p>
            <a:r>
              <a:rPr lang="en-US" sz="2000"/>
              <a:t>Snadné </a:t>
            </a:r>
            <a:r>
              <a:rPr lang="en-US" sz="2000" err="1"/>
              <a:t>ověření</a:t>
            </a:r>
            <a:r>
              <a:rPr lang="en-US" sz="2000"/>
              <a:t> </a:t>
            </a:r>
            <a:r>
              <a:rPr lang="en-US" sz="2000" err="1"/>
              <a:t>mobilních</a:t>
            </a:r>
            <a:r>
              <a:rPr lang="en-US" sz="2000"/>
              <a:t> </a:t>
            </a:r>
            <a:r>
              <a:rPr lang="en-US" sz="2000" err="1"/>
              <a:t>plateb</a:t>
            </a:r>
            <a:endParaRPr lang="en-US" sz="2000"/>
          </a:p>
          <a:p>
            <a:r>
              <a:rPr lang="en-US" sz="2000"/>
              <a:t>Snadné </a:t>
            </a:r>
            <a:r>
              <a:rPr lang="en-US" sz="2000" err="1"/>
              <a:t>odemknutí</a:t>
            </a:r>
            <a:r>
              <a:rPr lang="en-US" sz="2000"/>
              <a:t> </a:t>
            </a:r>
            <a:r>
              <a:rPr lang="en-US" sz="2000" err="1"/>
              <a:t>přístupu</a:t>
            </a:r>
            <a:r>
              <a:rPr lang="en-US" sz="2000"/>
              <a:t> k </a:t>
            </a:r>
            <a:r>
              <a:rPr lang="en-US" sz="2000" err="1"/>
              <a:t>různým</a:t>
            </a:r>
            <a:r>
              <a:rPr lang="en-US" sz="2000"/>
              <a:t> </a:t>
            </a:r>
            <a:r>
              <a:rPr lang="en-US" sz="2000" err="1"/>
              <a:t>aplikacím</a:t>
            </a:r>
            <a:r>
              <a:rPr lang="en-US" sz="2000"/>
              <a:t>, </a:t>
            </a:r>
            <a:r>
              <a:rPr lang="en-US" sz="2000" err="1"/>
              <a:t>například</a:t>
            </a:r>
            <a:r>
              <a:rPr lang="en-US" sz="2000"/>
              <a:t> </a:t>
            </a:r>
            <a:r>
              <a:rPr lang="en-US" sz="2000" err="1"/>
              <a:t>Rodičovská</a:t>
            </a:r>
            <a:r>
              <a:rPr lang="en-US" sz="2000"/>
              <a:t> </a:t>
            </a:r>
            <a:r>
              <a:rPr lang="en-US" sz="2000" err="1"/>
              <a:t>kontrola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5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ůležitá součást dnešních telefonů: čtečka otisku prstů. Jak ji využívat a  podle čeho vybírat? - First Style">
            <a:extLst>
              <a:ext uri="{FF2B5EF4-FFF2-40B4-BE49-F238E27FC236}">
                <a16:creationId xmlns:a16="http://schemas.microsoft.com/office/drawing/2014/main" id="{737045D3-2F14-83A2-3A83-5791B5BB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9CFB2-61CC-05CE-E7D3-95E111E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Nevýhody otisků prstů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25F5-38A7-8DD1-5051-03E5E05E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Problémy</a:t>
            </a:r>
            <a:r>
              <a:rPr lang="en-US" sz="2000"/>
              <a:t> s </a:t>
            </a:r>
            <a:r>
              <a:rPr lang="en-US" sz="2000" err="1"/>
              <a:t>otisky</a:t>
            </a:r>
            <a:r>
              <a:rPr lang="en-US" sz="2000"/>
              <a:t> </a:t>
            </a:r>
            <a:r>
              <a:rPr lang="en-US" sz="2000" err="1"/>
              <a:t>prstů</a:t>
            </a:r>
          </a:p>
          <a:p>
            <a:r>
              <a:rPr lang="en-US" sz="2000" err="1"/>
              <a:t>Veřejná</a:t>
            </a:r>
            <a:r>
              <a:rPr lang="en-US" sz="2000"/>
              <a:t> </a:t>
            </a:r>
            <a:r>
              <a:rPr lang="en-US" sz="2000" err="1"/>
              <a:t>místa</a:t>
            </a:r>
          </a:p>
        </p:txBody>
      </p:sp>
    </p:spTree>
    <p:extLst>
      <p:ext uri="{BB962C8B-B14F-4D97-AF65-F5344CB8AC3E}">
        <p14:creationId xmlns:p14="http://schemas.microsoft.com/office/powerpoint/2010/main" val="7261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0FB4-60A9-665E-64E4-132D18A7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QUIZ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3D3E-527C-98BF-941C-654651AB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V </a:t>
            </a:r>
            <a:r>
              <a:rPr lang="en-US" sz="2200" err="1"/>
              <a:t>jakém</a:t>
            </a:r>
            <a:r>
              <a:rPr lang="en-US" sz="2200"/>
              <a:t> </a:t>
            </a:r>
            <a:r>
              <a:rPr lang="en-US" sz="2200" err="1"/>
              <a:t>roce</a:t>
            </a:r>
            <a:r>
              <a:rPr lang="en-US" sz="2200"/>
              <a:t> se </a:t>
            </a:r>
            <a:r>
              <a:rPr lang="en-US" sz="2200" err="1"/>
              <a:t>na</a:t>
            </a:r>
            <a:r>
              <a:rPr lang="en-US" sz="2200"/>
              <a:t> </a:t>
            </a:r>
            <a:r>
              <a:rPr lang="en-US" sz="2200" err="1"/>
              <a:t>mobilních</a:t>
            </a:r>
            <a:r>
              <a:rPr lang="en-US" sz="2200"/>
              <a:t> </a:t>
            </a:r>
            <a:r>
              <a:rPr lang="en-US" sz="2200" err="1"/>
              <a:t>telefonech</a:t>
            </a:r>
            <a:r>
              <a:rPr lang="en-US" sz="2200"/>
              <a:t> </a:t>
            </a:r>
            <a:r>
              <a:rPr lang="en-US" sz="2200" err="1"/>
              <a:t>začaly</a:t>
            </a:r>
            <a:r>
              <a:rPr lang="en-US" sz="2200"/>
              <a:t> </a:t>
            </a:r>
            <a:r>
              <a:rPr lang="en-US" sz="2200" err="1"/>
              <a:t>používat</a:t>
            </a:r>
            <a:r>
              <a:rPr lang="en-US" sz="2200"/>
              <a:t> </a:t>
            </a:r>
            <a:r>
              <a:rPr lang="en-US" sz="2200" err="1"/>
              <a:t>otisky</a:t>
            </a:r>
            <a:r>
              <a:rPr lang="en-US" sz="2200"/>
              <a:t> </a:t>
            </a:r>
            <a:r>
              <a:rPr lang="en-US" sz="2200" err="1"/>
              <a:t>prstů</a:t>
            </a:r>
            <a:r>
              <a:rPr lang="en-US" sz="2200"/>
              <a:t>?</a:t>
            </a:r>
          </a:p>
          <a:p>
            <a:r>
              <a:rPr lang="en-US" sz="2200" err="1"/>
              <a:t>Jaké</a:t>
            </a:r>
            <a:r>
              <a:rPr lang="en-US" sz="2200"/>
              <a:t> </a:t>
            </a:r>
            <a:r>
              <a:rPr lang="en-US" sz="2200" err="1"/>
              <a:t>jsou</a:t>
            </a:r>
            <a:r>
              <a:rPr lang="en-US" sz="2200"/>
              <a:t> </a:t>
            </a:r>
            <a:r>
              <a:rPr lang="en-US" sz="2200" err="1"/>
              <a:t>tři</a:t>
            </a:r>
            <a:r>
              <a:rPr lang="en-US" sz="2200"/>
              <a:t> </a:t>
            </a:r>
            <a:r>
              <a:rPr lang="en-US" sz="2200" err="1"/>
              <a:t>druhy</a:t>
            </a:r>
            <a:r>
              <a:rPr lang="en-US" sz="2200"/>
              <a:t> </a:t>
            </a:r>
            <a:r>
              <a:rPr lang="en-US" sz="2200" err="1"/>
              <a:t>otisků</a:t>
            </a:r>
            <a:r>
              <a:rPr lang="en-US" sz="2200"/>
              <a:t> </a:t>
            </a:r>
            <a:r>
              <a:rPr lang="en-US" sz="2200" err="1"/>
              <a:t>prstů</a:t>
            </a:r>
            <a:r>
              <a:rPr lang="en-US" sz="2200"/>
              <a:t>?</a:t>
            </a:r>
          </a:p>
          <a:p>
            <a:r>
              <a:rPr lang="en-US" sz="2200"/>
              <a:t>Jak se </a:t>
            </a:r>
            <a:r>
              <a:rPr lang="en-US" sz="2200" err="1"/>
              <a:t>jmenoval</a:t>
            </a:r>
            <a:r>
              <a:rPr lang="en-US" sz="2200"/>
              <a:t> </a:t>
            </a:r>
            <a:r>
              <a:rPr lang="en-US" sz="2200" err="1"/>
              <a:t>první</a:t>
            </a:r>
            <a:r>
              <a:rPr lang="en-US" sz="2200"/>
              <a:t> </a:t>
            </a:r>
            <a:r>
              <a:rPr lang="en-US" sz="2200" err="1"/>
              <a:t>mobil</a:t>
            </a:r>
            <a:r>
              <a:rPr lang="en-US" sz="2200"/>
              <a:t> co </a:t>
            </a:r>
            <a:r>
              <a:rPr lang="en-US" sz="2200" err="1"/>
              <a:t>nabízel</a:t>
            </a:r>
            <a:r>
              <a:rPr lang="en-US" sz="2200"/>
              <a:t> </a:t>
            </a:r>
            <a:r>
              <a:rPr lang="en-US" sz="2200" err="1"/>
              <a:t>funkci</a:t>
            </a:r>
            <a:r>
              <a:rPr lang="en-US" sz="2200"/>
              <a:t> </a:t>
            </a:r>
            <a:r>
              <a:rPr lang="en-US" sz="2200" err="1"/>
              <a:t>otisků</a:t>
            </a:r>
            <a:r>
              <a:rPr lang="en-US" sz="2200"/>
              <a:t> </a:t>
            </a:r>
            <a:r>
              <a:rPr lang="en-US" sz="2200" err="1"/>
              <a:t>prstů</a:t>
            </a:r>
            <a:r>
              <a:rPr lang="en-US" sz="2200"/>
              <a:t>?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4" name="Picture 3" descr="AZ kvíz | SVĚT-HER.CZ | Společenské deskové hry - Hrajte si!">
            <a:extLst>
              <a:ext uri="{FF2B5EF4-FFF2-40B4-BE49-F238E27FC236}">
                <a16:creationId xmlns:a16="http://schemas.microsoft.com/office/drawing/2014/main" id="{35F02C8A-DA75-1D75-2BAF-7226E3F2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79" r="25491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38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Snímače otisků prstů</vt:lpstr>
      <vt:lpstr>Obecné informace</vt:lpstr>
      <vt:lpstr>Druhy otisků prstů</vt:lpstr>
      <vt:lpstr>Rozpoznání otisků prstů</vt:lpstr>
      <vt:lpstr>Výhody otisků prstů</vt:lpstr>
      <vt:lpstr>Nevýhody otisků prstů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2024-09-25T07:53:36Z</dcterms:created>
  <dcterms:modified xsi:type="dcterms:W3CDTF">2024-10-02T08:09:28Z</dcterms:modified>
</cp:coreProperties>
</file>