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310" r:id="rId3"/>
    <p:sldId id="1445" r:id="rId4"/>
    <p:sldId id="1424" r:id="rId5"/>
    <p:sldId id="1344" r:id="rId6"/>
    <p:sldId id="1447" r:id="rId7"/>
    <p:sldId id="144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592D7"/>
    <a:srgbClr val="053772"/>
    <a:srgbClr val="08E0EF"/>
    <a:srgbClr val="6EC2A4"/>
    <a:srgbClr val="0060AE"/>
    <a:srgbClr val="000000"/>
    <a:srgbClr val="052F69"/>
    <a:srgbClr val="04091D"/>
    <a:srgbClr val="052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54D19-FD35-44E8-86B7-90E3D25DD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12292-5D83-45D8-8246-31A494D4E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D3E5B-3B80-487D-8B8D-ED6B886C50B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F97B-3810-4C79-A70F-E1EED0CCB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2D6A-CFF0-4A98-BEF3-4C26B553D6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7E0C-B345-4C76-A706-4ED245B8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4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301F-19DB-43DE-8BE8-B598AB07BC2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0C13-4458-439A-B49C-8C0231AB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2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fld id="{544E8CFC-E4A1-47BE-9A91-39B7944AD753}" type="slidenum">
              <a:rPr lang="en-US" altLang="es-MX" sz="1200">
                <a:latin typeface="Calibri Light" panose="020F0302020204030204" pitchFamily="34" charset="0"/>
              </a:rPr>
              <a:pPr/>
              <a:t>4</a:t>
            </a:fld>
            <a:endParaRPr lang="en-US" altLang="es-MX" sz="1200">
              <a:latin typeface="Calibri Light" panose="020F0302020204030204" pitchFamily="34" charset="0"/>
            </a:endParaRPr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78463" cy="4106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0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3EA1E0-1FC3-49BC-A979-0EA3AFAAC0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385" y="2006600"/>
            <a:ext cx="3657600" cy="2298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08A4AC6-64D5-41CC-A6FB-3DD0F53AB1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4700" y="1990724"/>
            <a:ext cx="2082800" cy="441007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9314941-2803-4F22-BE9F-312B1CBA4C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6003" y="0"/>
            <a:ext cx="3135997" cy="22294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9D3D25-E311-4B5D-9728-EF340D5EEB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4580" y="2229407"/>
            <a:ext cx="3135997" cy="23991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733832A0-7F26-4ADE-88F2-0E36C75FC8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64860" y="4628593"/>
            <a:ext cx="3027140" cy="22294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15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163C0-0D46-400C-91A9-D066686D1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41257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980F12-AA87-47DE-8E5C-AB328E1BF5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7600" y="757464"/>
            <a:ext cx="10145486" cy="29436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69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4">
            <a:extLst>
              <a:ext uri="{FF2B5EF4-FFF2-40B4-BE49-F238E27FC236}">
                <a16:creationId xmlns:a16="http://schemas.microsoft.com/office/drawing/2014/main" id="{B63095BF-1650-4214-B5CB-D29FC35299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13788" y="0"/>
            <a:ext cx="2847975" cy="3766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Marcador de posición de imagen 4">
            <a:extLst>
              <a:ext uri="{FF2B5EF4-FFF2-40B4-BE49-F238E27FC236}">
                <a16:creationId xmlns:a16="http://schemas.microsoft.com/office/drawing/2014/main" id="{23B12A20-7291-4C31-8FAC-934936E468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55331" y="3243943"/>
            <a:ext cx="2847975" cy="3766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92B302E5-EFAA-4316-8BED-63687D0B5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79318" y="1233715"/>
            <a:ext cx="2847975" cy="376645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856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4">
            <a:extLst>
              <a:ext uri="{FF2B5EF4-FFF2-40B4-BE49-F238E27FC236}">
                <a16:creationId xmlns:a16="http://schemas.microsoft.com/office/drawing/2014/main" id="{7A055C11-D0BF-44C0-AB82-F75FDE80DE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483429" cy="43107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B10BCEE7-5073-4990-ACCA-5E4C8D007D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0629" y="-1"/>
            <a:ext cx="3483429" cy="43107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B1A905-1275-4492-9B03-9E208F5D3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DBACB0D-817C-44A8-9593-50211A900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3428" y="700314"/>
            <a:ext cx="10305143" cy="54573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ACA60-97FB-47AF-913C-ED384F5BD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5250" y="0"/>
            <a:ext cx="4476750" cy="680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D38C560-2FD0-4504-BD8B-D26A26FF168A}"/>
              </a:ext>
            </a:extLst>
          </p:cNvPr>
          <p:cNvSpPr/>
          <p:nvPr userDrawn="1"/>
        </p:nvSpPr>
        <p:spPr>
          <a:xfrm>
            <a:off x="-16666" y="33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92D7"/>
              </a:gs>
              <a:gs pos="43000">
                <a:srgbClr val="052B65"/>
              </a:gs>
              <a:gs pos="100000">
                <a:srgbClr val="04091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65" r:id="rId5"/>
    <p:sldLayoutId id="2147483654" r:id="rId6"/>
    <p:sldLayoutId id="2147483653" r:id="rId7"/>
    <p:sldLayoutId id="2147483661" r:id="rId8"/>
    <p:sldLayoutId id="2147483662" r:id="rId9"/>
    <p:sldLayoutId id="2147483663" r:id="rId10"/>
    <p:sldLayoutId id="2147483659" r:id="rId11"/>
    <p:sldLayoutId id="2147483664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ligenc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uman_intelligence" TargetMode="External"/><Relationship Id="rId5" Type="http://schemas.openxmlformats.org/officeDocument/2006/relationships/hyperlink" Target="https://en.wikipedia.org/wiki/Animal_cognition" TargetMode="External"/><Relationship Id="rId4" Type="http://schemas.openxmlformats.org/officeDocument/2006/relationships/hyperlink" Target="https://en.wikipedia.org/wiki/Machi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an_Tur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mazon_(company)" TargetMode="External"/><Relationship Id="rId13" Type="http://schemas.openxmlformats.org/officeDocument/2006/relationships/hyperlink" Target="https://en.wikipedia.org/wiki/Self-driving_car" TargetMode="External"/><Relationship Id="rId1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hyperlink" Target="https://en.wikipedia.org/wiki/YouTube" TargetMode="External"/><Relationship Id="rId12" Type="http://schemas.openxmlformats.org/officeDocument/2006/relationships/hyperlink" Target="https://en.wikipedia.org/wiki/Amazon_Alexa" TargetMode="External"/><Relationship Id="rId1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n.wikipedia.org/wiki/Strategic_gam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Recommendation_systems" TargetMode="External"/><Relationship Id="rId11" Type="http://schemas.openxmlformats.org/officeDocument/2006/relationships/hyperlink" Target="https://en.wikipedia.org/wiki/Siri" TargetMode="External"/><Relationship Id="rId5" Type="http://schemas.openxmlformats.org/officeDocument/2006/relationships/hyperlink" Target="https://en.wikipedia.org/wiki/Google" TargetMode="External"/><Relationship Id="rId15" Type="http://schemas.openxmlformats.org/officeDocument/2006/relationships/hyperlink" Target="https://en.wikipedia.org/wiki/Automated_decision-making" TargetMode="External"/><Relationship Id="rId10" Type="http://schemas.openxmlformats.org/officeDocument/2006/relationships/hyperlink" Target="https://en.wikipedia.org/wiki/Natural-language_understanding" TargetMode="External"/><Relationship Id="rId4" Type="http://schemas.openxmlformats.org/officeDocument/2006/relationships/hyperlink" Target="https://en.wikipedia.org/wiki/Web_search" TargetMode="External"/><Relationship Id="rId9" Type="http://schemas.openxmlformats.org/officeDocument/2006/relationships/hyperlink" Target="https://en.wikipedia.org/wiki/Netflix" TargetMode="External"/><Relationship Id="rId14" Type="http://schemas.openxmlformats.org/officeDocument/2006/relationships/hyperlink" Target="https://en.wikipedia.org/wiki/Tesla,_Inc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me_AI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Garry_Kasparov" TargetMode="External"/><Relationship Id="rId4" Type="http://schemas.openxmlformats.org/officeDocument/2006/relationships/hyperlink" Target="https://en.wikipedia.org/wiki/IBM_Deep_Blu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61">
            <a:extLst>
              <a:ext uri="{FF2B5EF4-FFF2-40B4-BE49-F238E27FC236}">
                <a16:creationId xmlns:a16="http://schemas.microsoft.com/office/drawing/2014/main" id="{3E334BDB-EDD1-4D8F-8F2D-765A332AA6CE}"/>
              </a:ext>
            </a:extLst>
          </p:cNvPr>
          <p:cNvSpPr txBox="1"/>
          <p:nvPr/>
        </p:nvSpPr>
        <p:spPr>
          <a:xfrm>
            <a:off x="506113" y="4451416"/>
            <a:ext cx="5911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8E0EF"/>
                </a:solidFill>
                <a:latin typeface="Arial Rounded MT Bold" panose="020F0704030504030204" pitchFamily="34" charset="0"/>
              </a:rPr>
              <a:t>Artificial Intelligence</a:t>
            </a:r>
          </a:p>
          <a:p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10059">
            <a:extLst>
              <a:ext uri="{FF2B5EF4-FFF2-40B4-BE49-F238E27FC236}">
                <a16:creationId xmlns:a16="http://schemas.microsoft.com/office/drawing/2014/main" id="{8750A720-005F-4C3A-ABD7-8B760B857B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7177" y="12699"/>
            <a:ext cx="6529387" cy="7196137"/>
            <a:chOff x="1" y="-1"/>
            <a:chExt cx="4113" cy="4533"/>
          </a:xfrm>
          <a:solidFill>
            <a:srgbClr val="00B0F0"/>
          </a:solidFill>
        </p:grpSpPr>
        <p:sp>
          <p:nvSpPr>
            <p:cNvPr id="5" name="Freeform 10060">
              <a:extLst>
                <a:ext uri="{FF2B5EF4-FFF2-40B4-BE49-F238E27FC236}">
                  <a16:creationId xmlns:a16="http://schemas.microsoft.com/office/drawing/2014/main" id="{4CFC4467-FC6C-4C53-8A0C-F2EE4324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-1"/>
              <a:ext cx="1434" cy="270"/>
            </a:xfrm>
            <a:custGeom>
              <a:avLst/>
              <a:gdLst>
                <a:gd name="T0" fmla="*/ 218 w 1434"/>
                <a:gd name="T1" fmla="*/ 270 h 270"/>
                <a:gd name="T2" fmla="*/ 0 w 1434"/>
                <a:gd name="T3" fmla="*/ 270 h 270"/>
                <a:gd name="T4" fmla="*/ 0 w 1434"/>
                <a:gd name="T5" fmla="*/ 256 h 270"/>
                <a:gd name="T6" fmla="*/ 211 w 1434"/>
                <a:gd name="T7" fmla="*/ 256 h 270"/>
                <a:gd name="T8" fmla="*/ 373 w 1434"/>
                <a:gd name="T9" fmla="*/ 71 h 270"/>
                <a:gd name="T10" fmla="*/ 769 w 1434"/>
                <a:gd name="T11" fmla="*/ 71 h 270"/>
                <a:gd name="T12" fmla="*/ 855 w 1434"/>
                <a:gd name="T13" fmla="*/ 0 h 270"/>
                <a:gd name="T14" fmla="*/ 1183 w 1434"/>
                <a:gd name="T15" fmla="*/ 0 h 270"/>
                <a:gd name="T16" fmla="*/ 1183 w 1434"/>
                <a:gd name="T17" fmla="*/ 0 h 270"/>
                <a:gd name="T18" fmla="*/ 1434 w 1434"/>
                <a:gd name="T19" fmla="*/ 223 h 270"/>
                <a:gd name="T20" fmla="*/ 1427 w 1434"/>
                <a:gd name="T21" fmla="*/ 232 h 270"/>
                <a:gd name="T22" fmla="*/ 1175 w 1434"/>
                <a:gd name="T23" fmla="*/ 12 h 270"/>
                <a:gd name="T24" fmla="*/ 860 w 1434"/>
                <a:gd name="T25" fmla="*/ 12 h 270"/>
                <a:gd name="T26" fmla="*/ 774 w 1434"/>
                <a:gd name="T27" fmla="*/ 85 h 270"/>
                <a:gd name="T28" fmla="*/ 380 w 1434"/>
                <a:gd name="T29" fmla="*/ 85 h 270"/>
                <a:gd name="T30" fmla="*/ 218 w 1434"/>
                <a:gd name="T3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4" h="270">
                  <a:moveTo>
                    <a:pt x="218" y="270"/>
                  </a:moveTo>
                  <a:lnTo>
                    <a:pt x="0" y="270"/>
                  </a:lnTo>
                  <a:lnTo>
                    <a:pt x="0" y="256"/>
                  </a:lnTo>
                  <a:lnTo>
                    <a:pt x="211" y="256"/>
                  </a:lnTo>
                  <a:lnTo>
                    <a:pt x="373" y="71"/>
                  </a:lnTo>
                  <a:lnTo>
                    <a:pt x="769" y="71"/>
                  </a:lnTo>
                  <a:lnTo>
                    <a:pt x="855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434" y="223"/>
                  </a:lnTo>
                  <a:lnTo>
                    <a:pt x="1427" y="232"/>
                  </a:lnTo>
                  <a:lnTo>
                    <a:pt x="1175" y="12"/>
                  </a:lnTo>
                  <a:lnTo>
                    <a:pt x="860" y="12"/>
                  </a:lnTo>
                  <a:lnTo>
                    <a:pt x="774" y="85"/>
                  </a:lnTo>
                  <a:lnTo>
                    <a:pt x="380" y="85"/>
                  </a:lnTo>
                  <a:lnTo>
                    <a:pt x="218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0061">
              <a:extLst>
                <a:ext uri="{FF2B5EF4-FFF2-40B4-BE49-F238E27FC236}">
                  <a16:creationId xmlns:a16="http://schemas.microsoft.com/office/drawing/2014/main" id="{6DE61B58-DB41-4A4D-A218-5F93C8714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27"/>
              <a:ext cx="2981" cy="567"/>
            </a:xfrm>
            <a:custGeom>
              <a:avLst/>
              <a:gdLst>
                <a:gd name="T0" fmla="*/ 443 w 1255"/>
                <a:gd name="T1" fmla="*/ 239 h 239"/>
                <a:gd name="T2" fmla="*/ 207 w 1255"/>
                <a:gd name="T3" fmla="*/ 239 h 239"/>
                <a:gd name="T4" fmla="*/ 207 w 1255"/>
                <a:gd name="T5" fmla="*/ 239 h 239"/>
                <a:gd name="T6" fmla="*/ 170 w 1255"/>
                <a:gd name="T7" fmla="*/ 204 h 239"/>
                <a:gd name="T8" fmla="*/ 0 w 1255"/>
                <a:gd name="T9" fmla="*/ 204 h 239"/>
                <a:gd name="T10" fmla="*/ 0 w 1255"/>
                <a:gd name="T11" fmla="*/ 203 h 239"/>
                <a:gd name="T12" fmla="*/ 171 w 1255"/>
                <a:gd name="T13" fmla="*/ 203 h 239"/>
                <a:gd name="T14" fmla="*/ 171 w 1255"/>
                <a:gd name="T15" fmla="*/ 203 h 239"/>
                <a:gd name="T16" fmla="*/ 208 w 1255"/>
                <a:gd name="T17" fmla="*/ 238 h 239"/>
                <a:gd name="T18" fmla="*/ 442 w 1255"/>
                <a:gd name="T19" fmla="*/ 238 h 239"/>
                <a:gd name="T20" fmla="*/ 584 w 1255"/>
                <a:gd name="T21" fmla="*/ 95 h 239"/>
                <a:gd name="T22" fmla="*/ 805 w 1255"/>
                <a:gd name="T23" fmla="*/ 95 h 239"/>
                <a:gd name="T24" fmla="*/ 896 w 1255"/>
                <a:gd name="T25" fmla="*/ 1 h 239"/>
                <a:gd name="T26" fmla="*/ 896 w 1255"/>
                <a:gd name="T27" fmla="*/ 1 h 239"/>
                <a:gd name="T28" fmla="*/ 896 w 1255"/>
                <a:gd name="T29" fmla="*/ 1 h 239"/>
                <a:gd name="T30" fmla="*/ 896 w 1255"/>
                <a:gd name="T31" fmla="*/ 1 h 239"/>
                <a:gd name="T32" fmla="*/ 896 w 1255"/>
                <a:gd name="T33" fmla="*/ 0 h 239"/>
                <a:gd name="T34" fmla="*/ 1160 w 1255"/>
                <a:gd name="T35" fmla="*/ 0 h 239"/>
                <a:gd name="T36" fmla="*/ 1160 w 1255"/>
                <a:gd name="T37" fmla="*/ 0 h 239"/>
                <a:gd name="T38" fmla="*/ 1206 w 1255"/>
                <a:gd name="T39" fmla="*/ 48 h 239"/>
                <a:gd name="T40" fmla="*/ 1255 w 1255"/>
                <a:gd name="T41" fmla="*/ 48 h 239"/>
                <a:gd name="T42" fmla="*/ 1255 w 1255"/>
                <a:gd name="T43" fmla="*/ 49 h 239"/>
                <a:gd name="T44" fmla="*/ 1206 w 1255"/>
                <a:gd name="T45" fmla="*/ 49 h 239"/>
                <a:gd name="T46" fmla="*/ 1206 w 1255"/>
                <a:gd name="T47" fmla="*/ 49 h 239"/>
                <a:gd name="T48" fmla="*/ 1159 w 1255"/>
                <a:gd name="T49" fmla="*/ 1 h 239"/>
                <a:gd name="T50" fmla="*/ 897 w 1255"/>
                <a:gd name="T51" fmla="*/ 1 h 239"/>
                <a:gd name="T52" fmla="*/ 851 w 1255"/>
                <a:gd name="T53" fmla="*/ 50 h 239"/>
                <a:gd name="T54" fmla="*/ 805 w 1255"/>
                <a:gd name="T55" fmla="*/ 96 h 239"/>
                <a:gd name="T56" fmla="*/ 805 w 1255"/>
                <a:gd name="T57" fmla="*/ 97 h 239"/>
                <a:gd name="T58" fmla="*/ 584 w 1255"/>
                <a:gd name="T59" fmla="*/ 97 h 239"/>
                <a:gd name="T60" fmla="*/ 443 w 1255"/>
                <a:gd name="T6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5" h="239">
                  <a:moveTo>
                    <a:pt x="443" y="239"/>
                  </a:moveTo>
                  <a:cubicBezTo>
                    <a:pt x="207" y="239"/>
                    <a:pt x="207" y="239"/>
                    <a:pt x="207" y="239"/>
                  </a:cubicBezTo>
                  <a:cubicBezTo>
                    <a:pt x="207" y="239"/>
                    <a:pt x="207" y="239"/>
                    <a:pt x="207" y="239"/>
                  </a:cubicBezTo>
                  <a:cubicBezTo>
                    <a:pt x="170" y="204"/>
                    <a:pt x="170" y="204"/>
                    <a:pt x="17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584" y="95"/>
                    <a:pt x="584" y="95"/>
                    <a:pt x="584" y="95"/>
                  </a:cubicBezTo>
                  <a:cubicBezTo>
                    <a:pt x="805" y="95"/>
                    <a:pt x="805" y="95"/>
                    <a:pt x="805" y="95"/>
                  </a:cubicBezTo>
                  <a:cubicBezTo>
                    <a:pt x="841" y="59"/>
                    <a:pt x="895" y="4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206" y="48"/>
                    <a:pt x="1206" y="48"/>
                    <a:pt x="1206" y="48"/>
                  </a:cubicBezTo>
                  <a:cubicBezTo>
                    <a:pt x="1255" y="48"/>
                    <a:pt x="1255" y="48"/>
                    <a:pt x="1255" y="48"/>
                  </a:cubicBezTo>
                  <a:cubicBezTo>
                    <a:pt x="1255" y="49"/>
                    <a:pt x="1255" y="49"/>
                    <a:pt x="1255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159" y="1"/>
                    <a:pt x="1159" y="1"/>
                    <a:pt x="1159" y="1"/>
                  </a:cubicBezTo>
                  <a:cubicBezTo>
                    <a:pt x="897" y="1"/>
                    <a:pt x="897" y="1"/>
                    <a:pt x="897" y="1"/>
                  </a:cubicBezTo>
                  <a:cubicBezTo>
                    <a:pt x="896" y="4"/>
                    <a:pt x="888" y="12"/>
                    <a:pt x="851" y="50"/>
                  </a:cubicBezTo>
                  <a:cubicBezTo>
                    <a:pt x="829" y="73"/>
                    <a:pt x="806" y="96"/>
                    <a:pt x="805" y="96"/>
                  </a:cubicBezTo>
                  <a:cubicBezTo>
                    <a:pt x="805" y="97"/>
                    <a:pt x="805" y="97"/>
                    <a:pt x="805" y="97"/>
                  </a:cubicBezTo>
                  <a:cubicBezTo>
                    <a:pt x="584" y="97"/>
                    <a:pt x="584" y="97"/>
                    <a:pt x="584" y="97"/>
                  </a:cubicBezTo>
                  <a:lnTo>
                    <a:pt x="443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062">
              <a:extLst>
                <a:ext uri="{FF2B5EF4-FFF2-40B4-BE49-F238E27FC236}">
                  <a16:creationId xmlns:a16="http://schemas.microsoft.com/office/drawing/2014/main" id="{B3F68721-6445-4BB5-BF87-60B74E81C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78"/>
              <a:ext cx="859" cy="183"/>
            </a:xfrm>
            <a:custGeom>
              <a:avLst/>
              <a:gdLst>
                <a:gd name="T0" fmla="*/ 4 w 859"/>
                <a:gd name="T1" fmla="*/ 183 h 183"/>
                <a:gd name="T2" fmla="*/ 0 w 859"/>
                <a:gd name="T3" fmla="*/ 181 h 183"/>
                <a:gd name="T4" fmla="*/ 168 w 859"/>
                <a:gd name="T5" fmla="*/ 0 h 183"/>
                <a:gd name="T6" fmla="*/ 859 w 859"/>
                <a:gd name="T7" fmla="*/ 0 h 183"/>
                <a:gd name="T8" fmla="*/ 859 w 859"/>
                <a:gd name="T9" fmla="*/ 5 h 183"/>
                <a:gd name="T10" fmla="*/ 173 w 859"/>
                <a:gd name="T11" fmla="*/ 5 h 183"/>
                <a:gd name="T12" fmla="*/ 4 w 859"/>
                <a:gd name="T1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3">
                  <a:moveTo>
                    <a:pt x="4" y="183"/>
                  </a:moveTo>
                  <a:lnTo>
                    <a:pt x="0" y="181"/>
                  </a:lnTo>
                  <a:lnTo>
                    <a:pt x="168" y="0"/>
                  </a:lnTo>
                  <a:lnTo>
                    <a:pt x="859" y="0"/>
                  </a:lnTo>
                  <a:lnTo>
                    <a:pt x="859" y="5"/>
                  </a:lnTo>
                  <a:lnTo>
                    <a:pt x="173" y="5"/>
                  </a:lnTo>
                  <a:lnTo>
                    <a:pt x="4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063">
              <a:extLst>
                <a:ext uri="{FF2B5EF4-FFF2-40B4-BE49-F238E27FC236}">
                  <a16:creationId xmlns:a16="http://schemas.microsoft.com/office/drawing/2014/main" id="{61855A83-2780-4F1B-8876-BB6DD045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67"/>
              <a:ext cx="2415" cy="259"/>
            </a:xfrm>
            <a:custGeom>
              <a:avLst/>
              <a:gdLst>
                <a:gd name="T0" fmla="*/ 2415 w 2415"/>
                <a:gd name="T1" fmla="*/ 259 h 259"/>
                <a:gd name="T2" fmla="*/ 2044 w 2415"/>
                <a:gd name="T3" fmla="*/ 259 h 259"/>
                <a:gd name="T4" fmla="*/ 1785 w 2415"/>
                <a:gd name="T5" fmla="*/ 14 h 259"/>
                <a:gd name="T6" fmla="*/ 1538 w 2415"/>
                <a:gd name="T7" fmla="*/ 14 h 259"/>
                <a:gd name="T8" fmla="*/ 1301 w 2415"/>
                <a:gd name="T9" fmla="*/ 254 h 259"/>
                <a:gd name="T10" fmla="*/ 444 w 2415"/>
                <a:gd name="T11" fmla="*/ 254 h 259"/>
                <a:gd name="T12" fmla="*/ 273 w 2415"/>
                <a:gd name="T13" fmla="*/ 73 h 259"/>
                <a:gd name="T14" fmla="*/ 0 w 2415"/>
                <a:gd name="T15" fmla="*/ 73 h 259"/>
                <a:gd name="T16" fmla="*/ 0 w 2415"/>
                <a:gd name="T17" fmla="*/ 62 h 259"/>
                <a:gd name="T18" fmla="*/ 277 w 2415"/>
                <a:gd name="T19" fmla="*/ 62 h 259"/>
                <a:gd name="T20" fmla="*/ 448 w 2415"/>
                <a:gd name="T21" fmla="*/ 240 h 259"/>
                <a:gd name="T22" fmla="*/ 1294 w 2415"/>
                <a:gd name="T23" fmla="*/ 240 h 259"/>
                <a:gd name="T24" fmla="*/ 1531 w 2415"/>
                <a:gd name="T25" fmla="*/ 0 h 259"/>
                <a:gd name="T26" fmla="*/ 1790 w 2415"/>
                <a:gd name="T27" fmla="*/ 0 h 259"/>
                <a:gd name="T28" fmla="*/ 2051 w 2415"/>
                <a:gd name="T29" fmla="*/ 247 h 259"/>
                <a:gd name="T30" fmla="*/ 2415 w 2415"/>
                <a:gd name="T31" fmla="*/ 247 h 259"/>
                <a:gd name="T32" fmla="*/ 2415 w 2415"/>
                <a:gd name="T3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59">
                  <a:moveTo>
                    <a:pt x="2415" y="259"/>
                  </a:moveTo>
                  <a:lnTo>
                    <a:pt x="2044" y="259"/>
                  </a:lnTo>
                  <a:lnTo>
                    <a:pt x="1785" y="14"/>
                  </a:lnTo>
                  <a:lnTo>
                    <a:pt x="1538" y="14"/>
                  </a:lnTo>
                  <a:lnTo>
                    <a:pt x="1301" y="254"/>
                  </a:lnTo>
                  <a:lnTo>
                    <a:pt x="444" y="254"/>
                  </a:lnTo>
                  <a:lnTo>
                    <a:pt x="273" y="73"/>
                  </a:lnTo>
                  <a:lnTo>
                    <a:pt x="0" y="73"/>
                  </a:lnTo>
                  <a:lnTo>
                    <a:pt x="0" y="62"/>
                  </a:lnTo>
                  <a:lnTo>
                    <a:pt x="277" y="62"/>
                  </a:lnTo>
                  <a:lnTo>
                    <a:pt x="448" y="240"/>
                  </a:lnTo>
                  <a:lnTo>
                    <a:pt x="1294" y="240"/>
                  </a:lnTo>
                  <a:lnTo>
                    <a:pt x="1531" y="0"/>
                  </a:lnTo>
                  <a:lnTo>
                    <a:pt x="1790" y="0"/>
                  </a:lnTo>
                  <a:lnTo>
                    <a:pt x="2051" y="247"/>
                  </a:lnTo>
                  <a:lnTo>
                    <a:pt x="2415" y="247"/>
                  </a:lnTo>
                  <a:lnTo>
                    <a:pt x="2415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064">
              <a:extLst>
                <a:ext uri="{FF2B5EF4-FFF2-40B4-BE49-F238E27FC236}">
                  <a16:creationId xmlns:a16="http://schemas.microsoft.com/office/drawing/2014/main" id="{C825859C-DB92-4CBD-9433-B257C655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580"/>
              <a:ext cx="1633" cy="169"/>
            </a:xfrm>
            <a:custGeom>
              <a:avLst/>
              <a:gdLst>
                <a:gd name="T0" fmla="*/ 1201 w 1633"/>
                <a:gd name="T1" fmla="*/ 169 h 169"/>
                <a:gd name="T2" fmla="*/ 821 w 1633"/>
                <a:gd name="T3" fmla="*/ 169 h 169"/>
                <a:gd name="T4" fmla="*/ 821 w 1633"/>
                <a:gd name="T5" fmla="*/ 166 h 169"/>
                <a:gd name="T6" fmla="*/ 700 w 1633"/>
                <a:gd name="T7" fmla="*/ 38 h 169"/>
                <a:gd name="T8" fmla="*/ 0 w 1633"/>
                <a:gd name="T9" fmla="*/ 38 h 169"/>
                <a:gd name="T10" fmla="*/ 0 w 1633"/>
                <a:gd name="T11" fmla="*/ 31 h 169"/>
                <a:gd name="T12" fmla="*/ 702 w 1633"/>
                <a:gd name="T13" fmla="*/ 31 h 169"/>
                <a:gd name="T14" fmla="*/ 702 w 1633"/>
                <a:gd name="T15" fmla="*/ 33 h 169"/>
                <a:gd name="T16" fmla="*/ 824 w 1633"/>
                <a:gd name="T17" fmla="*/ 162 h 169"/>
                <a:gd name="T18" fmla="*/ 1199 w 1633"/>
                <a:gd name="T19" fmla="*/ 162 h 169"/>
                <a:gd name="T20" fmla="*/ 1353 w 1633"/>
                <a:gd name="T21" fmla="*/ 0 h 169"/>
                <a:gd name="T22" fmla="*/ 1633 w 1633"/>
                <a:gd name="T23" fmla="*/ 0 h 169"/>
                <a:gd name="T24" fmla="*/ 1633 w 1633"/>
                <a:gd name="T25" fmla="*/ 7 h 169"/>
                <a:gd name="T26" fmla="*/ 1358 w 1633"/>
                <a:gd name="T27" fmla="*/ 7 h 169"/>
                <a:gd name="T28" fmla="*/ 1201 w 1633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3" h="169">
                  <a:moveTo>
                    <a:pt x="1201" y="169"/>
                  </a:moveTo>
                  <a:lnTo>
                    <a:pt x="821" y="169"/>
                  </a:lnTo>
                  <a:lnTo>
                    <a:pt x="821" y="166"/>
                  </a:lnTo>
                  <a:lnTo>
                    <a:pt x="700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702" y="31"/>
                  </a:lnTo>
                  <a:lnTo>
                    <a:pt x="702" y="33"/>
                  </a:lnTo>
                  <a:lnTo>
                    <a:pt x="824" y="162"/>
                  </a:lnTo>
                  <a:lnTo>
                    <a:pt x="1199" y="162"/>
                  </a:lnTo>
                  <a:lnTo>
                    <a:pt x="1353" y="0"/>
                  </a:lnTo>
                  <a:lnTo>
                    <a:pt x="1633" y="0"/>
                  </a:lnTo>
                  <a:lnTo>
                    <a:pt x="1633" y="7"/>
                  </a:lnTo>
                  <a:lnTo>
                    <a:pt x="1358" y="7"/>
                  </a:lnTo>
                  <a:lnTo>
                    <a:pt x="1201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065">
              <a:extLst>
                <a:ext uri="{FF2B5EF4-FFF2-40B4-BE49-F238E27FC236}">
                  <a16:creationId xmlns:a16="http://schemas.microsoft.com/office/drawing/2014/main" id="{BEA9D28E-CD3F-47AC-9E0B-37C279E22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718"/>
              <a:ext cx="1560" cy="285"/>
            </a:xfrm>
            <a:custGeom>
              <a:avLst/>
              <a:gdLst>
                <a:gd name="T0" fmla="*/ 520 w 1560"/>
                <a:gd name="T1" fmla="*/ 285 h 285"/>
                <a:gd name="T2" fmla="*/ 0 w 1560"/>
                <a:gd name="T3" fmla="*/ 285 h 285"/>
                <a:gd name="T4" fmla="*/ 0 w 1560"/>
                <a:gd name="T5" fmla="*/ 278 h 285"/>
                <a:gd name="T6" fmla="*/ 517 w 1560"/>
                <a:gd name="T7" fmla="*/ 278 h 285"/>
                <a:gd name="T8" fmla="*/ 679 w 1560"/>
                <a:gd name="T9" fmla="*/ 130 h 285"/>
                <a:gd name="T10" fmla="*/ 1232 w 1560"/>
                <a:gd name="T11" fmla="*/ 130 h 285"/>
                <a:gd name="T12" fmla="*/ 1356 w 1560"/>
                <a:gd name="T13" fmla="*/ 0 h 285"/>
                <a:gd name="T14" fmla="*/ 1560 w 1560"/>
                <a:gd name="T15" fmla="*/ 0 h 285"/>
                <a:gd name="T16" fmla="*/ 1560 w 1560"/>
                <a:gd name="T17" fmla="*/ 7 h 285"/>
                <a:gd name="T18" fmla="*/ 1360 w 1560"/>
                <a:gd name="T19" fmla="*/ 7 h 285"/>
                <a:gd name="T20" fmla="*/ 1234 w 1560"/>
                <a:gd name="T21" fmla="*/ 138 h 285"/>
                <a:gd name="T22" fmla="*/ 681 w 1560"/>
                <a:gd name="T23" fmla="*/ 138 h 285"/>
                <a:gd name="T24" fmla="*/ 52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520" y="285"/>
                  </a:moveTo>
                  <a:lnTo>
                    <a:pt x="0" y="285"/>
                  </a:lnTo>
                  <a:lnTo>
                    <a:pt x="0" y="278"/>
                  </a:lnTo>
                  <a:lnTo>
                    <a:pt x="517" y="278"/>
                  </a:lnTo>
                  <a:lnTo>
                    <a:pt x="679" y="130"/>
                  </a:lnTo>
                  <a:lnTo>
                    <a:pt x="1232" y="130"/>
                  </a:lnTo>
                  <a:lnTo>
                    <a:pt x="1356" y="0"/>
                  </a:lnTo>
                  <a:lnTo>
                    <a:pt x="1560" y="0"/>
                  </a:lnTo>
                  <a:lnTo>
                    <a:pt x="1560" y="7"/>
                  </a:lnTo>
                  <a:lnTo>
                    <a:pt x="1360" y="7"/>
                  </a:lnTo>
                  <a:lnTo>
                    <a:pt x="1234" y="138"/>
                  </a:lnTo>
                  <a:lnTo>
                    <a:pt x="681" y="138"/>
                  </a:lnTo>
                  <a:lnTo>
                    <a:pt x="52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066">
              <a:extLst>
                <a:ext uri="{FF2B5EF4-FFF2-40B4-BE49-F238E27FC236}">
                  <a16:creationId xmlns:a16="http://schemas.microsoft.com/office/drawing/2014/main" id="{AE509D73-ABA0-4200-BC9F-083D18C14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642"/>
              <a:ext cx="3712" cy="1225"/>
            </a:xfrm>
            <a:custGeom>
              <a:avLst/>
              <a:gdLst>
                <a:gd name="T0" fmla="*/ 646 w 3712"/>
                <a:gd name="T1" fmla="*/ 1225 h 1225"/>
                <a:gd name="T2" fmla="*/ 0 w 3712"/>
                <a:gd name="T3" fmla="*/ 1225 h 1225"/>
                <a:gd name="T4" fmla="*/ 0 w 3712"/>
                <a:gd name="T5" fmla="*/ 1199 h 1225"/>
                <a:gd name="T6" fmla="*/ 634 w 3712"/>
                <a:gd name="T7" fmla="*/ 1199 h 1225"/>
                <a:gd name="T8" fmla="*/ 751 w 3712"/>
                <a:gd name="T9" fmla="*/ 1068 h 1225"/>
                <a:gd name="T10" fmla="*/ 751 w 3712"/>
                <a:gd name="T11" fmla="*/ 676 h 1225"/>
                <a:gd name="T12" fmla="*/ 967 w 3712"/>
                <a:gd name="T13" fmla="*/ 472 h 1225"/>
                <a:gd name="T14" fmla="*/ 1708 w 3712"/>
                <a:gd name="T15" fmla="*/ 472 h 1225"/>
                <a:gd name="T16" fmla="*/ 2195 w 3712"/>
                <a:gd name="T17" fmla="*/ 0 h 1225"/>
                <a:gd name="T18" fmla="*/ 2434 w 3712"/>
                <a:gd name="T19" fmla="*/ 0 h 1225"/>
                <a:gd name="T20" fmla="*/ 2674 w 3712"/>
                <a:gd name="T21" fmla="*/ 221 h 1225"/>
                <a:gd name="T22" fmla="*/ 3712 w 3712"/>
                <a:gd name="T23" fmla="*/ 221 h 1225"/>
                <a:gd name="T24" fmla="*/ 3712 w 3712"/>
                <a:gd name="T25" fmla="*/ 247 h 1225"/>
                <a:gd name="T26" fmla="*/ 2665 w 3712"/>
                <a:gd name="T27" fmla="*/ 247 h 1225"/>
                <a:gd name="T28" fmla="*/ 2425 w 3712"/>
                <a:gd name="T29" fmla="*/ 26 h 1225"/>
                <a:gd name="T30" fmla="*/ 2206 w 3712"/>
                <a:gd name="T31" fmla="*/ 26 h 1225"/>
                <a:gd name="T32" fmla="*/ 1720 w 3712"/>
                <a:gd name="T33" fmla="*/ 498 h 1225"/>
                <a:gd name="T34" fmla="*/ 979 w 3712"/>
                <a:gd name="T35" fmla="*/ 498 h 1225"/>
                <a:gd name="T36" fmla="*/ 777 w 3712"/>
                <a:gd name="T37" fmla="*/ 688 h 1225"/>
                <a:gd name="T38" fmla="*/ 777 w 3712"/>
                <a:gd name="T39" fmla="*/ 1078 h 1225"/>
                <a:gd name="T40" fmla="*/ 646 w 3712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2" h="1225">
                  <a:moveTo>
                    <a:pt x="646" y="1225"/>
                  </a:moveTo>
                  <a:lnTo>
                    <a:pt x="0" y="1225"/>
                  </a:lnTo>
                  <a:lnTo>
                    <a:pt x="0" y="1199"/>
                  </a:lnTo>
                  <a:lnTo>
                    <a:pt x="634" y="1199"/>
                  </a:lnTo>
                  <a:lnTo>
                    <a:pt x="751" y="1068"/>
                  </a:lnTo>
                  <a:lnTo>
                    <a:pt x="751" y="676"/>
                  </a:lnTo>
                  <a:lnTo>
                    <a:pt x="967" y="472"/>
                  </a:lnTo>
                  <a:lnTo>
                    <a:pt x="1708" y="472"/>
                  </a:lnTo>
                  <a:lnTo>
                    <a:pt x="2195" y="0"/>
                  </a:lnTo>
                  <a:lnTo>
                    <a:pt x="2434" y="0"/>
                  </a:lnTo>
                  <a:lnTo>
                    <a:pt x="2674" y="221"/>
                  </a:lnTo>
                  <a:lnTo>
                    <a:pt x="3712" y="221"/>
                  </a:lnTo>
                  <a:lnTo>
                    <a:pt x="3712" y="247"/>
                  </a:lnTo>
                  <a:lnTo>
                    <a:pt x="2665" y="247"/>
                  </a:lnTo>
                  <a:lnTo>
                    <a:pt x="2425" y="26"/>
                  </a:lnTo>
                  <a:lnTo>
                    <a:pt x="2206" y="26"/>
                  </a:lnTo>
                  <a:lnTo>
                    <a:pt x="1720" y="498"/>
                  </a:lnTo>
                  <a:lnTo>
                    <a:pt x="979" y="498"/>
                  </a:lnTo>
                  <a:lnTo>
                    <a:pt x="777" y="688"/>
                  </a:lnTo>
                  <a:lnTo>
                    <a:pt x="777" y="1078"/>
                  </a:lnTo>
                  <a:lnTo>
                    <a:pt x="646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067">
              <a:extLst>
                <a:ext uri="{FF2B5EF4-FFF2-40B4-BE49-F238E27FC236}">
                  <a16:creationId xmlns:a16="http://schemas.microsoft.com/office/drawing/2014/main" id="{DFD896E8-BD4B-48DB-8527-52EC1340F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780"/>
              <a:ext cx="4044" cy="1412"/>
            </a:xfrm>
            <a:custGeom>
              <a:avLst/>
              <a:gdLst>
                <a:gd name="T0" fmla="*/ 936 w 4044"/>
                <a:gd name="T1" fmla="*/ 1412 h 1412"/>
                <a:gd name="T2" fmla="*/ 0 w 4044"/>
                <a:gd name="T3" fmla="*/ 1412 h 1412"/>
                <a:gd name="T4" fmla="*/ 0 w 4044"/>
                <a:gd name="T5" fmla="*/ 1405 h 1412"/>
                <a:gd name="T6" fmla="*/ 933 w 4044"/>
                <a:gd name="T7" fmla="*/ 1405 h 1412"/>
                <a:gd name="T8" fmla="*/ 1147 w 4044"/>
                <a:gd name="T9" fmla="*/ 1201 h 1412"/>
                <a:gd name="T10" fmla="*/ 1147 w 4044"/>
                <a:gd name="T11" fmla="*/ 197 h 1412"/>
                <a:gd name="T12" fmla="*/ 1344 w 4044"/>
                <a:gd name="T13" fmla="*/ 0 h 1412"/>
                <a:gd name="T14" fmla="*/ 1819 w 4044"/>
                <a:gd name="T15" fmla="*/ 0 h 1412"/>
                <a:gd name="T16" fmla="*/ 1821 w 4044"/>
                <a:gd name="T17" fmla="*/ 2 h 1412"/>
                <a:gd name="T18" fmla="*/ 2206 w 4044"/>
                <a:gd name="T19" fmla="*/ 389 h 1412"/>
                <a:gd name="T20" fmla="*/ 3049 w 4044"/>
                <a:gd name="T21" fmla="*/ 389 h 1412"/>
                <a:gd name="T22" fmla="*/ 3244 w 4044"/>
                <a:gd name="T23" fmla="*/ 190 h 1412"/>
                <a:gd name="T24" fmla="*/ 4044 w 4044"/>
                <a:gd name="T25" fmla="*/ 190 h 1412"/>
                <a:gd name="T26" fmla="*/ 4044 w 4044"/>
                <a:gd name="T27" fmla="*/ 194 h 1412"/>
                <a:gd name="T28" fmla="*/ 3249 w 4044"/>
                <a:gd name="T29" fmla="*/ 194 h 1412"/>
                <a:gd name="T30" fmla="*/ 3054 w 4044"/>
                <a:gd name="T31" fmla="*/ 396 h 1412"/>
                <a:gd name="T32" fmla="*/ 2204 w 4044"/>
                <a:gd name="T33" fmla="*/ 396 h 1412"/>
                <a:gd name="T34" fmla="*/ 2204 w 4044"/>
                <a:gd name="T35" fmla="*/ 394 h 1412"/>
                <a:gd name="T36" fmla="*/ 1817 w 4044"/>
                <a:gd name="T37" fmla="*/ 7 h 1412"/>
                <a:gd name="T38" fmla="*/ 1346 w 4044"/>
                <a:gd name="T39" fmla="*/ 7 h 1412"/>
                <a:gd name="T40" fmla="*/ 1154 w 4044"/>
                <a:gd name="T41" fmla="*/ 199 h 1412"/>
                <a:gd name="T42" fmla="*/ 1154 w 4044"/>
                <a:gd name="T43" fmla="*/ 1203 h 1412"/>
                <a:gd name="T44" fmla="*/ 1152 w 4044"/>
                <a:gd name="T45" fmla="*/ 1205 h 1412"/>
                <a:gd name="T46" fmla="*/ 936 w 4044"/>
                <a:gd name="T47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44" h="1412">
                  <a:moveTo>
                    <a:pt x="936" y="1412"/>
                  </a:moveTo>
                  <a:lnTo>
                    <a:pt x="0" y="1412"/>
                  </a:lnTo>
                  <a:lnTo>
                    <a:pt x="0" y="1405"/>
                  </a:lnTo>
                  <a:lnTo>
                    <a:pt x="933" y="1405"/>
                  </a:lnTo>
                  <a:lnTo>
                    <a:pt x="1147" y="1201"/>
                  </a:lnTo>
                  <a:lnTo>
                    <a:pt x="1147" y="197"/>
                  </a:lnTo>
                  <a:lnTo>
                    <a:pt x="1344" y="0"/>
                  </a:lnTo>
                  <a:lnTo>
                    <a:pt x="1819" y="0"/>
                  </a:lnTo>
                  <a:lnTo>
                    <a:pt x="1821" y="2"/>
                  </a:lnTo>
                  <a:lnTo>
                    <a:pt x="2206" y="389"/>
                  </a:lnTo>
                  <a:lnTo>
                    <a:pt x="3049" y="389"/>
                  </a:lnTo>
                  <a:lnTo>
                    <a:pt x="3244" y="190"/>
                  </a:lnTo>
                  <a:lnTo>
                    <a:pt x="4044" y="190"/>
                  </a:lnTo>
                  <a:lnTo>
                    <a:pt x="4044" y="194"/>
                  </a:lnTo>
                  <a:lnTo>
                    <a:pt x="3249" y="194"/>
                  </a:lnTo>
                  <a:lnTo>
                    <a:pt x="3054" y="396"/>
                  </a:lnTo>
                  <a:lnTo>
                    <a:pt x="2204" y="396"/>
                  </a:lnTo>
                  <a:lnTo>
                    <a:pt x="2204" y="394"/>
                  </a:lnTo>
                  <a:lnTo>
                    <a:pt x="1817" y="7"/>
                  </a:lnTo>
                  <a:lnTo>
                    <a:pt x="1346" y="7"/>
                  </a:lnTo>
                  <a:lnTo>
                    <a:pt x="1154" y="199"/>
                  </a:lnTo>
                  <a:lnTo>
                    <a:pt x="1154" y="1203"/>
                  </a:lnTo>
                  <a:lnTo>
                    <a:pt x="1152" y="1205"/>
                  </a:lnTo>
                  <a:lnTo>
                    <a:pt x="936" y="1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068">
              <a:extLst>
                <a:ext uri="{FF2B5EF4-FFF2-40B4-BE49-F238E27FC236}">
                  <a16:creationId xmlns:a16="http://schemas.microsoft.com/office/drawing/2014/main" id="{B497DAA6-3198-4B76-A347-28DFCED0E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048"/>
              <a:ext cx="2574" cy="565"/>
            </a:xfrm>
            <a:custGeom>
              <a:avLst/>
              <a:gdLst>
                <a:gd name="T0" fmla="*/ 701 w 2574"/>
                <a:gd name="T1" fmla="*/ 565 h 565"/>
                <a:gd name="T2" fmla="*/ 0 w 2574"/>
                <a:gd name="T3" fmla="*/ 565 h 565"/>
                <a:gd name="T4" fmla="*/ 0 w 2574"/>
                <a:gd name="T5" fmla="*/ 539 h 565"/>
                <a:gd name="T6" fmla="*/ 691 w 2574"/>
                <a:gd name="T7" fmla="*/ 539 h 565"/>
                <a:gd name="T8" fmla="*/ 931 w 2574"/>
                <a:gd name="T9" fmla="*/ 297 h 565"/>
                <a:gd name="T10" fmla="*/ 1836 w 2574"/>
                <a:gd name="T11" fmla="*/ 297 h 565"/>
                <a:gd name="T12" fmla="*/ 2128 w 2574"/>
                <a:gd name="T13" fmla="*/ 0 h 565"/>
                <a:gd name="T14" fmla="*/ 2574 w 2574"/>
                <a:gd name="T15" fmla="*/ 0 h 565"/>
                <a:gd name="T16" fmla="*/ 2574 w 2574"/>
                <a:gd name="T17" fmla="*/ 26 h 565"/>
                <a:gd name="T18" fmla="*/ 2140 w 2574"/>
                <a:gd name="T19" fmla="*/ 26 h 565"/>
                <a:gd name="T20" fmla="*/ 1845 w 2574"/>
                <a:gd name="T21" fmla="*/ 323 h 565"/>
                <a:gd name="T22" fmla="*/ 943 w 2574"/>
                <a:gd name="T23" fmla="*/ 323 h 565"/>
                <a:gd name="T24" fmla="*/ 701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701" y="565"/>
                  </a:moveTo>
                  <a:lnTo>
                    <a:pt x="0" y="565"/>
                  </a:lnTo>
                  <a:lnTo>
                    <a:pt x="0" y="539"/>
                  </a:lnTo>
                  <a:lnTo>
                    <a:pt x="691" y="539"/>
                  </a:lnTo>
                  <a:lnTo>
                    <a:pt x="931" y="297"/>
                  </a:lnTo>
                  <a:lnTo>
                    <a:pt x="1836" y="297"/>
                  </a:lnTo>
                  <a:lnTo>
                    <a:pt x="2128" y="0"/>
                  </a:lnTo>
                  <a:lnTo>
                    <a:pt x="2574" y="0"/>
                  </a:lnTo>
                  <a:lnTo>
                    <a:pt x="2574" y="26"/>
                  </a:lnTo>
                  <a:lnTo>
                    <a:pt x="2140" y="26"/>
                  </a:lnTo>
                  <a:lnTo>
                    <a:pt x="1845" y="323"/>
                  </a:lnTo>
                  <a:lnTo>
                    <a:pt x="943" y="323"/>
                  </a:lnTo>
                  <a:lnTo>
                    <a:pt x="701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069">
              <a:extLst>
                <a:ext uri="{FF2B5EF4-FFF2-40B4-BE49-F238E27FC236}">
                  <a16:creationId xmlns:a16="http://schemas.microsoft.com/office/drawing/2014/main" id="{69AC6308-205C-43C0-932E-7C9321385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730"/>
              <a:ext cx="3054" cy="520"/>
            </a:xfrm>
            <a:custGeom>
              <a:avLst/>
              <a:gdLst>
                <a:gd name="T0" fmla="*/ 2377 w 3054"/>
                <a:gd name="T1" fmla="*/ 520 h 520"/>
                <a:gd name="T2" fmla="*/ 2156 w 3054"/>
                <a:gd name="T3" fmla="*/ 520 h 520"/>
                <a:gd name="T4" fmla="*/ 2156 w 3054"/>
                <a:gd name="T5" fmla="*/ 517 h 520"/>
                <a:gd name="T6" fmla="*/ 1658 w 3054"/>
                <a:gd name="T7" fmla="*/ 14 h 520"/>
                <a:gd name="T8" fmla="*/ 1325 w 3054"/>
                <a:gd name="T9" fmla="*/ 14 h 520"/>
                <a:gd name="T10" fmla="*/ 1088 w 3054"/>
                <a:gd name="T11" fmla="*/ 249 h 520"/>
                <a:gd name="T12" fmla="*/ 302 w 3054"/>
                <a:gd name="T13" fmla="*/ 249 h 520"/>
                <a:gd name="T14" fmla="*/ 159 w 3054"/>
                <a:gd name="T15" fmla="*/ 396 h 520"/>
                <a:gd name="T16" fmla="*/ 0 w 3054"/>
                <a:gd name="T17" fmla="*/ 396 h 520"/>
                <a:gd name="T18" fmla="*/ 0 w 3054"/>
                <a:gd name="T19" fmla="*/ 384 h 520"/>
                <a:gd name="T20" fmla="*/ 152 w 3054"/>
                <a:gd name="T21" fmla="*/ 384 h 520"/>
                <a:gd name="T22" fmla="*/ 297 w 3054"/>
                <a:gd name="T23" fmla="*/ 237 h 520"/>
                <a:gd name="T24" fmla="*/ 1083 w 3054"/>
                <a:gd name="T25" fmla="*/ 237 h 520"/>
                <a:gd name="T26" fmla="*/ 1318 w 3054"/>
                <a:gd name="T27" fmla="*/ 0 h 520"/>
                <a:gd name="T28" fmla="*/ 1662 w 3054"/>
                <a:gd name="T29" fmla="*/ 0 h 520"/>
                <a:gd name="T30" fmla="*/ 1665 w 3054"/>
                <a:gd name="T31" fmla="*/ 2 h 520"/>
                <a:gd name="T32" fmla="*/ 2163 w 3054"/>
                <a:gd name="T33" fmla="*/ 508 h 520"/>
                <a:gd name="T34" fmla="*/ 2372 w 3054"/>
                <a:gd name="T35" fmla="*/ 508 h 520"/>
                <a:gd name="T36" fmla="*/ 2484 w 3054"/>
                <a:gd name="T37" fmla="*/ 403 h 520"/>
                <a:gd name="T38" fmla="*/ 3054 w 3054"/>
                <a:gd name="T39" fmla="*/ 403 h 520"/>
                <a:gd name="T40" fmla="*/ 3054 w 3054"/>
                <a:gd name="T41" fmla="*/ 415 h 520"/>
                <a:gd name="T42" fmla="*/ 2489 w 3054"/>
                <a:gd name="T43" fmla="*/ 415 h 520"/>
                <a:gd name="T44" fmla="*/ 2377 w 3054"/>
                <a:gd name="T45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54" h="520">
                  <a:moveTo>
                    <a:pt x="2377" y="520"/>
                  </a:moveTo>
                  <a:lnTo>
                    <a:pt x="2156" y="520"/>
                  </a:lnTo>
                  <a:lnTo>
                    <a:pt x="2156" y="517"/>
                  </a:lnTo>
                  <a:lnTo>
                    <a:pt x="1658" y="14"/>
                  </a:lnTo>
                  <a:lnTo>
                    <a:pt x="1325" y="14"/>
                  </a:lnTo>
                  <a:lnTo>
                    <a:pt x="1088" y="249"/>
                  </a:lnTo>
                  <a:lnTo>
                    <a:pt x="302" y="249"/>
                  </a:lnTo>
                  <a:lnTo>
                    <a:pt x="159" y="396"/>
                  </a:lnTo>
                  <a:lnTo>
                    <a:pt x="0" y="396"/>
                  </a:lnTo>
                  <a:lnTo>
                    <a:pt x="0" y="384"/>
                  </a:lnTo>
                  <a:lnTo>
                    <a:pt x="152" y="384"/>
                  </a:lnTo>
                  <a:lnTo>
                    <a:pt x="297" y="237"/>
                  </a:lnTo>
                  <a:lnTo>
                    <a:pt x="1083" y="237"/>
                  </a:lnTo>
                  <a:lnTo>
                    <a:pt x="1318" y="0"/>
                  </a:lnTo>
                  <a:lnTo>
                    <a:pt x="1662" y="0"/>
                  </a:lnTo>
                  <a:lnTo>
                    <a:pt x="1665" y="2"/>
                  </a:lnTo>
                  <a:lnTo>
                    <a:pt x="2163" y="508"/>
                  </a:lnTo>
                  <a:lnTo>
                    <a:pt x="2372" y="508"/>
                  </a:lnTo>
                  <a:lnTo>
                    <a:pt x="2484" y="403"/>
                  </a:lnTo>
                  <a:lnTo>
                    <a:pt x="3054" y="403"/>
                  </a:lnTo>
                  <a:lnTo>
                    <a:pt x="3054" y="415"/>
                  </a:lnTo>
                  <a:lnTo>
                    <a:pt x="2489" y="415"/>
                  </a:lnTo>
                  <a:lnTo>
                    <a:pt x="2377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070">
              <a:extLst>
                <a:ext uri="{FF2B5EF4-FFF2-40B4-BE49-F238E27FC236}">
                  <a16:creationId xmlns:a16="http://schemas.microsoft.com/office/drawing/2014/main" id="{22BEC78E-F6E5-4208-94A0-A853D071B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200"/>
              <a:ext cx="3172" cy="240"/>
            </a:xfrm>
            <a:custGeom>
              <a:avLst/>
              <a:gdLst>
                <a:gd name="T0" fmla="*/ 2488 w 3172"/>
                <a:gd name="T1" fmla="*/ 240 h 240"/>
                <a:gd name="T2" fmla="*/ 1223 w 3172"/>
                <a:gd name="T3" fmla="*/ 240 h 240"/>
                <a:gd name="T4" fmla="*/ 995 w 3172"/>
                <a:gd name="T5" fmla="*/ 14 h 240"/>
                <a:gd name="T6" fmla="*/ 641 w 3172"/>
                <a:gd name="T7" fmla="*/ 14 h 240"/>
                <a:gd name="T8" fmla="*/ 439 w 3172"/>
                <a:gd name="T9" fmla="*/ 211 h 240"/>
                <a:gd name="T10" fmla="*/ 0 w 3172"/>
                <a:gd name="T11" fmla="*/ 211 h 240"/>
                <a:gd name="T12" fmla="*/ 0 w 3172"/>
                <a:gd name="T13" fmla="*/ 197 h 240"/>
                <a:gd name="T14" fmla="*/ 434 w 3172"/>
                <a:gd name="T15" fmla="*/ 197 h 240"/>
                <a:gd name="T16" fmla="*/ 636 w 3172"/>
                <a:gd name="T17" fmla="*/ 0 h 240"/>
                <a:gd name="T18" fmla="*/ 999 w 3172"/>
                <a:gd name="T19" fmla="*/ 0 h 240"/>
                <a:gd name="T20" fmla="*/ 1227 w 3172"/>
                <a:gd name="T21" fmla="*/ 228 h 240"/>
                <a:gd name="T22" fmla="*/ 2484 w 3172"/>
                <a:gd name="T23" fmla="*/ 228 h 240"/>
                <a:gd name="T24" fmla="*/ 2645 w 3172"/>
                <a:gd name="T25" fmla="*/ 69 h 240"/>
                <a:gd name="T26" fmla="*/ 3172 w 3172"/>
                <a:gd name="T27" fmla="*/ 69 h 240"/>
                <a:gd name="T28" fmla="*/ 3172 w 3172"/>
                <a:gd name="T29" fmla="*/ 80 h 240"/>
                <a:gd name="T30" fmla="*/ 2650 w 3172"/>
                <a:gd name="T31" fmla="*/ 80 h 240"/>
                <a:gd name="T32" fmla="*/ 2488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2488" y="240"/>
                  </a:moveTo>
                  <a:lnTo>
                    <a:pt x="1223" y="240"/>
                  </a:lnTo>
                  <a:lnTo>
                    <a:pt x="995" y="14"/>
                  </a:lnTo>
                  <a:lnTo>
                    <a:pt x="641" y="14"/>
                  </a:lnTo>
                  <a:lnTo>
                    <a:pt x="439" y="211"/>
                  </a:lnTo>
                  <a:lnTo>
                    <a:pt x="0" y="211"/>
                  </a:lnTo>
                  <a:lnTo>
                    <a:pt x="0" y="197"/>
                  </a:lnTo>
                  <a:lnTo>
                    <a:pt x="434" y="197"/>
                  </a:lnTo>
                  <a:lnTo>
                    <a:pt x="636" y="0"/>
                  </a:lnTo>
                  <a:lnTo>
                    <a:pt x="999" y="0"/>
                  </a:lnTo>
                  <a:lnTo>
                    <a:pt x="1227" y="228"/>
                  </a:lnTo>
                  <a:lnTo>
                    <a:pt x="2484" y="228"/>
                  </a:lnTo>
                  <a:lnTo>
                    <a:pt x="2645" y="69"/>
                  </a:lnTo>
                  <a:lnTo>
                    <a:pt x="3172" y="69"/>
                  </a:lnTo>
                  <a:lnTo>
                    <a:pt x="3172" y="80"/>
                  </a:lnTo>
                  <a:lnTo>
                    <a:pt x="2650" y="80"/>
                  </a:lnTo>
                  <a:lnTo>
                    <a:pt x="2488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071">
              <a:extLst>
                <a:ext uri="{FF2B5EF4-FFF2-40B4-BE49-F238E27FC236}">
                  <a16:creationId xmlns:a16="http://schemas.microsoft.com/office/drawing/2014/main" id="{500D49F6-40FB-40F7-B019-F1493C903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387"/>
              <a:ext cx="1233" cy="242"/>
            </a:xfrm>
            <a:custGeom>
              <a:avLst/>
              <a:gdLst>
                <a:gd name="T0" fmla="*/ 577 w 1233"/>
                <a:gd name="T1" fmla="*/ 242 h 242"/>
                <a:gd name="T2" fmla="*/ 0 w 1233"/>
                <a:gd name="T3" fmla="*/ 242 h 242"/>
                <a:gd name="T4" fmla="*/ 0 w 1233"/>
                <a:gd name="T5" fmla="*/ 235 h 242"/>
                <a:gd name="T6" fmla="*/ 575 w 1233"/>
                <a:gd name="T7" fmla="*/ 235 h 242"/>
                <a:gd name="T8" fmla="*/ 801 w 1233"/>
                <a:gd name="T9" fmla="*/ 0 h 242"/>
                <a:gd name="T10" fmla="*/ 1233 w 1233"/>
                <a:gd name="T11" fmla="*/ 0 h 242"/>
                <a:gd name="T12" fmla="*/ 1233 w 1233"/>
                <a:gd name="T13" fmla="*/ 5 h 242"/>
                <a:gd name="T14" fmla="*/ 803 w 1233"/>
                <a:gd name="T15" fmla="*/ 5 h 242"/>
                <a:gd name="T16" fmla="*/ 577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577" y="242"/>
                  </a:moveTo>
                  <a:lnTo>
                    <a:pt x="0" y="242"/>
                  </a:lnTo>
                  <a:lnTo>
                    <a:pt x="0" y="235"/>
                  </a:lnTo>
                  <a:lnTo>
                    <a:pt x="575" y="235"/>
                  </a:lnTo>
                  <a:lnTo>
                    <a:pt x="801" y="0"/>
                  </a:lnTo>
                  <a:lnTo>
                    <a:pt x="1233" y="0"/>
                  </a:lnTo>
                  <a:lnTo>
                    <a:pt x="1233" y="5"/>
                  </a:lnTo>
                  <a:lnTo>
                    <a:pt x="803" y="5"/>
                  </a:lnTo>
                  <a:lnTo>
                    <a:pt x="577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072">
              <a:extLst>
                <a:ext uri="{FF2B5EF4-FFF2-40B4-BE49-F238E27FC236}">
                  <a16:creationId xmlns:a16="http://schemas.microsoft.com/office/drawing/2014/main" id="{530B1DA9-0912-44F5-811C-0F82D951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1731"/>
              <a:ext cx="3228" cy="473"/>
            </a:xfrm>
            <a:custGeom>
              <a:avLst/>
              <a:gdLst>
                <a:gd name="T0" fmla="*/ 1895 w 3228"/>
                <a:gd name="T1" fmla="*/ 473 h 473"/>
                <a:gd name="T2" fmla="*/ 779 w 3228"/>
                <a:gd name="T3" fmla="*/ 473 h 473"/>
                <a:gd name="T4" fmla="*/ 779 w 3228"/>
                <a:gd name="T5" fmla="*/ 473 h 473"/>
                <a:gd name="T6" fmla="*/ 591 w 3228"/>
                <a:gd name="T7" fmla="*/ 281 h 473"/>
                <a:gd name="T8" fmla="*/ 0 w 3228"/>
                <a:gd name="T9" fmla="*/ 281 h 473"/>
                <a:gd name="T10" fmla="*/ 0 w 3228"/>
                <a:gd name="T11" fmla="*/ 278 h 473"/>
                <a:gd name="T12" fmla="*/ 591 w 3228"/>
                <a:gd name="T13" fmla="*/ 278 h 473"/>
                <a:gd name="T14" fmla="*/ 591 w 3228"/>
                <a:gd name="T15" fmla="*/ 278 h 473"/>
                <a:gd name="T16" fmla="*/ 779 w 3228"/>
                <a:gd name="T17" fmla="*/ 468 h 473"/>
                <a:gd name="T18" fmla="*/ 1895 w 3228"/>
                <a:gd name="T19" fmla="*/ 468 h 473"/>
                <a:gd name="T20" fmla="*/ 2045 w 3228"/>
                <a:gd name="T21" fmla="*/ 316 h 473"/>
                <a:gd name="T22" fmla="*/ 2674 w 3228"/>
                <a:gd name="T23" fmla="*/ 316 h 473"/>
                <a:gd name="T24" fmla="*/ 2957 w 3228"/>
                <a:gd name="T25" fmla="*/ 0 h 473"/>
                <a:gd name="T26" fmla="*/ 3228 w 3228"/>
                <a:gd name="T27" fmla="*/ 0 h 473"/>
                <a:gd name="T28" fmla="*/ 3228 w 3228"/>
                <a:gd name="T29" fmla="*/ 3 h 473"/>
                <a:gd name="T30" fmla="*/ 2957 w 3228"/>
                <a:gd name="T31" fmla="*/ 3 h 473"/>
                <a:gd name="T32" fmla="*/ 2677 w 3228"/>
                <a:gd name="T33" fmla="*/ 321 h 473"/>
                <a:gd name="T34" fmla="*/ 2045 w 3228"/>
                <a:gd name="T35" fmla="*/ 321 h 473"/>
                <a:gd name="T36" fmla="*/ 1895 w 3228"/>
                <a:gd name="T3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8" h="473">
                  <a:moveTo>
                    <a:pt x="1895" y="473"/>
                  </a:moveTo>
                  <a:lnTo>
                    <a:pt x="779" y="473"/>
                  </a:lnTo>
                  <a:lnTo>
                    <a:pt x="779" y="473"/>
                  </a:lnTo>
                  <a:lnTo>
                    <a:pt x="591" y="281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779" y="468"/>
                  </a:lnTo>
                  <a:lnTo>
                    <a:pt x="1895" y="468"/>
                  </a:lnTo>
                  <a:lnTo>
                    <a:pt x="2045" y="316"/>
                  </a:lnTo>
                  <a:lnTo>
                    <a:pt x="2674" y="316"/>
                  </a:lnTo>
                  <a:lnTo>
                    <a:pt x="2957" y="0"/>
                  </a:lnTo>
                  <a:lnTo>
                    <a:pt x="3228" y="0"/>
                  </a:lnTo>
                  <a:lnTo>
                    <a:pt x="3228" y="3"/>
                  </a:lnTo>
                  <a:lnTo>
                    <a:pt x="2957" y="3"/>
                  </a:lnTo>
                  <a:lnTo>
                    <a:pt x="2677" y="321"/>
                  </a:lnTo>
                  <a:lnTo>
                    <a:pt x="2045" y="321"/>
                  </a:lnTo>
                  <a:lnTo>
                    <a:pt x="1895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073">
              <a:extLst>
                <a:ext uri="{FF2B5EF4-FFF2-40B4-BE49-F238E27FC236}">
                  <a16:creationId xmlns:a16="http://schemas.microsoft.com/office/drawing/2014/main" id="{436B1CD1-857C-45BF-A665-A57A845E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1672"/>
              <a:ext cx="3159" cy="342"/>
            </a:xfrm>
            <a:custGeom>
              <a:avLst/>
              <a:gdLst>
                <a:gd name="T0" fmla="*/ 3159 w 3159"/>
                <a:gd name="T1" fmla="*/ 342 h 342"/>
                <a:gd name="T2" fmla="*/ 2902 w 3159"/>
                <a:gd name="T3" fmla="*/ 342 h 342"/>
                <a:gd name="T4" fmla="*/ 2572 w 3159"/>
                <a:gd name="T5" fmla="*/ 7 h 342"/>
                <a:gd name="T6" fmla="*/ 1624 w 3159"/>
                <a:gd name="T7" fmla="*/ 7 h 342"/>
                <a:gd name="T8" fmla="*/ 1347 w 3159"/>
                <a:gd name="T9" fmla="*/ 302 h 342"/>
                <a:gd name="T10" fmla="*/ 762 w 3159"/>
                <a:gd name="T11" fmla="*/ 302 h 342"/>
                <a:gd name="T12" fmla="*/ 499 w 3159"/>
                <a:gd name="T13" fmla="*/ 38 h 342"/>
                <a:gd name="T14" fmla="*/ 0 w 3159"/>
                <a:gd name="T15" fmla="*/ 38 h 342"/>
                <a:gd name="T16" fmla="*/ 0 w 3159"/>
                <a:gd name="T17" fmla="*/ 31 h 342"/>
                <a:gd name="T18" fmla="*/ 501 w 3159"/>
                <a:gd name="T19" fmla="*/ 31 h 342"/>
                <a:gd name="T20" fmla="*/ 765 w 3159"/>
                <a:gd name="T21" fmla="*/ 294 h 342"/>
                <a:gd name="T22" fmla="*/ 1344 w 3159"/>
                <a:gd name="T23" fmla="*/ 294 h 342"/>
                <a:gd name="T24" fmla="*/ 1620 w 3159"/>
                <a:gd name="T25" fmla="*/ 0 h 342"/>
                <a:gd name="T26" fmla="*/ 2574 w 3159"/>
                <a:gd name="T27" fmla="*/ 0 h 342"/>
                <a:gd name="T28" fmla="*/ 2904 w 3159"/>
                <a:gd name="T29" fmla="*/ 335 h 342"/>
                <a:gd name="T30" fmla="*/ 3159 w 3159"/>
                <a:gd name="T31" fmla="*/ 335 h 342"/>
                <a:gd name="T32" fmla="*/ 3159 w 3159"/>
                <a:gd name="T3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9" h="342">
                  <a:moveTo>
                    <a:pt x="3159" y="342"/>
                  </a:moveTo>
                  <a:lnTo>
                    <a:pt x="2902" y="342"/>
                  </a:lnTo>
                  <a:lnTo>
                    <a:pt x="2572" y="7"/>
                  </a:lnTo>
                  <a:lnTo>
                    <a:pt x="1624" y="7"/>
                  </a:lnTo>
                  <a:lnTo>
                    <a:pt x="1347" y="302"/>
                  </a:lnTo>
                  <a:lnTo>
                    <a:pt x="762" y="302"/>
                  </a:lnTo>
                  <a:lnTo>
                    <a:pt x="499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501" y="31"/>
                  </a:lnTo>
                  <a:lnTo>
                    <a:pt x="765" y="294"/>
                  </a:lnTo>
                  <a:lnTo>
                    <a:pt x="1344" y="294"/>
                  </a:lnTo>
                  <a:lnTo>
                    <a:pt x="1620" y="0"/>
                  </a:lnTo>
                  <a:lnTo>
                    <a:pt x="2574" y="0"/>
                  </a:lnTo>
                  <a:lnTo>
                    <a:pt x="2904" y="335"/>
                  </a:lnTo>
                  <a:lnTo>
                    <a:pt x="3159" y="335"/>
                  </a:lnTo>
                  <a:lnTo>
                    <a:pt x="3159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074">
              <a:extLst>
                <a:ext uri="{FF2B5EF4-FFF2-40B4-BE49-F238E27FC236}">
                  <a16:creationId xmlns:a16="http://schemas.microsoft.com/office/drawing/2014/main" id="{91A9933D-5913-414D-B8EC-47AD71B7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321"/>
              <a:ext cx="2446" cy="496"/>
            </a:xfrm>
            <a:custGeom>
              <a:avLst/>
              <a:gdLst>
                <a:gd name="T0" fmla="*/ 2247 w 2446"/>
                <a:gd name="T1" fmla="*/ 496 h 496"/>
                <a:gd name="T2" fmla="*/ 1235 w 2446"/>
                <a:gd name="T3" fmla="*/ 496 h 496"/>
                <a:gd name="T4" fmla="*/ 1235 w 2446"/>
                <a:gd name="T5" fmla="*/ 496 h 496"/>
                <a:gd name="T6" fmla="*/ 938 w 2446"/>
                <a:gd name="T7" fmla="*/ 206 h 496"/>
                <a:gd name="T8" fmla="*/ 385 w 2446"/>
                <a:gd name="T9" fmla="*/ 206 h 496"/>
                <a:gd name="T10" fmla="*/ 385 w 2446"/>
                <a:gd name="T11" fmla="*/ 204 h 496"/>
                <a:gd name="T12" fmla="*/ 204 w 2446"/>
                <a:gd name="T13" fmla="*/ 5 h 496"/>
                <a:gd name="T14" fmla="*/ 0 w 2446"/>
                <a:gd name="T15" fmla="*/ 5 h 496"/>
                <a:gd name="T16" fmla="*/ 0 w 2446"/>
                <a:gd name="T17" fmla="*/ 0 h 496"/>
                <a:gd name="T18" fmla="*/ 204 w 2446"/>
                <a:gd name="T19" fmla="*/ 0 h 496"/>
                <a:gd name="T20" fmla="*/ 207 w 2446"/>
                <a:gd name="T21" fmla="*/ 2 h 496"/>
                <a:gd name="T22" fmla="*/ 387 w 2446"/>
                <a:gd name="T23" fmla="*/ 202 h 496"/>
                <a:gd name="T24" fmla="*/ 938 w 2446"/>
                <a:gd name="T25" fmla="*/ 202 h 496"/>
                <a:gd name="T26" fmla="*/ 938 w 2446"/>
                <a:gd name="T27" fmla="*/ 202 h 496"/>
                <a:gd name="T28" fmla="*/ 1235 w 2446"/>
                <a:gd name="T29" fmla="*/ 494 h 496"/>
                <a:gd name="T30" fmla="*/ 2247 w 2446"/>
                <a:gd name="T31" fmla="*/ 494 h 496"/>
                <a:gd name="T32" fmla="*/ 2444 w 2446"/>
                <a:gd name="T33" fmla="*/ 316 h 496"/>
                <a:gd name="T34" fmla="*/ 2446 w 2446"/>
                <a:gd name="T35" fmla="*/ 318 h 496"/>
                <a:gd name="T36" fmla="*/ 2247 w 2446"/>
                <a:gd name="T3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46" h="496">
                  <a:moveTo>
                    <a:pt x="2247" y="496"/>
                  </a:moveTo>
                  <a:lnTo>
                    <a:pt x="1235" y="496"/>
                  </a:lnTo>
                  <a:lnTo>
                    <a:pt x="1235" y="496"/>
                  </a:lnTo>
                  <a:lnTo>
                    <a:pt x="938" y="206"/>
                  </a:lnTo>
                  <a:lnTo>
                    <a:pt x="385" y="206"/>
                  </a:lnTo>
                  <a:lnTo>
                    <a:pt x="385" y="204"/>
                  </a:lnTo>
                  <a:lnTo>
                    <a:pt x="20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7" y="2"/>
                  </a:lnTo>
                  <a:lnTo>
                    <a:pt x="387" y="202"/>
                  </a:lnTo>
                  <a:lnTo>
                    <a:pt x="938" y="202"/>
                  </a:lnTo>
                  <a:lnTo>
                    <a:pt x="938" y="202"/>
                  </a:lnTo>
                  <a:lnTo>
                    <a:pt x="1235" y="494"/>
                  </a:lnTo>
                  <a:lnTo>
                    <a:pt x="2247" y="494"/>
                  </a:lnTo>
                  <a:lnTo>
                    <a:pt x="2444" y="316"/>
                  </a:lnTo>
                  <a:lnTo>
                    <a:pt x="2446" y="318"/>
                  </a:lnTo>
                  <a:lnTo>
                    <a:pt x="2247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075">
              <a:extLst>
                <a:ext uri="{FF2B5EF4-FFF2-40B4-BE49-F238E27FC236}">
                  <a16:creationId xmlns:a16="http://schemas.microsoft.com/office/drawing/2014/main" id="{A67A5008-CEF4-48E5-BC58-F8A0756C6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1461"/>
              <a:ext cx="3315" cy="717"/>
            </a:xfrm>
            <a:custGeom>
              <a:avLst/>
              <a:gdLst>
                <a:gd name="T0" fmla="*/ 2907 w 3315"/>
                <a:gd name="T1" fmla="*/ 717 h 717"/>
                <a:gd name="T2" fmla="*/ 2080 w 3315"/>
                <a:gd name="T3" fmla="*/ 717 h 717"/>
                <a:gd name="T4" fmla="*/ 1999 w 3315"/>
                <a:gd name="T5" fmla="*/ 622 h 717"/>
                <a:gd name="T6" fmla="*/ 1551 w 3315"/>
                <a:gd name="T7" fmla="*/ 622 h 717"/>
                <a:gd name="T8" fmla="*/ 1548 w 3315"/>
                <a:gd name="T9" fmla="*/ 619 h 717"/>
                <a:gd name="T10" fmla="*/ 933 w 3315"/>
                <a:gd name="T11" fmla="*/ 14 h 717"/>
                <a:gd name="T12" fmla="*/ 126 w 3315"/>
                <a:gd name="T13" fmla="*/ 14 h 717"/>
                <a:gd name="T14" fmla="*/ 9 w 3315"/>
                <a:gd name="T15" fmla="*/ 138 h 717"/>
                <a:gd name="T16" fmla="*/ 0 w 3315"/>
                <a:gd name="T17" fmla="*/ 128 h 717"/>
                <a:gd name="T18" fmla="*/ 121 w 3315"/>
                <a:gd name="T19" fmla="*/ 0 h 717"/>
                <a:gd name="T20" fmla="*/ 938 w 3315"/>
                <a:gd name="T21" fmla="*/ 0 h 717"/>
                <a:gd name="T22" fmla="*/ 940 w 3315"/>
                <a:gd name="T23" fmla="*/ 2 h 717"/>
                <a:gd name="T24" fmla="*/ 1555 w 3315"/>
                <a:gd name="T25" fmla="*/ 608 h 717"/>
                <a:gd name="T26" fmla="*/ 2006 w 3315"/>
                <a:gd name="T27" fmla="*/ 608 h 717"/>
                <a:gd name="T28" fmla="*/ 2085 w 3315"/>
                <a:gd name="T29" fmla="*/ 705 h 717"/>
                <a:gd name="T30" fmla="*/ 2902 w 3315"/>
                <a:gd name="T31" fmla="*/ 705 h 717"/>
                <a:gd name="T32" fmla="*/ 2992 w 3315"/>
                <a:gd name="T33" fmla="*/ 638 h 717"/>
                <a:gd name="T34" fmla="*/ 3315 w 3315"/>
                <a:gd name="T35" fmla="*/ 638 h 717"/>
                <a:gd name="T36" fmla="*/ 3315 w 3315"/>
                <a:gd name="T37" fmla="*/ 653 h 717"/>
                <a:gd name="T38" fmla="*/ 2997 w 3315"/>
                <a:gd name="T39" fmla="*/ 653 h 717"/>
                <a:gd name="T40" fmla="*/ 2907 w 3315"/>
                <a:gd name="T41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5" h="717">
                  <a:moveTo>
                    <a:pt x="2907" y="717"/>
                  </a:moveTo>
                  <a:lnTo>
                    <a:pt x="2080" y="717"/>
                  </a:lnTo>
                  <a:lnTo>
                    <a:pt x="1999" y="622"/>
                  </a:lnTo>
                  <a:lnTo>
                    <a:pt x="1551" y="622"/>
                  </a:lnTo>
                  <a:lnTo>
                    <a:pt x="1548" y="619"/>
                  </a:lnTo>
                  <a:lnTo>
                    <a:pt x="933" y="14"/>
                  </a:lnTo>
                  <a:lnTo>
                    <a:pt x="126" y="14"/>
                  </a:lnTo>
                  <a:lnTo>
                    <a:pt x="9" y="138"/>
                  </a:lnTo>
                  <a:lnTo>
                    <a:pt x="0" y="128"/>
                  </a:lnTo>
                  <a:lnTo>
                    <a:pt x="121" y="0"/>
                  </a:lnTo>
                  <a:lnTo>
                    <a:pt x="938" y="0"/>
                  </a:lnTo>
                  <a:lnTo>
                    <a:pt x="940" y="2"/>
                  </a:lnTo>
                  <a:lnTo>
                    <a:pt x="1555" y="608"/>
                  </a:lnTo>
                  <a:lnTo>
                    <a:pt x="2006" y="608"/>
                  </a:lnTo>
                  <a:lnTo>
                    <a:pt x="2085" y="705"/>
                  </a:lnTo>
                  <a:lnTo>
                    <a:pt x="2902" y="705"/>
                  </a:lnTo>
                  <a:lnTo>
                    <a:pt x="2992" y="638"/>
                  </a:lnTo>
                  <a:lnTo>
                    <a:pt x="3315" y="638"/>
                  </a:lnTo>
                  <a:lnTo>
                    <a:pt x="3315" y="653"/>
                  </a:lnTo>
                  <a:lnTo>
                    <a:pt x="2997" y="653"/>
                  </a:lnTo>
                  <a:lnTo>
                    <a:pt x="2907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076">
              <a:extLst>
                <a:ext uri="{FF2B5EF4-FFF2-40B4-BE49-F238E27FC236}">
                  <a16:creationId xmlns:a16="http://schemas.microsoft.com/office/drawing/2014/main" id="{B4F53D03-05F0-4663-8AA4-F0D74C7B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194"/>
              <a:ext cx="1282" cy="93"/>
            </a:xfrm>
            <a:custGeom>
              <a:avLst/>
              <a:gdLst>
                <a:gd name="T0" fmla="*/ 332 w 1282"/>
                <a:gd name="T1" fmla="*/ 93 h 93"/>
                <a:gd name="T2" fmla="*/ 0 w 1282"/>
                <a:gd name="T3" fmla="*/ 93 h 93"/>
                <a:gd name="T4" fmla="*/ 0 w 1282"/>
                <a:gd name="T5" fmla="*/ 86 h 93"/>
                <a:gd name="T6" fmla="*/ 330 w 1282"/>
                <a:gd name="T7" fmla="*/ 86 h 93"/>
                <a:gd name="T8" fmla="*/ 434 w 1282"/>
                <a:gd name="T9" fmla="*/ 0 h 93"/>
                <a:gd name="T10" fmla="*/ 1282 w 1282"/>
                <a:gd name="T11" fmla="*/ 0 h 93"/>
                <a:gd name="T12" fmla="*/ 1282 w 1282"/>
                <a:gd name="T13" fmla="*/ 7 h 93"/>
                <a:gd name="T14" fmla="*/ 437 w 1282"/>
                <a:gd name="T15" fmla="*/ 7 h 93"/>
                <a:gd name="T16" fmla="*/ 332 w 1282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93">
                  <a:moveTo>
                    <a:pt x="332" y="93"/>
                  </a:moveTo>
                  <a:lnTo>
                    <a:pt x="0" y="93"/>
                  </a:lnTo>
                  <a:lnTo>
                    <a:pt x="0" y="86"/>
                  </a:lnTo>
                  <a:lnTo>
                    <a:pt x="330" y="86"/>
                  </a:lnTo>
                  <a:lnTo>
                    <a:pt x="434" y="0"/>
                  </a:lnTo>
                  <a:lnTo>
                    <a:pt x="1282" y="0"/>
                  </a:lnTo>
                  <a:lnTo>
                    <a:pt x="1282" y="7"/>
                  </a:lnTo>
                  <a:lnTo>
                    <a:pt x="437" y="7"/>
                  </a:lnTo>
                  <a:lnTo>
                    <a:pt x="332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077">
              <a:extLst>
                <a:ext uri="{FF2B5EF4-FFF2-40B4-BE49-F238E27FC236}">
                  <a16:creationId xmlns:a16="http://schemas.microsoft.com/office/drawing/2014/main" id="{535E57F3-F932-4748-85C8-B9491BBA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594"/>
              <a:ext cx="1662" cy="902"/>
            </a:xfrm>
            <a:custGeom>
              <a:avLst/>
              <a:gdLst>
                <a:gd name="T0" fmla="*/ 1662 w 1662"/>
                <a:gd name="T1" fmla="*/ 902 h 902"/>
                <a:gd name="T2" fmla="*/ 1439 w 1662"/>
                <a:gd name="T3" fmla="*/ 902 h 902"/>
                <a:gd name="T4" fmla="*/ 1439 w 1662"/>
                <a:gd name="T5" fmla="*/ 902 h 902"/>
                <a:gd name="T6" fmla="*/ 1218 w 1662"/>
                <a:gd name="T7" fmla="*/ 665 h 902"/>
                <a:gd name="T8" fmla="*/ 883 w 1662"/>
                <a:gd name="T9" fmla="*/ 665 h 902"/>
                <a:gd name="T10" fmla="*/ 883 w 1662"/>
                <a:gd name="T11" fmla="*/ 665 h 902"/>
                <a:gd name="T12" fmla="*/ 228 w 1662"/>
                <a:gd name="T13" fmla="*/ 5 h 902"/>
                <a:gd name="T14" fmla="*/ 0 w 1662"/>
                <a:gd name="T15" fmla="*/ 5 h 902"/>
                <a:gd name="T16" fmla="*/ 0 w 1662"/>
                <a:gd name="T17" fmla="*/ 0 h 902"/>
                <a:gd name="T18" fmla="*/ 228 w 1662"/>
                <a:gd name="T19" fmla="*/ 0 h 902"/>
                <a:gd name="T20" fmla="*/ 228 w 1662"/>
                <a:gd name="T21" fmla="*/ 0 h 902"/>
                <a:gd name="T22" fmla="*/ 886 w 1662"/>
                <a:gd name="T23" fmla="*/ 663 h 902"/>
                <a:gd name="T24" fmla="*/ 1218 w 1662"/>
                <a:gd name="T25" fmla="*/ 663 h 902"/>
                <a:gd name="T26" fmla="*/ 1220 w 1662"/>
                <a:gd name="T27" fmla="*/ 663 h 902"/>
                <a:gd name="T28" fmla="*/ 1441 w 1662"/>
                <a:gd name="T29" fmla="*/ 900 h 902"/>
                <a:gd name="T30" fmla="*/ 1662 w 1662"/>
                <a:gd name="T31" fmla="*/ 900 h 902"/>
                <a:gd name="T32" fmla="*/ 1662 w 1662"/>
                <a:gd name="T3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2" h="902">
                  <a:moveTo>
                    <a:pt x="1662" y="902"/>
                  </a:moveTo>
                  <a:lnTo>
                    <a:pt x="1439" y="902"/>
                  </a:lnTo>
                  <a:lnTo>
                    <a:pt x="1439" y="902"/>
                  </a:lnTo>
                  <a:lnTo>
                    <a:pt x="1218" y="665"/>
                  </a:lnTo>
                  <a:lnTo>
                    <a:pt x="883" y="665"/>
                  </a:lnTo>
                  <a:lnTo>
                    <a:pt x="883" y="665"/>
                  </a:lnTo>
                  <a:lnTo>
                    <a:pt x="22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886" y="663"/>
                  </a:lnTo>
                  <a:lnTo>
                    <a:pt x="1218" y="663"/>
                  </a:lnTo>
                  <a:lnTo>
                    <a:pt x="1220" y="663"/>
                  </a:lnTo>
                  <a:lnTo>
                    <a:pt x="1441" y="900"/>
                  </a:lnTo>
                  <a:lnTo>
                    <a:pt x="1662" y="900"/>
                  </a:lnTo>
                  <a:lnTo>
                    <a:pt x="1662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078">
              <a:extLst>
                <a:ext uri="{FF2B5EF4-FFF2-40B4-BE49-F238E27FC236}">
                  <a16:creationId xmlns:a16="http://schemas.microsoft.com/office/drawing/2014/main" id="{319393F7-22F2-466B-B09A-704CBCBE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601"/>
              <a:ext cx="1926" cy="558"/>
            </a:xfrm>
            <a:custGeom>
              <a:avLst/>
              <a:gdLst>
                <a:gd name="T0" fmla="*/ 204 w 1926"/>
                <a:gd name="T1" fmla="*/ 558 h 558"/>
                <a:gd name="T2" fmla="*/ 0 w 1926"/>
                <a:gd name="T3" fmla="*/ 558 h 558"/>
                <a:gd name="T4" fmla="*/ 0 w 1926"/>
                <a:gd name="T5" fmla="*/ 532 h 558"/>
                <a:gd name="T6" fmla="*/ 192 w 1926"/>
                <a:gd name="T7" fmla="*/ 532 h 558"/>
                <a:gd name="T8" fmla="*/ 394 w 1926"/>
                <a:gd name="T9" fmla="*/ 327 h 558"/>
                <a:gd name="T10" fmla="*/ 779 w 1926"/>
                <a:gd name="T11" fmla="*/ 327 h 558"/>
                <a:gd name="T12" fmla="*/ 964 w 1926"/>
                <a:gd name="T13" fmla="*/ 126 h 558"/>
                <a:gd name="T14" fmla="*/ 1655 w 1926"/>
                <a:gd name="T15" fmla="*/ 126 h 558"/>
                <a:gd name="T16" fmla="*/ 1781 w 1926"/>
                <a:gd name="T17" fmla="*/ 0 h 558"/>
                <a:gd name="T18" fmla="*/ 1926 w 1926"/>
                <a:gd name="T19" fmla="*/ 0 h 558"/>
                <a:gd name="T20" fmla="*/ 1926 w 1926"/>
                <a:gd name="T21" fmla="*/ 26 h 558"/>
                <a:gd name="T22" fmla="*/ 1793 w 1926"/>
                <a:gd name="T23" fmla="*/ 26 h 558"/>
                <a:gd name="T24" fmla="*/ 1667 w 1926"/>
                <a:gd name="T25" fmla="*/ 152 h 558"/>
                <a:gd name="T26" fmla="*/ 976 w 1926"/>
                <a:gd name="T27" fmla="*/ 152 h 558"/>
                <a:gd name="T28" fmla="*/ 791 w 1926"/>
                <a:gd name="T29" fmla="*/ 354 h 558"/>
                <a:gd name="T30" fmla="*/ 404 w 1926"/>
                <a:gd name="T31" fmla="*/ 354 h 558"/>
                <a:gd name="T32" fmla="*/ 204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204" y="558"/>
                  </a:moveTo>
                  <a:lnTo>
                    <a:pt x="0" y="558"/>
                  </a:lnTo>
                  <a:lnTo>
                    <a:pt x="0" y="532"/>
                  </a:lnTo>
                  <a:lnTo>
                    <a:pt x="192" y="532"/>
                  </a:lnTo>
                  <a:lnTo>
                    <a:pt x="394" y="327"/>
                  </a:lnTo>
                  <a:lnTo>
                    <a:pt x="779" y="327"/>
                  </a:lnTo>
                  <a:lnTo>
                    <a:pt x="964" y="126"/>
                  </a:lnTo>
                  <a:lnTo>
                    <a:pt x="1655" y="126"/>
                  </a:lnTo>
                  <a:lnTo>
                    <a:pt x="1781" y="0"/>
                  </a:lnTo>
                  <a:lnTo>
                    <a:pt x="1926" y="0"/>
                  </a:lnTo>
                  <a:lnTo>
                    <a:pt x="1926" y="26"/>
                  </a:lnTo>
                  <a:lnTo>
                    <a:pt x="1793" y="26"/>
                  </a:lnTo>
                  <a:lnTo>
                    <a:pt x="1667" y="152"/>
                  </a:lnTo>
                  <a:lnTo>
                    <a:pt x="976" y="152"/>
                  </a:lnTo>
                  <a:lnTo>
                    <a:pt x="791" y="354"/>
                  </a:lnTo>
                  <a:lnTo>
                    <a:pt x="404" y="354"/>
                  </a:lnTo>
                  <a:lnTo>
                    <a:pt x="204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0079">
              <a:extLst>
                <a:ext uri="{FF2B5EF4-FFF2-40B4-BE49-F238E27FC236}">
                  <a16:creationId xmlns:a16="http://schemas.microsoft.com/office/drawing/2014/main" id="{86692F95-2E6B-4C8F-BA24-A2DEB386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48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0080">
              <a:extLst>
                <a:ext uri="{FF2B5EF4-FFF2-40B4-BE49-F238E27FC236}">
                  <a16:creationId xmlns:a16="http://schemas.microsoft.com/office/drawing/2014/main" id="{D19958FD-999A-4E2C-8D85-B4A0A4510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604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0081">
              <a:extLst>
                <a:ext uri="{FF2B5EF4-FFF2-40B4-BE49-F238E27FC236}">
                  <a16:creationId xmlns:a16="http://schemas.microsoft.com/office/drawing/2014/main" id="{FDF4C890-1E62-4313-9AB8-5A023191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583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0082">
              <a:extLst>
                <a:ext uri="{FF2B5EF4-FFF2-40B4-BE49-F238E27FC236}">
                  <a16:creationId xmlns:a16="http://schemas.microsoft.com/office/drawing/2014/main" id="{32FAB77D-193F-473F-B46E-C9D550DAB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107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10083">
              <a:extLst>
                <a:ext uri="{FF2B5EF4-FFF2-40B4-BE49-F238E27FC236}">
                  <a16:creationId xmlns:a16="http://schemas.microsoft.com/office/drawing/2014/main" id="{5076ADFB-6E7D-44CE-B059-C2F88869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322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10084">
              <a:extLst>
                <a:ext uri="{FF2B5EF4-FFF2-40B4-BE49-F238E27FC236}">
                  <a16:creationId xmlns:a16="http://schemas.microsoft.com/office/drawing/2014/main" id="{436998EF-7D1A-417A-80B1-84EFBE9AE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59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0085">
              <a:extLst>
                <a:ext uri="{FF2B5EF4-FFF2-40B4-BE49-F238E27FC236}">
                  <a16:creationId xmlns:a16="http://schemas.microsoft.com/office/drawing/2014/main" id="{CDCFA612-9A81-4313-80E8-01F2AFBB4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0086">
              <a:extLst>
                <a:ext uri="{FF2B5EF4-FFF2-40B4-BE49-F238E27FC236}">
                  <a16:creationId xmlns:a16="http://schemas.microsoft.com/office/drawing/2014/main" id="{34B004DF-EC35-46C0-8B09-72A568EE6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31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0087">
              <a:extLst>
                <a:ext uri="{FF2B5EF4-FFF2-40B4-BE49-F238E27FC236}">
                  <a16:creationId xmlns:a16="http://schemas.microsoft.com/office/drawing/2014/main" id="{FB43C1E6-40EA-4EDF-9CDE-012EC930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12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10088">
              <a:extLst>
                <a:ext uri="{FF2B5EF4-FFF2-40B4-BE49-F238E27FC236}">
                  <a16:creationId xmlns:a16="http://schemas.microsoft.com/office/drawing/2014/main" id="{9D9B0EAE-E8A5-43A9-8363-312CEA00C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577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10089">
              <a:extLst>
                <a:ext uri="{FF2B5EF4-FFF2-40B4-BE49-F238E27FC236}">
                  <a16:creationId xmlns:a16="http://schemas.microsoft.com/office/drawing/2014/main" id="{B0201177-DFB2-4291-AC4E-340DCDF07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694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10090">
              <a:extLst>
                <a:ext uri="{FF2B5EF4-FFF2-40B4-BE49-F238E27FC236}">
                  <a16:creationId xmlns:a16="http://schemas.microsoft.com/office/drawing/2014/main" id="{C2A4D55C-3827-46E2-8BAA-F1973D524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17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10091">
              <a:extLst>
                <a:ext uri="{FF2B5EF4-FFF2-40B4-BE49-F238E27FC236}">
                  <a16:creationId xmlns:a16="http://schemas.microsoft.com/office/drawing/2014/main" id="{F593A158-7618-4771-9643-B997E901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58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0092">
              <a:extLst>
                <a:ext uri="{FF2B5EF4-FFF2-40B4-BE49-F238E27FC236}">
                  <a16:creationId xmlns:a16="http://schemas.microsoft.com/office/drawing/2014/main" id="{B367E933-975B-4395-8BC3-FB22E8F2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997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0093">
              <a:extLst>
                <a:ext uri="{FF2B5EF4-FFF2-40B4-BE49-F238E27FC236}">
                  <a16:creationId xmlns:a16="http://schemas.microsoft.com/office/drawing/2014/main" id="{8EFCA0D1-4345-47BD-BA94-388F6AED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309"/>
              <a:ext cx="27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10094">
              <a:extLst>
                <a:ext uri="{FF2B5EF4-FFF2-40B4-BE49-F238E27FC236}">
                  <a16:creationId xmlns:a16="http://schemas.microsoft.com/office/drawing/2014/main" id="{A35F75D5-3A06-4CA5-A09B-B15C2D2A2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986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0095">
              <a:extLst>
                <a:ext uri="{FF2B5EF4-FFF2-40B4-BE49-F238E27FC236}">
                  <a16:creationId xmlns:a16="http://schemas.microsoft.com/office/drawing/2014/main" id="{124F03F7-BA33-42E4-9CDA-63D51FA9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148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0096">
              <a:extLst>
                <a:ext uri="{FF2B5EF4-FFF2-40B4-BE49-F238E27FC236}">
                  <a16:creationId xmlns:a16="http://schemas.microsoft.com/office/drawing/2014/main" id="{3952F29B-C285-4FA3-BE27-751BB495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1601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0097">
              <a:extLst>
                <a:ext uri="{FF2B5EF4-FFF2-40B4-BE49-F238E27FC236}">
                  <a16:creationId xmlns:a16="http://schemas.microsoft.com/office/drawing/2014/main" id="{87678C2B-364C-4E2D-B04C-5740C8B79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610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10098">
              <a:extLst>
                <a:ext uri="{FF2B5EF4-FFF2-40B4-BE49-F238E27FC236}">
                  <a16:creationId xmlns:a16="http://schemas.microsoft.com/office/drawing/2014/main" id="{AE827D25-3D8E-4E2D-8C33-A90121E1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7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0099">
              <a:extLst>
                <a:ext uri="{FF2B5EF4-FFF2-40B4-BE49-F238E27FC236}">
                  <a16:creationId xmlns:a16="http://schemas.microsoft.com/office/drawing/2014/main" id="{3395294E-0390-4C3E-B090-E8218E29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55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100">
              <a:extLst>
                <a:ext uri="{FF2B5EF4-FFF2-40B4-BE49-F238E27FC236}">
                  <a16:creationId xmlns:a16="http://schemas.microsoft.com/office/drawing/2014/main" id="{2CFAC820-5DF3-46B0-B177-69A47A8DF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4262"/>
              <a:ext cx="1434" cy="270"/>
            </a:xfrm>
            <a:custGeom>
              <a:avLst/>
              <a:gdLst>
                <a:gd name="T0" fmla="*/ 1183 w 1434"/>
                <a:gd name="T1" fmla="*/ 270 h 270"/>
                <a:gd name="T2" fmla="*/ 855 w 1434"/>
                <a:gd name="T3" fmla="*/ 270 h 270"/>
                <a:gd name="T4" fmla="*/ 769 w 1434"/>
                <a:gd name="T5" fmla="*/ 197 h 270"/>
                <a:gd name="T6" fmla="*/ 373 w 1434"/>
                <a:gd name="T7" fmla="*/ 197 h 270"/>
                <a:gd name="T8" fmla="*/ 211 w 1434"/>
                <a:gd name="T9" fmla="*/ 12 h 270"/>
                <a:gd name="T10" fmla="*/ 0 w 1434"/>
                <a:gd name="T11" fmla="*/ 12 h 270"/>
                <a:gd name="T12" fmla="*/ 0 w 1434"/>
                <a:gd name="T13" fmla="*/ 0 h 270"/>
                <a:gd name="T14" fmla="*/ 218 w 1434"/>
                <a:gd name="T15" fmla="*/ 0 h 270"/>
                <a:gd name="T16" fmla="*/ 380 w 1434"/>
                <a:gd name="T17" fmla="*/ 185 h 270"/>
                <a:gd name="T18" fmla="*/ 774 w 1434"/>
                <a:gd name="T19" fmla="*/ 185 h 270"/>
                <a:gd name="T20" fmla="*/ 860 w 1434"/>
                <a:gd name="T21" fmla="*/ 256 h 270"/>
                <a:gd name="T22" fmla="*/ 1175 w 1434"/>
                <a:gd name="T23" fmla="*/ 256 h 270"/>
                <a:gd name="T24" fmla="*/ 1427 w 1434"/>
                <a:gd name="T25" fmla="*/ 35 h 270"/>
                <a:gd name="T26" fmla="*/ 1434 w 1434"/>
                <a:gd name="T27" fmla="*/ 45 h 270"/>
                <a:gd name="T28" fmla="*/ 1183 w 1434"/>
                <a:gd name="T2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4" h="270">
                  <a:moveTo>
                    <a:pt x="1183" y="270"/>
                  </a:moveTo>
                  <a:lnTo>
                    <a:pt x="855" y="270"/>
                  </a:lnTo>
                  <a:lnTo>
                    <a:pt x="769" y="197"/>
                  </a:lnTo>
                  <a:lnTo>
                    <a:pt x="373" y="197"/>
                  </a:lnTo>
                  <a:lnTo>
                    <a:pt x="211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380" y="185"/>
                  </a:lnTo>
                  <a:lnTo>
                    <a:pt x="774" y="185"/>
                  </a:lnTo>
                  <a:lnTo>
                    <a:pt x="860" y="256"/>
                  </a:lnTo>
                  <a:lnTo>
                    <a:pt x="1175" y="256"/>
                  </a:lnTo>
                  <a:lnTo>
                    <a:pt x="1427" y="35"/>
                  </a:lnTo>
                  <a:lnTo>
                    <a:pt x="1434" y="45"/>
                  </a:lnTo>
                  <a:lnTo>
                    <a:pt x="118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101">
              <a:extLst>
                <a:ext uri="{FF2B5EF4-FFF2-40B4-BE49-F238E27FC236}">
                  <a16:creationId xmlns:a16="http://schemas.microsoft.com/office/drawing/2014/main" id="{0750E931-410F-4301-90CB-C477C060F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835"/>
              <a:ext cx="2981" cy="567"/>
            </a:xfrm>
            <a:custGeom>
              <a:avLst/>
              <a:gdLst>
                <a:gd name="T0" fmla="*/ 1160 w 1255"/>
                <a:gd name="T1" fmla="*/ 239 h 239"/>
                <a:gd name="T2" fmla="*/ 896 w 1255"/>
                <a:gd name="T3" fmla="*/ 239 h 239"/>
                <a:gd name="T4" fmla="*/ 896 w 1255"/>
                <a:gd name="T5" fmla="*/ 239 h 239"/>
                <a:gd name="T6" fmla="*/ 896 w 1255"/>
                <a:gd name="T7" fmla="*/ 238 h 239"/>
                <a:gd name="T8" fmla="*/ 896 w 1255"/>
                <a:gd name="T9" fmla="*/ 239 h 239"/>
                <a:gd name="T10" fmla="*/ 805 w 1255"/>
                <a:gd name="T11" fmla="*/ 144 h 239"/>
                <a:gd name="T12" fmla="*/ 584 w 1255"/>
                <a:gd name="T13" fmla="*/ 144 h 239"/>
                <a:gd name="T14" fmla="*/ 584 w 1255"/>
                <a:gd name="T15" fmla="*/ 144 h 239"/>
                <a:gd name="T16" fmla="*/ 442 w 1255"/>
                <a:gd name="T17" fmla="*/ 2 h 239"/>
                <a:gd name="T18" fmla="*/ 208 w 1255"/>
                <a:gd name="T19" fmla="*/ 2 h 239"/>
                <a:gd name="T20" fmla="*/ 171 w 1255"/>
                <a:gd name="T21" fmla="*/ 37 h 239"/>
                <a:gd name="T22" fmla="*/ 0 w 1255"/>
                <a:gd name="T23" fmla="*/ 37 h 239"/>
                <a:gd name="T24" fmla="*/ 0 w 1255"/>
                <a:gd name="T25" fmla="*/ 36 h 239"/>
                <a:gd name="T26" fmla="*/ 170 w 1255"/>
                <a:gd name="T27" fmla="*/ 36 h 239"/>
                <a:gd name="T28" fmla="*/ 207 w 1255"/>
                <a:gd name="T29" fmla="*/ 0 h 239"/>
                <a:gd name="T30" fmla="*/ 443 w 1255"/>
                <a:gd name="T31" fmla="*/ 0 h 239"/>
                <a:gd name="T32" fmla="*/ 443 w 1255"/>
                <a:gd name="T33" fmla="*/ 0 h 239"/>
                <a:gd name="T34" fmla="*/ 584 w 1255"/>
                <a:gd name="T35" fmla="*/ 143 h 239"/>
                <a:gd name="T36" fmla="*/ 805 w 1255"/>
                <a:gd name="T37" fmla="*/ 143 h 239"/>
                <a:gd name="T38" fmla="*/ 805 w 1255"/>
                <a:gd name="T39" fmla="*/ 143 h 239"/>
                <a:gd name="T40" fmla="*/ 851 w 1255"/>
                <a:gd name="T41" fmla="*/ 190 h 239"/>
                <a:gd name="T42" fmla="*/ 897 w 1255"/>
                <a:gd name="T43" fmla="*/ 238 h 239"/>
                <a:gd name="T44" fmla="*/ 1159 w 1255"/>
                <a:gd name="T45" fmla="*/ 238 h 239"/>
                <a:gd name="T46" fmla="*/ 1206 w 1255"/>
                <a:gd name="T47" fmla="*/ 190 h 239"/>
                <a:gd name="T48" fmla="*/ 1255 w 1255"/>
                <a:gd name="T49" fmla="*/ 190 h 239"/>
                <a:gd name="T50" fmla="*/ 1255 w 1255"/>
                <a:gd name="T51" fmla="*/ 192 h 239"/>
                <a:gd name="T52" fmla="*/ 1206 w 1255"/>
                <a:gd name="T53" fmla="*/ 192 h 239"/>
                <a:gd name="T54" fmla="*/ 1160 w 1255"/>
                <a:gd name="T5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5" h="239">
                  <a:moveTo>
                    <a:pt x="1160" y="239"/>
                  </a:moveTo>
                  <a:cubicBezTo>
                    <a:pt x="896" y="239"/>
                    <a:pt x="896" y="239"/>
                    <a:pt x="896" y="239"/>
                  </a:cubicBezTo>
                  <a:cubicBezTo>
                    <a:pt x="896" y="239"/>
                    <a:pt x="896" y="239"/>
                    <a:pt x="896" y="239"/>
                  </a:cubicBezTo>
                  <a:cubicBezTo>
                    <a:pt x="896" y="238"/>
                    <a:pt x="896" y="238"/>
                    <a:pt x="896" y="238"/>
                  </a:cubicBezTo>
                  <a:cubicBezTo>
                    <a:pt x="896" y="238"/>
                    <a:pt x="896" y="239"/>
                    <a:pt x="896" y="239"/>
                  </a:cubicBezTo>
                  <a:cubicBezTo>
                    <a:pt x="895" y="235"/>
                    <a:pt x="841" y="180"/>
                    <a:pt x="805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584" y="143"/>
                    <a:pt x="584" y="143"/>
                    <a:pt x="584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6" y="143"/>
                    <a:pt x="829" y="167"/>
                    <a:pt x="851" y="190"/>
                  </a:cubicBezTo>
                  <a:cubicBezTo>
                    <a:pt x="888" y="227"/>
                    <a:pt x="896" y="236"/>
                    <a:pt x="897" y="238"/>
                  </a:cubicBezTo>
                  <a:cubicBezTo>
                    <a:pt x="1159" y="238"/>
                    <a:pt x="1159" y="238"/>
                    <a:pt x="1159" y="238"/>
                  </a:cubicBezTo>
                  <a:cubicBezTo>
                    <a:pt x="1206" y="190"/>
                    <a:pt x="1206" y="190"/>
                    <a:pt x="1206" y="190"/>
                  </a:cubicBezTo>
                  <a:cubicBezTo>
                    <a:pt x="1255" y="190"/>
                    <a:pt x="1255" y="190"/>
                    <a:pt x="1255" y="190"/>
                  </a:cubicBezTo>
                  <a:cubicBezTo>
                    <a:pt x="1255" y="192"/>
                    <a:pt x="1255" y="192"/>
                    <a:pt x="1255" y="192"/>
                  </a:cubicBezTo>
                  <a:cubicBezTo>
                    <a:pt x="1206" y="192"/>
                    <a:pt x="1206" y="192"/>
                    <a:pt x="1206" y="192"/>
                  </a:cubicBezTo>
                  <a:lnTo>
                    <a:pt x="1160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102">
              <a:extLst>
                <a:ext uri="{FF2B5EF4-FFF2-40B4-BE49-F238E27FC236}">
                  <a16:creationId xmlns:a16="http://schemas.microsoft.com/office/drawing/2014/main" id="{10D64300-061C-4532-A658-68BA4372A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967"/>
              <a:ext cx="859" cy="186"/>
            </a:xfrm>
            <a:custGeom>
              <a:avLst/>
              <a:gdLst>
                <a:gd name="T0" fmla="*/ 859 w 859"/>
                <a:gd name="T1" fmla="*/ 186 h 186"/>
                <a:gd name="T2" fmla="*/ 168 w 859"/>
                <a:gd name="T3" fmla="*/ 186 h 186"/>
                <a:gd name="T4" fmla="*/ 0 w 859"/>
                <a:gd name="T5" fmla="*/ 5 h 186"/>
                <a:gd name="T6" fmla="*/ 4 w 859"/>
                <a:gd name="T7" fmla="*/ 0 h 186"/>
                <a:gd name="T8" fmla="*/ 173 w 859"/>
                <a:gd name="T9" fmla="*/ 179 h 186"/>
                <a:gd name="T10" fmla="*/ 859 w 859"/>
                <a:gd name="T11" fmla="*/ 179 h 186"/>
                <a:gd name="T12" fmla="*/ 859 w 859"/>
                <a:gd name="T1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6">
                  <a:moveTo>
                    <a:pt x="859" y="186"/>
                  </a:moveTo>
                  <a:lnTo>
                    <a:pt x="168" y="186"/>
                  </a:lnTo>
                  <a:lnTo>
                    <a:pt x="0" y="5"/>
                  </a:lnTo>
                  <a:lnTo>
                    <a:pt x="4" y="0"/>
                  </a:lnTo>
                  <a:lnTo>
                    <a:pt x="173" y="179"/>
                  </a:lnTo>
                  <a:lnTo>
                    <a:pt x="859" y="179"/>
                  </a:lnTo>
                  <a:lnTo>
                    <a:pt x="859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103">
              <a:extLst>
                <a:ext uri="{FF2B5EF4-FFF2-40B4-BE49-F238E27FC236}">
                  <a16:creationId xmlns:a16="http://schemas.microsoft.com/office/drawing/2014/main" id="{44D79849-1B7E-4777-B07A-F8F2D372B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4003"/>
              <a:ext cx="2415" cy="261"/>
            </a:xfrm>
            <a:custGeom>
              <a:avLst/>
              <a:gdLst>
                <a:gd name="T0" fmla="*/ 1790 w 2415"/>
                <a:gd name="T1" fmla="*/ 261 h 261"/>
                <a:gd name="T2" fmla="*/ 1531 w 2415"/>
                <a:gd name="T3" fmla="*/ 261 h 261"/>
                <a:gd name="T4" fmla="*/ 1294 w 2415"/>
                <a:gd name="T5" fmla="*/ 19 h 261"/>
                <a:gd name="T6" fmla="*/ 448 w 2415"/>
                <a:gd name="T7" fmla="*/ 19 h 261"/>
                <a:gd name="T8" fmla="*/ 277 w 2415"/>
                <a:gd name="T9" fmla="*/ 199 h 261"/>
                <a:gd name="T10" fmla="*/ 0 w 2415"/>
                <a:gd name="T11" fmla="*/ 199 h 261"/>
                <a:gd name="T12" fmla="*/ 0 w 2415"/>
                <a:gd name="T13" fmla="*/ 185 h 261"/>
                <a:gd name="T14" fmla="*/ 273 w 2415"/>
                <a:gd name="T15" fmla="*/ 185 h 261"/>
                <a:gd name="T16" fmla="*/ 444 w 2415"/>
                <a:gd name="T17" fmla="*/ 7 h 261"/>
                <a:gd name="T18" fmla="*/ 1301 w 2415"/>
                <a:gd name="T19" fmla="*/ 7 h 261"/>
                <a:gd name="T20" fmla="*/ 1538 w 2415"/>
                <a:gd name="T21" fmla="*/ 247 h 261"/>
                <a:gd name="T22" fmla="*/ 1785 w 2415"/>
                <a:gd name="T23" fmla="*/ 247 h 261"/>
                <a:gd name="T24" fmla="*/ 2044 w 2415"/>
                <a:gd name="T25" fmla="*/ 0 h 261"/>
                <a:gd name="T26" fmla="*/ 2415 w 2415"/>
                <a:gd name="T27" fmla="*/ 0 h 261"/>
                <a:gd name="T28" fmla="*/ 2415 w 2415"/>
                <a:gd name="T29" fmla="*/ 14 h 261"/>
                <a:gd name="T30" fmla="*/ 2051 w 2415"/>
                <a:gd name="T31" fmla="*/ 14 h 261"/>
                <a:gd name="T32" fmla="*/ 1790 w 2415"/>
                <a:gd name="T3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61">
                  <a:moveTo>
                    <a:pt x="1790" y="261"/>
                  </a:moveTo>
                  <a:lnTo>
                    <a:pt x="1531" y="261"/>
                  </a:lnTo>
                  <a:lnTo>
                    <a:pt x="1294" y="19"/>
                  </a:lnTo>
                  <a:lnTo>
                    <a:pt x="448" y="19"/>
                  </a:lnTo>
                  <a:lnTo>
                    <a:pt x="277" y="199"/>
                  </a:lnTo>
                  <a:lnTo>
                    <a:pt x="0" y="199"/>
                  </a:lnTo>
                  <a:lnTo>
                    <a:pt x="0" y="185"/>
                  </a:lnTo>
                  <a:lnTo>
                    <a:pt x="273" y="185"/>
                  </a:lnTo>
                  <a:lnTo>
                    <a:pt x="444" y="7"/>
                  </a:lnTo>
                  <a:lnTo>
                    <a:pt x="1301" y="7"/>
                  </a:lnTo>
                  <a:lnTo>
                    <a:pt x="1538" y="247"/>
                  </a:lnTo>
                  <a:lnTo>
                    <a:pt x="1785" y="247"/>
                  </a:lnTo>
                  <a:lnTo>
                    <a:pt x="2044" y="0"/>
                  </a:lnTo>
                  <a:lnTo>
                    <a:pt x="2415" y="0"/>
                  </a:lnTo>
                  <a:lnTo>
                    <a:pt x="2415" y="14"/>
                  </a:lnTo>
                  <a:lnTo>
                    <a:pt x="2051" y="14"/>
                  </a:lnTo>
                  <a:lnTo>
                    <a:pt x="1790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104">
              <a:extLst>
                <a:ext uri="{FF2B5EF4-FFF2-40B4-BE49-F238E27FC236}">
                  <a16:creationId xmlns:a16="http://schemas.microsoft.com/office/drawing/2014/main" id="{6791E039-6635-47E3-AD04-45545F6B0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3782"/>
              <a:ext cx="1633" cy="169"/>
            </a:xfrm>
            <a:custGeom>
              <a:avLst/>
              <a:gdLst>
                <a:gd name="T0" fmla="*/ 1633 w 1633"/>
                <a:gd name="T1" fmla="*/ 169 h 169"/>
                <a:gd name="T2" fmla="*/ 1353 w 1633"/>
                <a:gd name="T3" fmla="*/ 169 h 169"/>
                <a:gd name="T4" fmla="*/ 1199 w 1633"/>
                <a:gd name="T5" fmla="*/ 5 h 169"/>
                <a:gd name="T6" fmla="*/ 824 w 1633"/>
                <a:gd name="T7" fmla="*/ 5 h 169"/>
                <a:gd name="T8" fmla="*/ 702 w 1633"/>
                <a:gd name="T9" fmla="*/ 136 h 169"/>
                <a:gd name="T10" fmla="*/ 0 w 1633"/>
                <a:gd name="T11" fmla="*/ 136 h 169"/>
                <a:gd name="T12" fmla="*/ 0 w 1633"/>
                <a:gd name="T13" fmla="*/ 129 h 169"/>
                <a:gd name="T14" fmla="*/ 700 w 1633"/>
                <a:gd name="T15" fmla="*/ 129 h 169"/>
                <a:gd name="T16" fmla="*/ 821 w 1633"/>
                <a:gd name="T17" fmla="*/ 0 h 169"/>
                <a:gd name="T18" fmla="*/ 1201 w 1633"/>
                <a:gd name="T19" fmla="*/ 0 h 169"/>
                <a:gd name="T20" fmla="*/ 1358 w 1633"/>
                <a:gd name="T21" fmla="*/ 162 h 169"/>
                <a:gd name="T22" fmla="*/ 1633 w 1633"/>
                <a:gd name="T23" fmla="*/ 162 h 169"/>
                <a:gd name="T24" fmla="*/ 1633 w 1633"/>
                <a:gd name="T2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3" h="169">
                  <a:moveTo>
                    <a:pt x="1633" y="169"/>
                  </a:moveTo>
                  <a:lnTo>
                    <a:pt x="1353" y="169"/>
                  </a:lnTo>
                  <a:lnTo>
                    <a:pt x="1199" y="5"/>
                  </a:lnTo>
                  <a:lnTo>
                    <a:pt x="824" y="5"/>
                  </a:lnTo>
                  <a:lnTo>
                    <a:pt x="702" y="136"/>
                  </a:lnTo>
                  <a:lnTo>
                    <a:pt x="0" y="136"/>
                  </a:lnTo>
                  <a:lnTo>
                    <a:pt x="0" y="129"/>
                  </a:lnTo>
                  <a:lnTo>
                    <a:pt x="700" y="129"/>
                  </a:lnTo>
                  <a:lnTo>
                    <a:pt x="821" y="0"/>
                  </a:lnTo>
                  <a:lnTo>
                    <a:pt x="1201" y="0"/>
                  </a:lnTo>
                  <a:lnTo>
                    <a:pt x="1358" y="162"/>
                  </a:lnTo>
                  <a:lnTo>
                    <a:pt x="1633" y="162"/>
                  </a:lnTo>
                  <a:lnTo>
                    <a:pt x="163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105">
              <a:extLst>
                <a:ext uri="{FF2B5EF4-FFF2-40B4-BE49-F238E27FC236}">
                  <a16:creationId xmlns:a16="http://schemas.microsoft.com/office/drawing/2014/main" id="{B0C4B42E-0999-4716-8AA5-A0BDB505E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3526"/>
              <a:ext cx="1560" cy="285"/>
            </a:xfrm>
            <a:custGeom>
              <a:avLst/>
              <a:gdLst>
                <a:gd name="T0" fmla="*/ 1560 w 1560"/>
                <a:gd name="T1" fmla="*/ 285 h 285"/>
                <a:gd name="T2" fmla="*/ 1356 w 1560"/>
                <a:gd name="T3" fmla="*/ 285 h 285"/>
                <a:gd name="T4" fmla="*/ 1232 w 1560"/>
                <a:gd name="T5" fmla="*/ 154 h 285"/>
                <a:gd name="T6" fmla="*/ 679 w 1560"/>
                <a:gd name="T7" fmla="*/ 154 h 285"/>
                <a:gd name="T8" fmla="*/ 517 w 1560"/>
                <a:gd name="T9" fmla="*/ 7 h 285"/>
                <a:gd name="T10" fmla="*/ 0 w 1560"/>
                <a:gd name="T11" fmla="*/ 7 h 285"/>
                <a:gd name="T12" fmla="*/ 0 w 1560"/>
                <a:gd name="T13" fmla="*/ 0 h 285"/>
                <a:gd name="T14" fmla="*/ 520 w 1560"/>
                <a:gd name="T15" fmla="*/ 0 h 285"/>
                <a:gd name="T16" fmla="*/ 681 w 1560"/>
                <a:gd name="T17" fmla="*/ 147 h 285"/>
                <a:gd name="T18" fmla="*/ 1234 w 1560"/>
                <a:gd name="T19" fmla="*/ 147 h 285"/>
                <a:gd name="T20" fmla="*/ 1360 w 1560"/>
                <a:gd name="T21" fmla="*/ 278 h 285"/>
                <a:gd name="T22" fmla="*/ 1560 w 1560"/>
                <a:gd name="T23" fmla="*/ 278 h 285"/>
                <a:gd name="T24" fmla="*/ 156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1560" y="285"/>
                  </a:moveTo>
                  <a:lnTo>
                    <a:pt x="1356" y="285"/>
                  </a:lnTo>
                  <a:lnTo>
                    <a:pt x="1232" y="154"/>
                  </a:lnTo>
                  <a:lnTo>
                    <a:pt x="679" y="154"/>
                  </a:lnTo>
                  <a:lnTo>
                    <a:pt x="5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20" y="0"/>
                  </a:lnTo>
                  <a:lnTo>
                    <a:pt x="681" y="147"/>
                  </a:lnTo>
                  <a:lnTo>
                    <a:pt x="1234" y="147"/>
                  </a:lnTo>
                  <a:lnTo>
                    <a:pt x="1360" y="278"/>
                  </a:lnTo>
                  <a:lnTo>
                    <a:pt x="1560" y="278"/>
                  </a:lnTo>
                  <a:lnTo>
                    <a:pt x="156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106">
              <a:extLst>
                <a:ext uri="{FF2B5EF4-FFF2-40B4-BE49-F238E27FC236}">
                  <a16:creationId xmlns:a16="http://schemas.microsoft.com/office/drawing/2014/main" id="{B72095DD-25BB-4685-B269-A14B74E06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" y="2662"/>
              <a:ext cx="3261" cy="1225"/>
            </a:xfrm>
            <a:custGeom>
              <a:avLst/>
              <a:gdLst>
                <a:gd name="T0" fmla="*/ 1983 w 3261"/>
                <a:gd name="T1" fmla="*/ 1225 h 1225"/>
                <a:gd name="T2" fmla="*/ 1744 w 3261"/>
                <a:gd name="T3" fmla="*/ 1225 h 1225"/>
                <a:gd name="T4" fmla="*/ 1257 w 3261"/>
                <a:gd name="T5" fmla="*/ 755 h 1225"/>
                <a:gd name="T6" fmla="*/ 516 w 3261"/>
                <a:gd name="T7" fmla="*/ 755 h 1225"/>
                <a:gd name="T8" fmla="*/ 300 w 3261"/>
                <a:gd name="T9" fmla="*/ 548 h 1225"/>
                <a:gd name="T10" fmla="*/ 300 w 3261"/>
                <a:gd name="T11" fmla="*/ 159 h 1225"/>
                <a:gd name="T12" fmla="*/ 183 w 3261"/>
                <a:gd name="T13" fmla="*/ 26 h 1225"/>
                <a:gd name="T14" fmla="*/ 0 w 3261"/>
                <a:gd name="T15" fmla="*/ 26 h 1225"/>
                <a:gd name="T16" fmla="*/ 0 w 3261"/>
                <a:gd name="T17" fmla="*/ 0 h 1225"/>
                <a:gd name="T18" fmla="*/ 195 w 3261"/>
                <a:gd name="T19" fmla="*/ 0 h 1225"/>
                <a:gd name="T20" fmla="*/ 326 w 3261"/>
                <a:gd name="T21" fmla="*/ 147 h 1225"/>
                <a:gd name="T22" fmla="*/ 326 w 3261"/>
                <a:gd name="T23" fmla="*/ 539 h 1225"/>
                <a:gd name="T24" fmla="*/ 528 w 3261"/>
                <a:gd name="T25" fmla="*/ 726 h 1225"/>
                <a:gd name="T26" fmla="*/ 1269 w 3261"/>
                <a:gd name="T27" fmla="*/ 726 h 1225"/>
                <a:gd name="T28" fmla="*/ 1755 w 3261"/>
                <a:gd name="T29" fmla="*/ 1199 h 1225"/>
                <a:gd name="T30" fmla="*/ 1974 w 3261"/>
                <a:gd name="T31" fmla="*/ 1199 h 1225"/>
                <a:gd name="T32" fmla="*/ 2214 w 3261"/>
                <a:gd name="T33" fmla="*/ 980 h 1225"/>
                <a:gd name="T34" fmla="*/ 3261 w 3261"/>
                <a:gd name="T35" fmla="*/ 980 h 1225"/>
                <a:gd name="T36" fmla="*/ 3261 w 3261"/>
                <a:gd name="T37" fmla="*/ 1006 h 1225"/>
                <a:gd name="T38" fmla="*/ 2223 w 3261"/>
                <a:gd name="T39" fmla="*/ 1006 h 1225"/>
                <a:gd name="T40" fmla="*/ 1983 w 3261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61" h="1225">
                  <a:moveTo>
                    <a:pt x="1983" y="1225"/>
                  </a:moveTo>
                  <a:lnTo>
                    <a:pt x="1744" y="1225"/>
                  </a:lnTo>
                  <a:lnTo>
                    <a:pt x="1257" y="755"/>
                  </a:lnTo>
                  <a:lnTo>
                    <a:pt x="516" y="755"/>
                  </a:lnTo>
                  <a:lnTo>
                    <a:pt x="300" y="548"/>
                  </a:lnTo>
                  <a:lnTo>
                    <a:pt x="300" y="159"/>
                  </a:lnTo>
                  <a:lnTo>
                    <a:pt x="183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326" y="147"/>
                  </a:lnTo>
                  <a:lnTo>
                    <a:pt x="326" y="539"/>
                  </a:lnTo>
                  <a:lnTo>
                    <a:pt x="528" y="726"/>
                  </a:lnTo>
                  <a:lnTo>
                    <a:pt x="1269" y="726"/>
                  </a:lnTo>
                  <a:lnTo>
                    <a:pt x="1755" y="1199"/>
                  </a:lnTo>
                  <a:lnTo>
                    <a:pt x="1974" y="1199"/>
                  </a:lnTo>
                  <a:lnTo>
                    <a:pt x="2214" y="980"/>
                  </a:lnTo>
                  <a:lnTo>
                    <a:pt x="3261" y="980"/>
                  </a:lnTo>
                  <a:lnTo>
                    <a:pt x="3261" y="1006"/>
                  </a:lnTo>
                  <a:lnTo>
                    <a:pt x="2223" y="1006"/>
                  </a:lnTo>
                  <a:lnTo>
                    <a:pt x="1983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107">
              <a:extLst>
                <a:ext uri="{FF2B5EF4-FFF2-40B4-BE49-F238E27FC236}">
                  <a16:creationId xmlns:a16="http://schemas.microsoft.com/office/drawing/2014/main" id="{8769C162-7813-4D0D-9E75-15C9F22CC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2339"/>
              <a:ext cx="3420" cy="1410"/>
            </a:xfrm>
            <a:custGeom>
              <a:avLst/>
              <a:gdLst>
                <a:gd name="T0" fmla="*/ 1195 w 3420"/>
                <a:gd name="T1" fmla="*/ 1410 h 1410"/>
                <a:gd name="T2" fmla="*/ 720 w 3420"/>
                <a:gd name="T3" fmla="*/ 1410 h 1410"/>
                <a:gd name="T4" fmla="*/ 523 w 3420"/>
                <a:gd name="T5" fmla="*/ 1215 h 1410"/>
                <a:gd name="T6" fmla="*/ 523 w 3420"/>
                <a:gd name="T7" fmla="*/ 209 h 1410"/>
                <a:gd name="T8" fmla="*/ 309 w 3420"/>
                <a:gd name="T9" fmla="*/ 7 h 1410"/>
                <a:gd name="T10" fmla="*/ 0 w 3420"/>
                <a:gd name="T11" fmla="*/ 7 h 1410"/>
                <a:gd name="T12" fmla="*/ 0 w 3420"/>
                <a:gd name="T13" fmla="*/ 0 h 1410"/>
                <a:gd name="T14" fmla="*/ 312 w 3420"/>
                <a:gd name="T15" fmla="*/ 0 h 1410"/>
                <a:gd name="T16" fmla="*/ 312 w 3420"/>
                <a:gd name="T17" fmla="*/ 0 h 1410"/>
                <a:gd name="T18" fmla="*/ 530 w 3420"/>
                <a:gd name="T19" fmla="*/ 207 h 1410"/>
                <a:gd name="T20" fmla="*/ 530 w 3420"/>
                <a:gd name="T21" fmla="*/ 1213 h 1410"/>
                <a:gd name="T22" fmla="*/ 722 w 3420"/>
                <a:gd name="T23" fmla="*/ 1405 h 1410"/>
                <a:gd name="T24" fmla="*/ 1193 w 3420"/>
                <a:gd name="T25" fmla="*/ 1405 h 1410"/>
                <a:gd name="T26" fmla="*/ 1580 w 3420"/>
                <a:gd name="T27" fmla="*/ 1016 h 1410"/>
                <a:gd name="T28" fmla="*/ 2430 w 3420"/>
                <a:gd name="T29" fmla="*/ 1016 h 1410"/>
                <a:gd name="T30" fmla="*/ 2430 w 3420"/>
                <a:gd name="T31" fmla="*/ 1016 h 1410"/>
                <a:gd name="T32" fmla="*/ 2625 w 3420"/>
                <a:gd name="T33" fmla="*/ 1215 h 1410"/>
                <a:gd name="T34" fmla="*/ 3420 w 3420"/>
                <a:gd name="T35" fmla="*/ 1215 h 1410"/>
                <a:gd name="T36" fmla="*/ 3420 w 3420"/>
                <a:gd name="T37" fmla="*/ 1223 h 1410"/>
                <a:gd name="T38" fmla="*/ 2620 w 3420"/>
                <a:gd name="T39" fmla="*/ 1223 h 1410"/>
                <a:gd name="T40" fmla="*/ 2620 w 3420"/>
                <a:gd name="T41" fmla="*/ 1220 h 1410"/>
                <a:gd name="T42" fmla="*/ 2425 w 3420"/>
                <a:gd name="T43" fmla="*/ 1023 h 1410"/>
                <a:gd name="T44" fmla="*/ 1582 w 3420"/>
                <a:gd name="T45" fmla="*/ 1023 h 1410"/>
                <a:gd name="T46" fmla="*/ 1195 w 3420"/>
                <a:gd name="T47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0" h="1410">
                  <a:moveTo>
                    <a:pt x="1195" y="1410"/>
                  </a:moveTo>
                  <a:lnTo>
                    <a:pt x="720" y="1410"/>
                  </a:lnTo>
                  <a:lnTo>
                    <a:pt x="523" y="1215"/>
                  </a:lnTo>
                  <a:lnTo>
                    <a:pt x="523" y="209"/>
                  </a:lnTo>
                  <a:lnTo>
                    <a:pt x="309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530" y="207"/>
                  </a:lnTo>
                  <a:lnTo>
                    <a:pt x="530" y="1213"/>
                  </a:lnTo>
                  <a:lnTo>
                    <a:pt x="722" y="1405"/>
                  </a:lnTo>
                  <a:lnTo>
                    <a:pt x="1193" y="1405"/>
                  </a:lnTo>
                  <a:lnTo>
                    <a:pt x="1580" y="1016"/>
                  </a:lnTo>
                  <a:lnTo>
                    <a:pt x="2430" y="1016"/>
                  </a:lnTo>
                  <a:lnTo>
                    <a:pt x="2430" y="1016"/>
                  </a:lnTo>
                  <a:lnTo>
                    <a:pt x="2625" y="1215"/>
                  </a:lnTo>
                  <a:lnTo>
                    <a:pt x="3420" y="1215"/>
                  </a:lnTo>
                  <a:lnTo>
                    <a:pt x="3420" y="1223"/>
                  </a:lnTo>
                  <a:lnTo>
                    <a:pt x="2620" y="1223"/>
                  </a:lnTo>
                  <a:lnTo>
                    <a:pt x="2620" y="1220"/>
                  </a:lnTo>
                  <a:lnTo>
                    <a:pt x="2425" y="1023"/>
                  </a:lnTo>
                  <a:lnTo>
                    <a:pt x="1582" y="1023"/>
                  </a:lnTo>
                  <a:lnTo>
                    <a:pt x="1195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108">
              <a:extLst>
                <a:ext uri="{FF2B5EF4-FFF2-40B4-BE49-F238E27FC236}">
                  <a16:creationId xmlns:a16="http://schemas.microsoft.com/office/drawing/2014/main" id="{3EA4199D-E0D4-4E27-A9B5-94D6C7B7C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916"/>
              <a:ext cx="2574" cy="565"/>
            </a:xfrm>
            <a:custGeom>
              <a:avLst/>
              <a:gdLst>
                <a:gd name="T0" fmla="*/ 2574 w 2574"/>
                <a:gd name="T1" fmla="*/ 565 h 565"/>
                <a:gd name="T2" fmla="*/ 2128 w 2574"/>
                <a:gd name="T3" fmla="*/ 565 h 565"/>
                <a:gd name="T4" fmla="*/ 1836 w 2574"/>
                <a:gd name="T5" fmla="*/ 271 h 565"/>
                <a:gd name="T6" fmla="*/ 931 w 2574"/>
                <a:gd name="T7" fmla="*/ 271 h 565"/>
                <a:gd name="T8" fmla="*/ 691 w 2574"/>
                <a:gd name="T9" fmla="*/ 26 h 565"/>
                <a:gd name="T10" fmla="*/ 0 w 2574"/>
                <a:gd name="T11" fmla="*/ 26 h 565"/>
                <a:gd name="T12" fmla="*/ 0 w 2574"/>
                <a:gd name="T13" fmla="*/ 0 h 565"/>
                <a:gd name="T14" fmla="*/ 701 w 2574"/>
                <a:gd name="T15" fmla="*/ 0 h 565"/>
                <a:gd name="T16" fmla="*/ 943 w 2574"/>
                <a:gd name="T17" fmla="*/ 244 h 565"/>
                <a:gd name="T18" fmla="*/ 1845 w 2574"/>
                <a:gd name="T19" fmla="*/ 244 h 565"/>
                <a:gd name="T20" fmla="*/ 2140 w 2574"/>
                <a:gd name="T21" fmla="*/ 539 h 565"/>
                <a:gd name="T22" fmla="*/ 2574 w 2574"/>
                <a:gd name="T23" fmla="*/ 539 h 565"/>
                <a:gd name="T24" fmla="*/ 2574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2574" y="565"/>
                  </a:moveTo>
                  <a:lnTo>
                    <a:pt x="2128" y="565"/>
                  </a:lnTo>
                  <a:lnTo>
                    <a:pt x="1836" y="271"/>
                  </a:lnTo>
                  <a:lnTo>
                    <a:pt x="931" y="271"/>
                  </a:lnTo>
                  <a:lnTo>
                    <a:pt x="691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701" y="0"/>
                  </a:lnTo>
                  <a:lnTo>
                    <a:pt x="943" y="244"/>
                  </a:lnTo>
                  <a:lnTo>
                    <a:pt x="1845" y="244"/>
                  </a:lnTo>
                  <a:lnTo>
                    <a:pt x="2140" y="539"/>
                  </a:lnTo>
                  <a:lnTo>
                    <a:pt x="2574" y="539"/>
                  </a:lnTo>
                  <a:lnTo>
                    <a:pt x="2574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109">
              <a:extLst>
                <a:ext uri="{FF2B5EF4-FFF2-40B4-BE49-F238E27FC236}">
                  <a16:creationId xmlns:a16="http://schemas.microsoft.com/office/drawing/2014/main" id="{3F7CD973-E56F-4974-B7AB-50F4B52B5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279"/>
              <a:ext cx="3054" cy="522"/>
            </a:xfrm>
            <a:custGeom>
              <a:avLst/>
              <a:gdLst>
                <a:gd name="T0" fmla="*/ 1662 w 3054"/>
                <a:gd name="T1" fmla="*/ 522 h 522"/>
                <a:gd name="T2" fmla="*/ 1318 w 3054"/>
                <a:gd name="T3" fmla="*/ 522 h 522"/>
                <a:gd name="T4" fmla="*/ 1083 w 3054"/>
                <a:gd name="T5" fmla="*/ 285 h 522"/>
                <a:gd name="T6" fmla="*/ 297 w 3054"/>
                <a:gd name="T7" fmla="*/ 285 h 522"/>
                <a:gd name="T8" fmla="*/ 152 w 3054"/>
                <a:gd name="T9" fmla="*/ 138 h 522"/>
                <a:gd name="T10" fmla="*/ 0 w 3054"/>
                <a:gd name="T11" fmla="*/ 138 h 522"/>
                <a:gd name="T12" fmla="*/ 0 w 3054"/>
                <a:gd name="T13" fmla="*/ 124 h 522"/>
                <a:gd name="T14" fmla="*/ 159 w 3054"/>
                <a:gd name="T15" fmla="*/ 124 h 522"/>
                <a:gd name="T16" fmla="*/ 302 w 3054"/>
                <a:gd name="T17" fmla="*/ 271 h 522"/>
                <a:gd name="T18" fmla="*/ 1088 w 3054"/>
                <a:gd name="T19" fmla="*/ 271 h 522"/>
                <a:gd name="T20" fmla="*/ 1325 w 3054"/>
                <a:gd name="T21" fmla="*/ 508 h 522"/>
                <a:gd name="T22" fmla="*/ 1658 w 3054"/>
                <a:gd name="T23" fmla="*/ 508 h 522"/>
                <a:gd name="T24" fmla="*/ 2156 w 3054"/>
                <a:gd name="T25" fmla="*/ 0 h 522"/>
                <a:gd name="T26" fmla="*/ 2377 w 3054"/>
                <a:gd name="T27" fmla="*/ 0 h 522"/>
                <a:gd name="T28" fmla="*/ 2489 w 3054"/>
                <a:gd name="T29" fmla="*/ 105 h 522"/>
                <a:gd name="T30" fmla="*/ 3054 w 3054"/>
                <a:gd name="T31" fmla="*/ 105 h 522"/>
                <a:gd name="T32" fmla="*/ 3054 w 3054"/>
                <a:gd name="T33" fmla="*/ 119 h 522"/>
                <a:gd name="T34" fmla="*/ 2484 w 3054"/>
                <a:gd name="T35" fmla="*/ 119 h 522"/>
                <a:gd name="T36" fmla="*/ 2372 w 3054"/>
                <a:gd name="T37" fmla="*/ 14 h 522"/>
                <a:gd name="T38" fmla="*/ 2163 w 3054"/>
                <a:gd name="T39" fmla="*/ 14 h 522"/>
                <a:gd name="T40" fmla="*/ 1662 w 3054"/>
                <a:gd name="T41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4" h="522">
                  <a:moveTo>
                    <a:pt x="1662" y="522"/>
                  </a:moveTo>
                  <a:lnTo>
                    <a:pt x="1318" y="522"/>
                  </a:lnTo>
                  <a:lnTo>
                    <a:pt x="1083" y="285"/>
                  </a:lnTo>
                  <a:lnTo>
                    <a:pt x="297" y="285"/>
                  </a:lnTo>
                  <a:lnTo>
                    <a:pt x="152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159" y="124"/>
                  </a:lnTo>
                  <a:lnTo>
                    <a:pt x="302" y="271"/>
                  </a:lnTo>
                  <a:lnTo>
                    <a:pt x="1088" y="271"/>
                  </a:lnTo>
                  <a:lnTo>
                    <a:pt x="1325" y="508"/>
                  </a:lnTo>
                  <a:lnTo>
                    <a:pt x="1658" y="508"/>
                  </a:lnTo>
                  <a:lnTo>
                    <a:pt x="2156" y="0"/>
                  </a:lnTo>
                  <a:lnTo>
                    <a:pt x="2377" y="0"/>
                  </a:lnTo>
                  <a:lnTo>
                    <a:pt x="2489" y="105"/>
                  </a:lnTo>
                  <a:lnTo>
                    <a:pt x="3054" y="105"/>
                  </a:lnTo>
                  <a:lnTo>
                    <a:pt x="3054" y="119"/>
                  </a:lnTo>
                  <a:lnTo>
                    <a:pt x="2484" y="119"/>
                  </a:lnTo>
                  <a:lnTo>
                    <a:pt x="2372" y="14"/>
                  </a:lnTo>
                  <a:lnTo>
                    <a:pt x="2163" y="14"/>
                  </a:lnTo>
                  <a:lnTo>
                    <a:pt x="1662" y="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110">
              <a:extLst>
                <a:ext uri="{FF2B5EF4-FFF2-40B4-BE49-F238E27FC236}">
                  <a16:creationId xmlns:a16="http://schemas.microsoft.com/office/drawing/2014/main" id="{FFED6E88-2F5F-4C88-85FC-88DDF224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3089"/>
              <a:ext cx="3172" cy="240"/>
            </a:xfrm>
            <a:custGeom>
              <a:avLst/>
              <a:gdLst>
                <a:gd name="T0" fmla="*/ 999 w 3172"/>
                <a:gd name="T1" fmla="*/ 240 h 240"/>
                <a:gd name="T2" fmla="*/ 636 w 3172"/>
                <a:gd name="T3" fmla="*/ 240 h 240"/>
                <a:gd name="T4" fmla="*/ 434 w 3172"/>
                <a:gd name="T5" fmla="*/ 45 h 240"/>
                <a:gd name="T6" fmla="*/ 0 w 3172"/>
                <a:gd name="T7" fmla="*/ 45 h 240"/>
                <a:gd name="T8" fmla="*/ 0 w 3172"/>
                <a:gd name="T9" fmla="*/ 31 h 240"/>
                <a:gd name="T10" fmla="*/ 439 w 3172"/>
                <a:gd name="T11" fmla="*/ 31 h 240"/>
                <a:gd name="T12" fmla="*/ 641 w 3172"/>
                <a:gd name="T13" fmla="*/ 228 h 240"/>
                <a:gd name="T14" fmla="*/ 995 w 3172"/>
                <a:gd name="T15" fmla="*/ 228 h 240"/>
                <a:gd name="T16" fmla="*/ 1223 w 3172"/>
                <a:gd name="T17" fmla="*/ 0 h 240"/>
                <a:gd name="T18" fmla="*/ 2488 w 3172"/>
                <a:gd name="T19" fmla="*/ 0 h 240"/>
                <a:gd name="T20" fmla="*/ 2650 w 3172"/>
                <a:gd name="T21" fmla="*/ 159 h 240"/>
                <a:gd name="T22" fmla="*/ 3172 w 3172"/>
                <a:gd name="T23" fmla="*/ 159 h 240"/>
                <a:gd name="T24" fmla="*/ 3172 w 3172"/>
                <a:gd name="T25" fmla="*/ 174 h 240"/>
                <a:gd name="T26" fmla="*/ 2645 w 3172"/>
                <a:gd name="T27" fmla="*/ 174 h 240"/>
                <a:gd name="T28" fmla="*/ 2484 w 3172"/>
                <a:gd name="T29" fmla="*/ 14 h 240"/>
                <a:gd name="T30" fmla="*/ 1227 w 3172"/>
                <a:gd name="T31" fmla="*/ 14 h 240"/>
                <a:gd name="T32" fmla="*/ 999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999" y="240"/>
                  </a:moveTo>
                  <a:lnTo>
                    <a:pt x="636" y="240"/>
                  </a:lnTo>
                  <a:lnTo>
                    <a:pt x="434" y="4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439" y="31"/>
                  </a:lnTo>
                  <a:lnTo>
                    <a:pt x="641" y="228"/>
                  </a:lnTo>
                  <a:lnTo>
                    <a:pt x="995" y="228"/>
                  </a:lnTo>
                  <a:lnTo>
                    <a:pt x="1223" y="0"/>
                  </a:lnTo>
                  <a:lnTo>
                    <a:pt x="2488" y="0"/>
                  </a:lnTo>
                  <a:lnTo>
                    <a:pt x="2650" y="159"/>
                  </a:lnTo>
                  <a:lnTo>
                    <a:pt x="3172" y="159"/>
                  </a:lnTo>
                  <a:lnTo>
                    <a:pt x="3172" y="174"/>
                  </a:lnTo>
                  <a:lnTo>
                    <a:pt x="2645" y="174"/>
                  </a:lnTo>
                  <a:lnTo>
                    <a:pt x="2484" y="14"/>
                  </a:lnTo>
                  <a:lnTo>
                    <a:pt x="1227" y="14"/>
                  </a:lnTo>
                  <a:lnTo>
                    <a:pt x="999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111">
              <a:extLst>
                <a:ext uri="{FF2B5EF4-FFF2-40B4-BE49-F238E27FC236}">
                  <a16:creationId xmlns:a16="http://schemas.microsoft.com/office/drawing/2014/main" id="{597F8865-940A-48E7-A424-7D8565F71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2902"/>
              <a:ext cx="1233" cy="242"/>
            </a:xfrm>
            <a:custGeom>
              <a:avLst/>
              <a:gdLst>
                <a:gd name="T0" fmla="*/ 1233 w 1233"/>
                <a:gd name="T1" fmla="*/ 242 h 242"/>
                <a:gd name="T2" fmla="*/ 801 w 1233"/>
                <a:gd name="T3" fmla="*/ 242 h 242"/>
                <a:gd name="T4" fmla="*/ 575 w 1233"/>
                <a:gd name="T5" fmla="*/ 7 h 242"/>
                <a:gd name="T6" fmla="*/ 0 w 1233"/>
                <a:gd name="T7" fmla="*/ 7 h 242"/>
                <a:gd name="T8" fmla="*/ 0 w 1233"/>
                <a:gd name="T9" fmla="*/ 0 h 242"/>
                <a:gd name="T10" fmla="*/ 577 w 1233"/>
                <a:gd name="T11" fmla="*/ 0 h 242"/>
                <a:gd name="T12" fmla="*/ 803 w 1233"/>
                <a:gd name="T13" fmla="*/ 235 h 242"/>
                <a:gd name="T14" fmla="*/ 1233 w 1233"/>
                <a:gd name="T15" fmla="*/ 235 h 242"/>
                <a:gd name="T16" fmla="*/ 1233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1233" y="242"/>
                  </a:moveTo>
                  <a:lnTo>
                    <a:pt x="801" y="242"/>
                  </a:lnTo>
                  <a:lnTo>
                    <a:pt x="57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803" y="235"/>
                  </a:lnTo>
                  <a:lnTo>
                    <a:pt x="1233" y="235"/>
                  </a:lnTo>
                  <a:lnTo>
                    <a:pt x="1233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112">
              <a:extLst>
                <a:ext uri="{FF2B5EF4-FFF2-40B4-BE49-F238E27FC236}">
                  <a16:creationId xmlns:a16="http://schemas.microsoft.com/office/drawing/2014/main" id="{02455CAA-8B4A-468A-B767-38FBFCB1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327"/>
              <a:ext cx="3228" cy="473"/>
            </a:xfrm>
            <a:custGeom>
              <a:avLst/>
              <a:gdLst>
                <a:gd name="T0" fmla="*/ 3228 w 3228"/>
                <a:gd name="T1" fmla="*/ 473 h 473"/>
                <a:gd name="T2" fmla="*/ 2957 w 3228"/>
                <a:gd name="T3" fmla="*/ 473 h 473"/>
                <a:gd name="T4" fmla="*/ 2954 w 3228"/>
                <a:gd name="T5" fmla="*/ 470 h 473"/>
                <a:gd name="T6" fmla="*/ 2674 w 3228"/>
                <a:gd name="T7" fmla="*/ 155 h 473"/>
                <a:gd name="T8" fmla="*/ 2045 w 3228"/>
                <a:gd name="T9" fmla="*/ 155 h 473"/>
                <a:gd name="T10" fmla="*/ 2042 w 3228"/>
                <a:gd name="T11" fmla="*/ 155 h 473"/>
                <a:gd name="T12" fmla="*/ 1895 w 3228"/>
                <a:gd name="T13" fmla="*/ 3 h 473"/>
                <a:gd name="T14" fmla="*/ 779 w 3228"/>
                <a:gd name="T15" fmla="*/ 3 h 473"/>
                <a:gd name="T16" fmla="*/ 591 w 3228"/>
                <a:gd name="T17" fmla="*/ 195 h 473"/>
                <a:gd name="T18" fmla="*/ 0 w 3228"/>
                <a:gd name="T19" fmla="*/ 195 h 473"/>
                <a:gd name="T20" fmla="*/ 0 w 3228"/>
                <a:gd name="T21" fmla="*/ 190 h 473"/>
                <a:gd name="T22" fmla="*/ 591 w 3228"/>
                <a:gd name="T23" fmla="*/ 190 h 473"/>
                <a:gd name="T24" fmla="*/ 779 w 3228"/>
                <a:gd name="T25" fmla="*/ 0 h 473"/>
                <a:gd name="T26" fmla="*/ 1895 w 3228"/>
                <a:gd name="T27" fmla="*/ 0 h 473"/>
                <a:gd name="T28" fmla="*/ 1898 w 3228"/>
                <a:gd name="T29" fmla="*/ 0 h 473"/>
                <a:gd name="T30" fmla="*/ 2045 w 3228"/>
                <a:gd name="T31" fmla="*/ 152 h 473"/>
                <a:gd name="T32" fmla="*/ 2677 w 3228"/>
                <a:gd name="T33" fmla="*/ 152 h 473"/>
                <a:gd name="T34" fmla="*/ 2677 w 3228"/>
                <a:gd name="T35" fmla="*/ 152 h 473"/>
                <a:gd name="T36" fmla="*/ 2957 w 3228"/>
                <a:gd name="T37" fmla="*/ 468 h 473"/>
                <a:gd name="T38" fmla="*/ 3228 w 3228"/>
                <a:gd name="T39" fmla="*/ 468 h 473"/>
                <a:gd name="T40" fmla="*/ 3228 w 3228"/>
                <a:gd name="T4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28" h="473">
                  <a:moveTo>
                    <a:pt x="3228" y="473"/>
                  </a:moveTo>
                  <a:lnTo>
                    <a:pt x="2957" y="473"/>
                  </a:lnTo>
                  <a:lnTo>
                    <a:pt x="2954" y="470"/>
                  </a:lnTo>
                  <a:lnTo>
                    <a:pt x="2674" y="155"/>
                  </a:lnTo>
                  <a:lnTo>
                    <a:pt x="2045" y="155"/>
                  </a:lnTo>
                  <a:lnTo>
                    <a:pt x="2042" y="155"/>
                  </a:lnTo>
                  <a:lnTo>
                    <a:pt x="1895" y="3"/>
                  </a:lnTo>
                  <a:lnTo>
                    <a:pt x="779" y="3"/>
                  </a:lnTo>
                  <a:lnTo>
                    <a:pt x="591" y="195"/>
                  </a:lnTo>
                  <a:lnTo>
                    <a:pt x="0" y="195"/>
                  </a:lnTo>
                  <a:lnTo>
                    <a:pt x="0" y="190"/>
                  </a:lnTo>
                  <a:lnTo>
                    <a:pt x="591" y="190"/>
                  </a:lnTo>
                  <a:lnTo>
                    <a:pt x="779" y="0"/>
                  </a:lnTo>
                  <a:lnTo>
                    <a:pt x="1895" y="0"/>
                  </a:lnTo>
                  <a:lnTo>
                    <a:pt x="1898" y="0"/>
                  </a:lnTo>
                  <a:lnTo>
                    <a:pt x="2045" y="152"/>
                  </a:lnTo>
                  <a:lnTo>
                    <a:pt x="2677" y="152"/>
                  </a:lnTo>
                  <a:lnTo>
                    <a:pt x="2677" y="152"/>
                  </a:lnTo>
                  <a:lnTo>
                    <a:pt x="2957" y="468"/>
                  </a:lnTo>
                  <a:lnTo>
                    <a:pt x="3228" y="468"/>
                  </a:lnTo>
                  <a:lnTo>
                    <a:pt x="3228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113">
              <a:extLst>
                <a:ext uri="{FF2B5EF4-FFF2-40B4-BE49-F238E27FC236}">
                  <a16:creationId xmlns:a16="http://schemas.microsoft.com/office/drawing/2014/main" id="{C726720E-FF6E-4B85-8CFB-672F2BE0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517"/>
              <a:ext cx="3563" cy="340"/>
            </a:xfrm>
            <a:custGeom>
              <a:avLst/>
              <a:gdLst>
                <a:gd name="T0" fmla="*/ 2978 w 3563"/>
                <a:gd name="T1" fmla="*/ 340 h 340"/>
                <a:gd name="T2" fmla="*/ 2024 w 3563"/>
                <a:gd name="T3" fmla="*/ 340 h 340"/>
                <a:gd name="T4" fmla="*/ 2024 w 3563"/>
                <a:gd name="T5" fmla="*/ 340 h 340"/>
                <a:gd name="T6" fmla="*/ 1748 w 3563"/>
                <a:gd name="T7" fmla="*/ 45 h 340"/>
                <a:gd name="T8" fmla="*/ 1169 w 3563"/>
                <a:gd name="T9" fmla="*/ 45 h 340"/>
                <a:gd name="T10" fmla="*/ 905 w 3563"/>
                <a:gd name="T11" fmla="*/ 311 h 340"/>
                <a:gd name="T12" fmla="*/ 0 w 3563"/>
                <a:gd name="T13" fmla="*/ 311 h 340"/>
                <a:gd name="T14" fmla="*/ 0 w 3563"/>
                <a:gd name="T15" fmla="*/ 304 h 340"/>
                <a:gd name="T16" fmla="*/ 903 w 3563"/>
                <a:gd name="T17" fmla="*/ 304 h 340"/>
                <a:gd name="T18" fmla="*/ 1166 w 3563"/>
                <a:gd name="T19" fmla="*/ 38 h 340"/>
                <a:gd name="T20" fmla="*/ 1751 w 3563"/>
                <a:gd name="T21" fmla="*/ 38 h 340"/>
                <a:gd name="T22" fmla="*/ 1751 w 3563"/>
                <a:gd name="T23" fmla="*/ 41 h 340"/>
                <a:gd name="T24" fmla="*/ 2028 w 3563"/>
                <a:gd name="T25" fmla="*/ 332 h 340"/>
                <a:gd name="T26" fmla="*/ 2976 w 3563"/>
                <a:gd name="T27" fmla="*/ 332 h 340"/>
                <a:gd name="T28" fmla="*/ 3306 w 3563"/>
                <a:gd name="T29" fmla="*/ 0 h 340"/>
                <a:gd name="T30" fmla="*/ 3563 w 3563"/>
                <a:gd name="T31" fmla="*/ 0 h 340"/>
                <a:gd name="T32" fmla="*/ 3563 w 3563"/>
                <a:gd name="T33" fmla="*/ 7 h 340"/>
                <a:gd name="T34" fmla="*/ 3308 w 3563"/>
                <a:gd name="T35" fmla="*/ 7 h 340"/>
                <a:gd name="T36" fmla="*/ 2978 w 3563"/>
                <a:gd name="T3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63" h="340">
                  <a:moveTo>
                    <a:pt x="2978" y="340"/>
                  </a:moveTo>
                  <a:lnTo>
                    <a:pt x="2024" y="340"/>
                  </a:lnTo>
                  <a:lnTo>
                    <a:pt x="2024" y="340"/>
                  </a:lnTo>
                  <a:lnTo>
                    <a:pt x="1748" y="45"/>
                  </a:lnTo>
                  <a:lnTo>
                    <a:pt x="1169" y="45"/>
                  </a:lnTo>
                  <a:lnTo>
                    <a:pt x="905" y="311"/>
                  </a:lnTo>
                  <a:lnTo>
                    <a:pt x="0" y="311"/>
                  </a:lnTo>
                  <a:lnTo>
                    <a:pt x="0" y="304"/>
                  </a:lnTo>
                  <a:lnTo>
                    <a:pt x="903" y="304"/>
                  </a:lnTo>
                  <a:lnTo>
                    <a:pt x="1166" y="38"/>
                  </a:lnTo>
                  <a:lnTo>
                    <a:pt x="1751" y="38"/>
                  </a:lnTo>
                  <a:lnTo>
                    <a:pt x="1751" y="41"/>
                  </a:lnTo>
                  <a:lnTo>
                    <a:pt x="2028" y="332"/>
                  </a:lnTo>
                  <a:lnTo>
                    <a:pt x="2976" y="332"/>
                  </a:lnTo>
                  <a:lnTo>
                    <a:pt x="3306" y="0"/>
                  </a:lnTo>
                  <a:lnTo>
                    <a:pt x="3563" y="0"/>
                  </a:lnTo>
                  <a:lnTo>
                    <a:pt x="3563" y="7"/>
                  </a:lnTo>
                  <a:lnTo>
                    <a:pt x="3308" y="7"/>
                  </a:lnTo>
                  <a:lnTo>
                    <a:pt x="2978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14">
              <a:extLst>
                <a:ext uri="{FF2B5EF4-FFF2-40B4-BE49-F238E27FC236}">
                  <a16:creationId xmlns:a16="http://schemas.microsoft.com/office/drawing/2014/main" id="{9BF24581-E88C-40D3-864D-F1AA40E8B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2714"/>
              <a:ext cx="2446" cy="494"/>
            </a:xfrm>
            <a:custGeom>
              <a:avLst/>
              <a:gdLst>
                <a:gd name="T0" fmla="*/ 204 w 2446"/>
                <a:gd name="T1" fmla="*/ 494 h 494"/>
                <a:gd name="T2" fmla="*/ 0 w 2446"/>
                <a:gd name="T3" fmla="*/ 494 h 494"/>
                <a:gd name="T4" fmla="*/ 0 w 2446"/>
                <a:gd name="T5" fmla="*/ 492 h 494"/>
                <a:gd name="T6" fmla="*/ 204 w 2446"/>
                <a:gd name="T7" fmla="*/ 492 h 494"/>
                <a:gd name="T8" fmla="*/ 385 w 2446"/>
                <a:gd name="T9" fmla="*/ 290 h 494"/>
                <a:gd name="T10" fmla="*/ 938 w 2446"/>
                <a:gd name="T11" fmla="*/ 290 h 494"/>
                <a:gd name="T12" fmla="*/ 1235 w 2446"/>
                <a:gd name="T13" fmla="*/ 0 h 494"/>
                <a:gd name="T14" fmla="*/ 2247 w 2446"/>
                <a:gd name="T15" fmla="*/ 0 h 494"/>
                <a:gd name="T16" fmla="*/ 2247 w 2446"/>
                <a:gd name="T17" fmla="*/ 0 h 494"/>
                <a:gd name="T18" fmla="*/ 2446 w 2446"/>
                <a:gd name="T19" fmla="*/ 178 h 494"/>
                <a:gd name="T20" fmla="*/ 2444 w 2446"/>
                <a:gd name="T21" fmla="*/ 181 h 494"/>
                <a:gd name="T22" fmla="*/ 2247 w 2446"/>
                <a:gd name="T23" fmla="*/ 3 h 494"/>
                <a:gd name="T24" fmla="*/ 1235 w 2446"/>
                <a:gd name="T25" fmla="*/ 3 h 494"/>
                <a:gd name="T26" fmla="*/ 938 w 2446"/>
                <a:gd name="T27" fmla="*/ 292 h 494"/>
                <a:gd name="T28" fmla="*/ 387 w 2446"/>
                <a:gd name="T29" fmla="*/ 292 h 494"/>
                <a:gd name="T30" fmla="*/ 204 w 2446"/>
                <a:gd name="T31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6" h="494">
                  <a:moveTo>
                    <a:pt x="204" y="494"/>
                  </a:moveTo>
                  <a:lnTo>
                    <a:pt x="0" y="494"/>
                  </a:lnTo>
                  <a:lnTo>
                    <a:pt x="0" y="492"/>
                  </a:lnTo>
                  <a:lnTo>
                    <a:pt x="204" y="492"/>
                  </a:lnTo>
                  <a:lnTo>
                    <a:pt x="385" y="290"/>
                  </a:lnTo>
                  <a:lnTo>
                    <a:pt x="938" y="290"/>
                  </a:lnTo>
                  <a:lnTo>
                    <a:pt x="1235" y="0"/>
                  </a:lnTo>
                  <a:lnTo>
                    <a:pt x="2247" y="0"/>
                  </a:lnTo>
                  <a:lnTo>
                    <a:pt x="2247" y="0"/>
                  </a:lnTo>
                  <a:lnTo>
                    <a:pt x="2446" y="178"/>
                  </a:lnTo>
                  <a:lnTo>
                    <a:pt x="2444" y="181"/>
                  </a:lnTo>
                  <a:lnTo>
                    <a:pt x="2247" y="3"/>
                  </a:lnTo>
                  <a:lnTo>
                    <a:pt x="1235" y="3"/>
                  </a:lnTo>
                  <a:lnTo>
                    <a:pt x="938" y="292"/>
                  </a:lnTo>
                  <a:lnTo>
                    <a:pt x="387" y="292"/>
                  </a:lnTo>
                  <a:lnTo>
                    <a:pt x="204" y="4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115">
              <a:extLst>
                <a:ext uri="{FF2B5EF4-FFF2-40B4-BE49-F238E27FC236}">
                  <a16:creationId xmlns:a16="http://schemas.microsoft.com/office/drawing/2014/main" id="{82555ADA-C2B8-4067-A725-73E13D719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2351"/>
              <a:ext cx="3315" cy="717"/>
            </a:xfrm>
            <a:custGeom>
              <a:avLst/>
              <a:gdLst>
                <a:gd name="T0" fmla="*/ 938 w 3315"/>
                <a:gd name="T1" fmla="*/ 717 h 717"/>
                <a:gd name="T2" fmla="*/ 121 w 3315"/>
                <a:gd name="T3" fmla="*/ 717 h 717"/>
                <a:gd name="T4" fmla="*/ 0 w 3315"/>
                <a:gd name="T5" fmla="*/ 589 h 717"/>
                <a:gd name="T6" fmla="*/ 9 w 3315"/>
                <a:gd name="T7" fmla="*/ 582 h 717"/>
                <a:gd name="T8" fmla="*/ 126 w 3315"/>
                <a:gd name="T9" fmla="*/ 705 h 717"/>
                <a:gd name="T10" fmla="*/ 933 w 3315"/>
                <a:gd name="T11" fmla="*/ 705 h 717"/>
                <a:gd name="T12" fmla="*/ 1551 w 3315"/>
                <a:gd name="T13" fmla="*/ 97 h 717"/>
                <a:gd name="T14" fmla="*/ 1999 w 3315"/>
                <a:gd name="T15" fmla="*/ 97 h 717"/>
                <a:gd name="T16" fmla="*/ 2080 w 3315"/>
                <a:gd name="T17" fmla="*/ 0 h 717"/>
                <a:gd name="T18" fmla="*/ 2907 w 3315"/>
                <a:gd name="T19" fmla="*/ 0 h 717"/>
                <a:gd name="T20" fmla="*/ 2997 w 3315"/>
                <a:gd name="T21" fmla="*/ 66 h 717"/>
                <a:gd name="T22" fmla="*/ 3315 w 3315"/>
                <a:gd name="T23" fmla="*/ 66 h 717"/>
                <a:gd name="T24" fmla="*/ 3315 w 3315"/>
                <a:gd name="T25" fmla="*/ 81 h 717"/>
                <a:gd name="T26" fmla="*/ 2992 w 3315"/>
                <a:gd name="T27" fmla="*/ 81 h 717"/>
                <a:gd name="T28" fmla="*/ 2902 w 3315"/>
                <a:gd name="T29" fmla="*/ 14 h 717"/>
                <a:gd name="T30" fmla="*/ 2085 w 3315"/>
                <a:gd name="T31" fmla="*/ 14 h 717"/>
                <a:gd name="T32" fmla="*/ 2006 w 3315"/>
                <a:gd name="T33" fmla="*/ 109 h 717"/>
                <a:gd name="T34" fmla="*/ 1555 w 3315"/>
                <a:gd name="T35" fmla="*/ 109 h 717"/>
                <a:gd name="T36" fmla="*/ 938 w 3315"/>
                <a:gd name="T37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5" h="717">
                  <a:moveTo>
                    <a:pt x="938" y="717"/>
                  </a:moveTo>
                  <a:lnTo>
                    <a:pt x="121" y="717"/>
                  </a:lnTo>
                  <a:lnTo>
                    <a:pt x="0" y="589"/>
                  </a:lnTo>
                  <a:lnTo>
                    <a:pt x="9" y="582"/>
                  </a:lnTo>
                  <a:lnTo>
                    <a:pt x="126" y="705"/>
                  </a:lnTo>
                  <a:lnTo>
                    <a:pt x="933" y="705"/>
                  </a:lnTo>
                  <a:lnTo>
                    <a:pt x="1551" y="97"/>
                  </a:lnTo>
                  <a:lnTo>
                    <a:pt x="1999" y="97"/>
                  </a:lnTo>
                  <a:lnTo>
                    <a:pt x="2080" y="0"/>
                  </a:lnTo>
                  <a:lnTo>
                    <a:pt x="2907" y="0"/>
                  </a:lnTo>
                  <a:lnTo>
                    <a:pt x="2997" y="66"/>
                  </a:lnTo>
                  <a:lnTo>
                    <a:pt x="3315" y="66"/>
                  </a:lnTo>
                  <a:lnTo>
                    <a:pt x="3315" y="81"/>
                  </a:lnTo>
                  <a:lnTo>
                    <a:pt x="2992" y="81"/>
                  </a:lnTo>
                  <a:lnTo>
                    <a:pt x="2902" y="14"/>
                  </a:lnTo>
                  <a:lnTo>
                    <a:pt x="2085" y="14"/>
                  </a:lnTo>
                  <a:lnTo>
                    <a:pt x="2006" y="109"/>
                  </a:lnTo>
                  <a:lnTo>
                    <a:pt x="1555" y="109"/>
                  </a:lnTo>
                  <a:lnTo>
                    <a:pt x="938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116">
              <a:extLst>
                <a:ext uri="{FF2B5EF4-FFF2-40B4-BE49-F238E27FC236}">
                  <a16:creationId xmlns:a16="http://schemas.microsoft.com/office/drawing/2014/main" id="{83086E41-969B-402A-BBFF-03D67919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242"/>
              <a:ext cx="1282" cy="92"/>
            </a:xfrm>
            <a:custGeom>
              <a:avLst/>
              <a:gdLst>
                <a:gd name="T0" fmla="*/ 1282 w 1282"/>
                <a:gd name="T1" fmla="*/ 92 h 92"/>
                <a:gd name="T2" fmla="*/ 434 w 1282"/>
                <a:gd name="T3" fmla="*/ 92 h 92"/>
                <a:gd name="T4" fmla="*/ 434 w 1282"/>
                <a:gd name="T5" fmla="*/ 92 h 92"/>
                <a:gd name="T6" fmla="*/ 330 w 1282"/>
                <a:gd name="T7" fmla="*/ 7 h 92"/>
                <a:gd name="T8" fmla="*/ 0 w 1282"/>
                <a:gd name="T9" fmla="*/ 7 h 92"/>
                <a:gd name="T10" fmla="*/ 0 w 1282"/>
                <a:gd name="T11" fmla="*/ 0 h 92"/>
                <a:gd name="T12" fmla="*/ 332 w 1282"/>
                <a:gd name="T13" fmla="*/ 0 h 92"/>
                <a:gd name="T14" fmla="*/ 437 w 1282"/>
                <a:gd name="T15" fmla="*/ 85 h 92"/>
                <a:gd name="T16" fmla="*/ 1282 w 1282"/>
                <a:gd name="T17" fmla="*/ 85 h 92"/>
                <a:gd name="T18" fmla="*/ 1282 w 1282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2" h="92">
                  <a:moveTo>
                    <a:pt x="1282" y="92"/>
                  </a:moveTo>
                  <a:lnTo>
                    <a:pt x="434" y="92"/>
                  </a:lnTo>
                  <a:lnTo>
                    <a:pt x="434" y="92"/>
                  </a:lnTo>
                  <a:lnTo>
                    <a:pt x="33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437" y="85"/>
                  </a:lnTo>
                  <a:lnTo>
                    <a:pt x="1282" y="85"/>
                  </a:lnTo>
                  <a:lnTo>
                    <a:pt x="128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117">
              <a:extLst>
                <a:ext uri="{FF2B5EF4-FFF2-40B4-BE49-F238E27FC236}">
                  <a16:creationId xmlns:a16="http://schemas.microsoft.com/office/drawing/2014/main" id="{0D3A5F38-260D-455B-9D5B-81594A3D1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3032"/>
              <a:ext cx="1662" cy="902"/>
            </a:xfrm>
            <a:custGeom>
              <a:avLst/>
              <a:gdLst>
                <a:gd name="T0" fmla="*/ 228 w 1662"/>
                <a:gd name="T1" fmla="*/ 902 h 902"/>
                <a:gd name="T2" fmla="*/ 0 w 1662"/>
                <a:gd name="T3" fmla="*/ 902 h 902"/>
                <a:gd name="T4" fmla="*/ 0 w 1662"/>
                <a:gd name="T5" fmla="*/ 900 h 902"/>
                <a:gd name="T6" fmla="*/ 228 w 1662"/>
                <a:gd name="T7" fmla="*/ 900 h 902"/>
                <a:gd name="T8" fmla="*/ 883 w 1662"/>
                <a:gd name="T9" fmla="*/ 240 h 902"/>
                <a:gd name="T10" fmla="*/ 1218 w 1662"/>
                <a:gd name="T11" fmla="*/ 240 h 902"/>
                <a:gd name="T12" fmla="*/ 1439 w 1662"/>
                <a:gd name="T13" fmla="*/ 0 h 902"/>
                <a:gd name="T14" fmla="*/ 1662 w 1662"/>
                <a:gd name="T15" fmla="*/ 0 h 902"/>
                <a:gd name="T16" fmla="*/ 1662 w 1662"/>
                <a:gd name="T17" fmla="*/ 5 h 902"/>
                <a:gd name="T18" fmla="*/ 1441 w 1662"/>
                <a:gd name="T19" fmla="*/ 5 h 902"/>
                <a:gd name="T20" fmla="*/ 1218 w 1662"/>
                <a:gd name="T21" fmla="*/ 242 h 902"/>
                <a:gd name="T22" fmla="*/ 886 w 1662"/>
                <a:gd name="T23" fmla="*/ 242 h 902"/>
                <a:gd name="T24" fmla="*/ 228 w 1662"/>
                <a:gd name="T25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2" h="902">
                  <a:moveTo>
                    <a:pt x="228" y="902"/>
                  </a:moveTo>
                  <a:lnTo>
                    <a:pt x="0" y="902"/>
                  </a:lnTo>
                  <a:lnTo>
                    <a:pt x="0" y="900"/>
                  </a:lnTo>
                  <a:lnTo>
                    <a:pt x="228" y="900"/>
                  </a:lnTo>
                  <a:lnTo>
                    <a:pt x="883" y="240"/>
                  </a:lnTo>
                  <a:lnTo>
                    <a:pt x="1218" y="240"/>
                  </a:lnTo>
                  <a:lnTo>
                    <a:pt x="1439" y="0"/>
                  </a:lnTo>
                  <a:lnTo>
                    <a:pt x="1662" y="0"/>
                  </a:lnTo>
                  <a:lnTo>
                    <a:pt x="1662" y="5"/>
                  </a:lnTo>
                  <a:lnTo>
                    <a:pt x="1441" y="5"/>
                  </a:lnTo>
                  <a:lnTo>
                    <a:pt x="1218" y="242"/>
                  </a:lnTo>
                  <a:lnTo>
                    <a:pt x="886" y="242"/>
                  </a:lnTo>
                  <a:lnTo>
                    <a:pt x="228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118">
              <a:extLst>
                <a:ext uri="{FF2B5EF4-FFF2-40B4-BE49-F238E27FC236}">
                  <a16:creationId xmlns:a16="http://schemas.microsoft.com/office/drawing/2014/main" id="{94A2A2B1-299B-4071-A270-18E3CC432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2372"/>
              <a:ext cx="1926" cy="558"/>
            </a:xfrm>
            <a:custGeom>
              <a:avLst/>
              <a:gdLst>
                <a:gd name="T0" fmla="*/ 1926 w 1926"/>
                <a:gd name="T1" fmla="*/ 558 h 558"/>
                <a:gd name="T2" fmla="*/ 1781 w 1926"/>
                <a:gd name="T3" fmla="*/ 558 h 558"/>
                <a:gd name="T4" fmla="*/ 1655 w 1926"/>
                <a:gd name="T5" fmla="*/ 432 h 558"/>
                <a:gd name="T6" fmla="*/ 964 w 1926"/>
                <a:gd name="T7" fmla="*/ 432 h 558"/>
                <a:gd name="T8" fmla="*/ 779 w 1926"/>
                <a:gd name="T9" fmla="*/ 231 h 558"/>
                <a:gd name="T10" fmla="*/ 394 w 1926"/>
                <a:gd name="T11" fmla="*/ 231 h 558"/>
                <a:gd name="T12" fmla="*/ 192 w 1926"/>
                <a:gd name="T13" fmla="*/ 26 h 558"/>
                <a:gd name="T14" fmla="*/ 0 w 1926"/>
                <a:gd name="T15" fmla="*/ 26 h 558"/>
                <a:gd name="T16" fmla="*/ 0 w 1926"/>
                <a:gd name="T17" fmla="*/ 0 h 558"/>
                <a:gd name="T18" fmla="*/ 204 w 1926"/>
                <a:gd name="T19" fmla="*/ 0 h 558"/>
                <a:gd name="T20" fmla="*/ 404 w 1926"/>
                <a:gd name="T21" fmla="*/ 205 h 558"/>
                <a:gd name="T22" fmla="*/ 791 w 1926"/>
                <a:gd name="T23" fmla="*/ 205 h 558"/>
                <a:gd name="T24" fmla="*/ 976 w 1926"/>
                <a:gd name="T25" fmla="*/ 406 h 558"/>
                <a:gd name="T26" fmla="*/ 1667 w 1926"/>
                <a:gd name="T27" fmla="*/ 406 h 558"/>
                <a:gd name="T28" fmla="*/ 1793 w 1926"/>
                <a:gd name="T29" fmla="*/ 532 h 558"/>
                <a:gd name="T30" fmla="*/ 1926 w 1926"/>
                <a:gd name="T31" fmla="*/ 532 h 558"/>
                <a:gd name="T32" fmla="*/ 1926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1926" y="558"/>
                  </a:moveTo>
                  <a:lnTo>
                    <a:pt x="1781" y="558"/>
                  </a:lnTo>
                  <a:lnTo>
                    <a:pt x="1655" y="432"/>
                  </a:lnTo>
                  <a:lnTo>
                    <a:pt x="964" y="432"/>
                  </a:lnTo>
                  <a:lnTo>
                    <a:pt x="779" y="231"/>
                  </a:lnTo>
                  <a:lnTo>
                    <a:pt x="394" y="231"/>
                  </a:lnTo>
                  <a:lnTo>
                    <a:pt x="192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404" y="205"/>
                  </a:lnTo>
                  <a:lnTo>
                    <a:pt x="791" y="205"/>
                  </a:lnTo>
                  <a:lnTo>
                    <a:pt x="976" y="406"/>
                  </a:lnTo>
                  <a:lnTo>
                    <a:pt x="1667" y="406"/>
                  </a:lnTo>
                  <a:lnTo>
                    <a:pt x="1793" y="532"/>
                  </a:lnTo>
                  <a:lnTo>
                    <a:pt x="1926" y="532"/>
                  </a:lnTo>
                  <a:lnTo>
                    <a:pt x="1926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10119">
              <a:extLst>
                <a:ext uri="{FF2B5EF4-FFF2-40B4-BE49-F238E27FC236}">
                  <a16:creationId xmlns:a16="http://schemas.microsoft.com/office/drawing/2014/main" id="{4E6136A1-A539-4D1A-84B3-810FAEB6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4255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10120">
              <a:extLst>
                <a:ext uri="{FF2B5EF4-FFF2-40B4-BE49-F238E27FC236}">
                  <a16:creationId xmlns:a16="http://schemas.microsoft.com/office/drawing/2014/main" id="{B5E89ECF-FA43-4909-BEC4-EDE24C368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3899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0121">
              <a:extLst>
                <a:ext uri="{FF2B5EF4-FFF2-40B4-BE49-F238E27FC236}">
                  <a16:creationId xmlns:a16="http://schemas.microsoft.com/office/drawing/2014/main" id="{FE9A03D0-8E86-430C-8FC4-D75F4A04E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92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10122">
              <a:extLst>
                <a:ext uri="{FF2B5EF4-FFF2-40B4-BE49-F238E27FC236}">
                  <a16:creationId xmlns:a16="http://schemas.microsoft.com/office/drawing/2014/main" id="{5B4D645F-A4B4-445C-B57E-2D7BB91A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395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0123">
              <a:extLst>
                <a:ext uri="{FF2B5EF4-FFF2-40B4-BE49-F238E27FC236}">
                  <a16:creationId xmlns:a16="http://schemas.microsoft.com/office/drawing/2014/main" id="{552CEE1D-0AFD-4694-9001-3CF5FCF2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4184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10124">
              <a:extLst>
                <a:ext uri="{FF2B5EF4-FFF2-40B4-BE49-F238E27FC236}">
                  <a16:creationId xmlns:a16="http://schemas.microsoft.com/office/drawing/2014/main" id="{6F763C41-1BC5-4990-8AA9-6B717D061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908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10125">
              <a:extLst>
                <a:ext uri="{FF2B5EF4-FFF2-40B4-BE49-F238E27FC236}">
                  <a16:creationId xmlns:a16="http://schemas.microsoft.com/office/drawing/2014/main" id="{2935D128-6875-4171-8924-D44518592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113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10126">
              <a:extLst>
                <a:ext uri="{FF2B5EF4-FFF2-40B4-BE49-F238E27FC236}">
                  <a16:creationId xmlns:a16="http://schemas.microsoft.com/office/drawing/2014/main" id="{D7B1A629-8CBB-4617-90C8-EC6009BF6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652"/>
              <a:ext cx="46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10127">
              <a:extLst>
                <a:ext uri="{FF2B5EF4-FFF2-40B4-BE49-F238E27FC236}">
                  <a16:creationId xmlns:a16="http://schemas.microsoft.com/office/drawing/2014/main" id="{56BD8E5B-A5FF-4DBF-898A-88AC0C4B6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36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10128">
              <a:extLst>
                <a:ext uri="{FF2B5EF4-FFF2-40B4-BE49-F238E27FC236}">
                  <a16:creationId xmlns:a16="http://schemas.microsoft.com/office/drawing/2014/main" id="{EF5BB012-7769-478D-B530-A9163DA13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909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10129">
              <a:extLst>
                <a:ext uri="{FF2B5EF4-FFF2-40B4-BE49-F238E27FC236}">
                  <a16:creationId xmlns:a16="http://schemas.microsoft.com/office/drawing/2014/main" id="{D8D5BBAB-CEAC-4CF0-B64B-CD33184D8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809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10130">
              <a:extLst>
                <a:ext uri="{FF2B5EF4-FFF2-40B4-BE49-F238E27FC236}">
                  <a16:creationId xmlns:a16="http://schemas.microsoft.com/office/drawing/2014/main" id="{5AC1B97C-6243-4C54-A64C-82BD709C0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330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10131">
              <a:extLst>
                <a:ext uri="{FF2B5EF4-FFF2-40B4-BE49-F238E27FC236}">
                  <a16:creationId xmlns:a16="http://schemas.microsoft.com/office/drawing/2014/main" id="{92871225-243C-48D4-AF59-C980EBC45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916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10132">
              <a:extLst>
                <a:ext uri="{FF2B5EF4-FFF2-40B4-BE49-F238E27FC236}">
                  <a16:creationId xmlns:a16="http://schemas.microsoft.com/office/drawing/2014/main" id="{9C68D478-2C1A-4084-96BE-7219D803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0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10133">
              <a:extLst>
                <a:ext uri="{FF2B5EF4-FFF2-40B4-BE49-F238E27FC236}">
                  <a16:creationId xmlns:a16="http://schemas.microsoft.com/office/drawing/2014/main" id="{49C1140E-61C3-43EE-8FA7-1BE2BFE4F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19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10134">
              <a:extLst>
                <a:ext uri="{FF2B5EF4-FFF2-40B4-BE49-F238E27FC236}">
                  <a16:creationId xmlns:a16="http://schemas.microsoft.com/office/drawing/2014/main" id="{BA89BE0F-26FD-4978-A79A-8DCF75117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3516"/>
              <a:ext cx="26" cy="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135">
              <a:extLst>
                <a:ext uri="{FF2B5EF4-FFF2-40B4-BE49-F238E27FC236}">
                  <a16:creationId xmlns:a16="http://schemas.microsoft.com/office/drawing/2014/main" id="{CE52826D-60DB-409F-849F-ED3856D98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30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36">
              <a:extLst>
                <a:ext uri="{FF2B5EF4-FFF2-40B4-BE49-F238E27FC236}">
                  <a16:creationId xmlns:a16="http://schemas.microsoft.com/office/drawing/2014/main" id="{84ADA042-34BF-4FD1-99EF-34F4D82E2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902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137">
              <a:extLst>
                <a:ext uri="{FF2B5EF4-FFF2-40B4-BE49-F238E27FC236}">
                  <a16:creationId xmlns:a16="http://schemas.microsoft.com/office/drawing/2014/main" id="{64EF235C-9A23-4C86-893D-90647344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8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138">
              <a:extLst>
                <a:ext uri="{FF2B5EF4-FFF2-40B4-BE49-F238E27FC236}">
                  <a16:creationId xmlns:a16="http://schemas.microsoft.com/office/drawing/2014/main" id="{01FA4BDE-C161-4F15-8819-3C1818C54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32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139">
              <a:extLst>
                <a:ext uri="{FF2B5EF4-FFF2-40B4-BE49-F238E27FC236}">
                  <a16:creationId xmlns:a16="http://schemas.microsoft.com/office/drawing/2014/main" id="{5054EBDF-B568-4708-8AB1-EF1FD61D6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951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10144">
            <a:extLst>
              <a:ext uri="{FF2B5EF4-FFF2-40B4-BE49-F238E27FC236}">
                <a16:creationId xmlns:a16="http://schemas.microsoft.com/office/drawing/2014/main" id="{FE54C0D2-A459-4B62-A4D2-59D15D5748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8233" y="2622680"/>
            <a:ext cx="1565275" cy="1131756"/>
            <a:chOff x="0" y="-1"/>
            <a:chExt cx="408" cy="295"/>
          </a:xfrm>
          <a:solidFill>
            <a:srgbClr val="00B0F0"/>
          </a:solidFill>
        </p:grpSpPr>
        <p:sp>
          <p:nvSpPr>
            <p:cNvPr id="90" name="Freeform 10145">
              <a:extLst>
                <a:ext uri="{FF2B5EF4-FFF2-40B4-BE49-F238E27FC236}">
                  <a16:creationId xmlns:a16="http://schemas.microsoft.com/office/drawing/2014/main" id="{0E72077C-B2CD-4720-B89A-C1035E3C8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196" cy="290"/>
            </a:xfrm>
            <a:custGeom>
              <a:avLst/>
              <a:gdLst>
                <a:gd name="T0" fmla="*/ 99 w 196"/>
                <a:gd name="T1" fmla="*/ 0 h 290"/>
                <a:gd name="T2" fmla="*/ 196 w 196"/>
                <a:gd name="T3" fmla="*/ 0 h 290"/>
                <a:gd name="T4" fmla="*/ 111 w 196"/>
                <a:gd name="T5" fmla="*/ 140 h 290"/>
                <a:gd name="T6" fmla="*/ 196 w 196"/>
                <a:gd name="T7" fmla="*/ 290 h 290"/>
                <a:gd name="T8" fmla="*/ 109 w 196"/>
                <a:gd name="T9" fmla="*/ 290 h 290"/>
                <a:gd name="T10" fmla="*/ 0 w 196"/>
                <a:gd name="T11" fmla="*/ 145 h 290"/>
                <a:gd name="T12" fmla="*/ 99 w 196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0">
                  <a:moveTo>
                    <a:pt x="99" y="0"/>
                  </a:moveTo>
                  <a:lnTo>
                    <a:pt x="196" y="0"/>
                  </a:lnTo>
                  <a:lnTo>
                    <a:pt x="111" y="140"/>
                  </a:lnTo>
                  <a:lnTo>
                    <a:pt x="196" y="290"/>
                  </a:lnTo>
                  <a:lnTo>
                    <a:pt x="109" y="290"/>
                  </a:lnTo>
                  <a:lnTo>
                    <a:pt x="0" y="145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146">
              <a:extLst>
                <a:ext uri="{FF2B5EF4-FFF2-40B4-BE49-F238E27FC236}">
                  <a16:creationId xmlns:a16="http://schemas.microsoft.com/office/drawing/2014/main" id="{6B3F88A9-AED2-493E-9DA8-96B9DF277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3"/>
              <a:ext cx="196" cy="291"/>
            </a:xfrm>
            <a:custGeom>
              <a:avLst/>
              <a:gdLst>
                <a:gd name="T0" fmla="*/ 99 w 196"/>
                <a:gd name="T1" fmla="*/ 0 h 291"/>
                <a:gd name="T2" fmla="*/ 196 w 196"/>
                <a:gd name="T3" fmla="*/ 0 h 291"/>
                <a:gd name="T4" fmla="*/ 111 w 196"/>
                <a:gd name="T5" fmla="*/ 141 h 291"/>
                <a:gd name="T6" fmla="*/ 196 w 196"/>
                <a:gd name="T7" fmla="*/ 291 h 291"/>
                <a:gd name="T8" fmla="*/ 109 w 196"/>
                <a:gd name="T9" fmla="*/ 291 h 291"/>
                <a:gd name="T10" fmla="*/ 0 w 196"/>
                <a:gd name="T11" fmla="*/ 146 h 291"/>
                <a:gd name="T12" fmla="*/ 99 w 196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1">
                  <a:moveTo>
                    <a:pt x="99" y="0"/>
                  </a:moveTo>
                  <a:lnTo>
                    <a:pt x="196" y="0"/>
                  </a:lnTo>
                  <a:lnTo>
                    <a:pt x="111" y="141"/>
                  </a:lnTo>
                  <a:lnTo>
                    <a:pt x="196" y="291"/>
                  </a:lnTo>
                  <a:lnTo>
                    <a:pt x="109" y="291"/>
                  </a:lnTo>
                  <a:lnTo>
                    <a:pt x="0" y="146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15875" cap="flat">
              <a:solidFill>
                <a:srgbClr val="08E0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0144">
            <a:extLst>
              <a:ext uri="{FF2B5EF4-FFF2-40B4-BE49-F238E27FC236}">
                <a16:creationId xmlns:a16="http://schemas.microsoft.com/office/drawing/2014/main" id="{1D11B6A0-4BB3-4EC4-A131-5548A42244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95932" y="452436"/>
            <a:ext cx="889218" cy="642940"/>
            <a:chOff x="0" y="-1"/>
            <a:chExt cx="408" cy="295"/>
          </a:xfrm>
          <a:solidFill>
            <a:srgbClr val="00B0F0"/>
          </a:solidFill>
        </p:grpSpPr>
        <p:sp>
          <p:nvSpPr>
            <p:cNvPr id="133" name="Freeform 10145">
              <a:extLst>
                <a:ext uri="{FF2B5EF4-FFF2-40B4-BE49-F238E27FC236}">
                  <a16:creationId xmlns:a16="http://schemas.microsoft.com/office/drawing/2014/main" id="{5FDB1F9A-9C44-48F5-8FDB-10165B320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196" cy="290"/>
            </a:xfrm>
            <a:custGeom>
              <a:avLst/>
              <a:gdLst>
                <a:gd name="T0" fmla="*/ 99 w 196"/>
                <a:gd name="T1" fmla="*/ 0 h 290"/>
                <a:gd name="T2" fmla="*/ 196 w 196"/>
                <a:gd name="T3" fmla="*/ 0 h 290"/>
                <a:gd name="T4" fmla="*/ 111 w 196"/>
                <a:gd name="T5" fmla="*/ 140 h 290"/>
                <a:gd name="T6" fmla="*/ 196 w 196"/>
                <a:gd name="T7" fmla="*/ 290 h 290"/>
                <a:gd name="T8" fmla="*/ 109 w 196"/>
                <a:gd name="T9" fmla="*/ 290 h 290"/>
                <a:gd name="T10" fmla="*/ 0 w 196"/>
                <a:gd name="T11" fmla="*/ 145 h 290"/>
                <a:gd name="T12" fmla="*/ 99 w 196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0">
                  <a:moveTo>
                    <a:pt x="99" y="0"/>
                  </a:moveTo>
                  <a:lnTo>
                    <a:pt x="196" y="0"/>
                  </a:lnTo>
                  <a:lnTo>
                    <a:pt x="111" y="140"/>
                  </a:lnTo>
                  <a:lnTo>
                    <a:pt x="196" y="290"/>
                  </a:lnTo>
                  <a:lnTo>
                    <a:pt x="109" y="290"/>
                  </a:lnTo>
                  <a:lnTo>
                    <a:pt x="0" y="145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146">
              <a:extLst>
                <a:ext uri="{FF2B5EF4-FFF2-40B4-BE49-F238E27FC236}">
                  <a16:creationId xmlns:a16="http://schemas.microsoft.com/office/drawing/2014/main" id="{121C49BE-C028-4ACE-8CD1-A865395EA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3"/>
              <a:ext cx="196" cy="291"/>
            </a:xfrm>
            <a:custGeom>
              <a:avLst/>
              <a:gdLst>
                <a:gd name="T0" fmla="*/ 99 w 196"/>
                <a:gd name="T1" fmla="*/ 0 h 291"/>
                <a:gd name="T2" fmla="*/ 196 w 196"/>
                <a:gd name="T3" fmla="*/ 0 h 291"/>
                <a:gd name="T4" fmla="*/ 111 w 196"/>
                <a:gd name="T5" fmla="*/ 141 h 291"/>
                <a:gd name="T6" fmla="*/ 196 w 196"/>
                <a:gd name="T7" fmla="*/ 291 h 291"/>
                <a:gd name="T8" fmla="*/ 109 w 196"/>
                <a:gd name="T9" fmla="*/ 291 h 291"/>
                <a:gd name="T10" fmla="*/ 0 w 196"/>
                <a:gd name="T11" fmla="*/ 146 h 291"/>
                <a:gd name="T12" fmla="*/ 99 w 196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1">
                  <a:moveTo>
                    <a:pt x="99" y="0"/>
                  </a:moveTo>
                  <a:lnTo>
                    <a:pt x="196" y="0"/>
                  </a:lnTo>
                  <a:lnTo>
                    <a:pt x="111" y="141"/>
                  </a:lnTo>
                  <a:lnTo>
                    <a:pt x="196" y="291"/>
                  </a:lnTo>
                  <a:lnTo>
                    <a:pt x="109" y="291"/>
                  </a:lnTo>
                  <a:lnTo>
                    <a:pt x="0" y="146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15875" cap="flat">
              <a:solidFill>
                <a:srgbClr val="08E0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0144">
            <a:extLst>
              <a:ext uri="{FF2B5EF4-FFF2-40B4-BE49-F238E27FC236}">
                <a16:creationId xmlns:a16="http://schemas.microsoft.com/office/drawing/2014/main" id="{FA685853-6DEB-480E-ACBF-99152939BF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2396" y="473071"/>
            <a:ext cx="889218" cy="642940"/>
            <a:chOff x="0" y="-1"/>
            <a:chExt cx="408" cy="295"/>
          </a:xfrm>
          <a:solidFill>
            <a:srgbClr val="00B0F0"/>
          </a:solidFill>
        </p:grpSpPr>
        <p:sp>
          <p:nvSpPr>
            <p:cNvPr id="136" name="Freeform 10145">
              <a:extLst>
                <a:ext uri="{FF2B5EF4-FFF2-40B4-BE49-F238E27FC236}">
                  <a16:creationId xmlns:a16="http://schemas.microsoft.com/office/drawing/2014/main" id="{F0E5B85E-7E6D-410E-A934-564DA3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196" cy="290"/>
            </a:xfrm>
            <a:custGeom>
              <a:avLst/>
              <a:gdLst>
                <a:gd name="T0" fmla="*/ 99 w 196"/>
                <a:gd name="T1" fmla="*/ 0 h 290"/>
                <a:gd name="T2" fmla="*/ 196 w 196"/>
                <a:gd name="T3" fmla="*/ 0 h 290"/>
                <a:gd name="T4" fmla="*/ 111 w 196"/>
                <a:gd name="T5" fmla="*/ 140 h 290"/>
                <a:gd name="T6" fmla="*/ 196 w 196"/>
                <a:gd name="T7" fmla="*/ 290 h 290"/>
                <a:gd name="T8" fmla="*/ 109 w 196"/>
                <a:gd name="T9" fmla="*/ 290 h 290"/>
                <a:gd name="T10" fmla="*/ 0 w 196"/>
                <a:gd name="T11" fmla="*/ 145 h 290"/>
                <a:gd name="T12" fmla="*/ 99 w 196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0">
                  <a:moveTo>
                    <a:pt x="99" y="0"/>
                  </a:moveTo>
                  <a:lnTo>
                    <a:pt x="196" y="0"/>
                  </a:lnTo>
                  <a:lnTo>
                    <a:pt x="111" y="140"/>
                  </a:lnTo>
                  <a:lnTo>
                    <a:pt x="196" y="290"/>
                  </a:lnTo>
                  <a:lnTo>
                    <a:pt x="109" y="290"/>
                  </a:lnTo>
                  <a:lnTo>
                    <a:pt x="0" y="145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146">
              <a:extLst>
                <a:ext uri="{FF2B5EF4-FFF2-40B4-BE49-F238E27FC236}">
                  <a16:creationId xmlns:a16="http://schemas.microsoft.com/office/drawing/2014/main" id="{BF5E4AE8-FB63-4D4B-AA52-D302D38B9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3"/>
              <a:ext cx="196" cy="291"/>
            </a:xfrm>
            <a:custGeom>
              <a:avLst/>
              <a:gdLst>
                <a:gd name="T0" fmla="*/ 99 w 196"/>
                <a:gd name="T1" fmla="*/ 0 h 291"/>
                <a:gd name="T2" fmla="*/ 196 w 196"/>
                <a:gd name="T3" fmla="*/ 0 h 291"/>
                <a:gd name="T4" fmla="*/ 111 w 196"/>
                <a:gd name="T5" fmla="*/ 141 h 291"/>
                <a:gd name="T6" fmla="*/ 196 w 196"/>
                <a:gd name="T7" fmla="*/ 291 h 291"/>
                <a:gd name="T8" fmla="*/ 109 w 196"/>
                <a:gd name="T9" fmla="*/ 291 h 291"/>
                <a:gd name="T10" fmla="*/ 0 w 196"/>
                <a:gd name="T11" fmla="*/ 146 h 291"/>
                <a:gd name="T12" fmla="*/ 99 w 196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1">
                  <a:moveTo>
                    <a:pt x="99" y="0"/>
                  </a:moveTo>
                  <a:lnTo>
                    <a:pt x="196" y="0"/>
                  </a:lnTo>
                  <a:lnTo>
                    <a:pt x="111" y="141"/>
                  </a:lnTo>
                  <a:lnTo>
                    <a:pt x="196" y="291"/>
                  </a:lnTo>
                  <a:lnTo>
                    <a:pt x="109" y="291"/>
                  </a:lnTo>
                  <a:lnTo>
                    <a:pt x="0" y="146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15875" cap="flat">
              <a:solidFill>
                <a:srgbClr val="08E0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5" name="Imagen 94">
            <a:extLst>
              <a:ext uri="{FF2B5EF4-FFF2-40B4-BE49-F238E27FC236}">
                <a16:creationId xmlns:a16="http://schemas.microsoft.com/office/drawing/2014/main" id="{C04ACE7C-937E-42FC-AFCD-D59FEB14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3" y="2216149"/>
            <a:ext cx="2038498" cy="20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>
            <a:extLst>
              <a:ext uri="{FF2B5EF4-FFF2-40B4-BE49-F238E27FC236}">
                <a16:creationId xmlns:a16="http://schemas.microsoft.com/office/drawing/2014/main" id="{06112888-5583-4864-B07A-0497E5D2772C}"/>
              </a:ext>
            </a:extLst>
          </p:cNvPr>
          <p:cNvSpPr/>
          <p:nvPr/>
        </p:nvSpPr>
        <p:spPr>
          <a:xfrm>
            <a:off x="5341257" y="813365"/>
            <a:ext cx="5155097" cy="551035"/>
          </a:xfrm>
          <a:prstGeom prst="rect">
            <a:avLst/>
          </a:prstGeom>
          <a:solidFill>
            <a:srgbClr val="08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E5B1A573-E35B-49F0-ACB2-007DEA52B5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8" r="19570"/>
          <a:stretch/>
        </p:blipFill>
        <p:spPr>
          <a:xfrm>
            <a:off x="0" y="0"/>
            <a:ext cx="5341257" cy="6858000"/>
          </a:xfrm>
        </p:spPr>
      </p:pic>
      <p:grpSp>
        <p:nvGrpSpPr>
          <p:cNvPr id="15" name="Group 10144">
            <a:extLst>
              <a:ext uri="{FF2B5EF4-FFF2-40B4-BE49-F238E27FC236}">
                <a16:creationId xmlns:a16="http://schemas.microsoft.com/office/drawing/2014/main" id="{A0942491-DAA5-4A47-B085-A3A0DBE421BF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10713466" y="564497"/>
            <a:ext cx="1374258" cy="993643"/>
            <a:chOff x="0" y="-1"/>
            <a:chExt cx="408" cy="295"/>
          </a:xfrm>
          <a:gradFill flip="none" rotWithShape="1">
            <a:gsLst>
              <a:gs pos="0">
                <a:srgbClr val="052F69">
                  <a:shade val="30000"/>
                  <a:satMod val="115000"/>
                </a:srgbClr>
              </a:gs>
              <a:gs pos="50000">
                <a:srgbClr val="052F69">
                  <a:shade val="67500"/>
                  <a:satMod val="115000"/>
                </a:srgbClr>
              </a:gs>
              <a:gs pos="100000">
                <a:srgbClr val="052F6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7" name="Freeform 10145">
              <a:extLst>
                <a:ext uri="{FF2B5EF4-FFF2-40B4-BE49-F238E27FC236}">
                  <a16:creationId xmlns:a16="http://schemas.microsoft.com/office/drawing/2014/main" id="{90712559-0A4A-465A-A01E-822EF73C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196" cy="290"/>
            </a:xfrm>
            <a:custGeom>
              <a:avLst/>
              <a:gdLst>
                <a:gd name="T0" fmla="*/ 99 w 196"/>
                <a:gd name="T1" fmla="*/ 0 h 290"/>
                <a:gd name="T2" fmla="*/ 196 w 196"/>
                <a:gd name="T3" fmla="*/ 0 h 290"/>
                <a:gd name="T4" fmla="*/ 111 w 196"/>
                <a:gd name="T5" fmla="*/ 140 h 290"/>
                <a:gd name="T6" fmla="*/ 196 w 196"/>
                <a:gd name="T7" fmla="*/ 290 h 290"/>
                <a:gd name="T8" fmla="*/ 109 w 196"/>
                <a:gd name="T9" fmla="*/ 290 h 290"/>
                <a:gd name="T10" fmla="*/ 0 w 196"/>
                <a:gd name="T11" fmla="*/ 145 h 290"/>
                <a:gd name="T12" fmla="*/ 99 w 196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0">
                  <a:moveTo>
                    <a:pt x="99" y="0"/>
                  </a:moveTo>
                  <a:lnTo>
                    <a:pt x="196" y="0"/>
                  </a:lnTo>
                  <a:lnTo>
                    <a:pt x="111" y="140"/>
                  </a:lnTo>
                  <a:lnTo>
                    <a:pt x="196" y="290"/>
                  </a:lnTo>
                  <a:lnTo>
                    <a:pt x="109" y="290"/>
                  </a:lnTo>
                  <a:lnTo>
                    <a:pt x="0" y="14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8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53772"/>
                </a:solidFill>
              </a:endParaRPr>
            </a:p>
          </p:txBody>
        </p:sp>
        <p:sp>
          <p:nvSpPr>
            <p:cNvPr id="18" name="Freeform 10146">
              <a:extLst>
                <a:ext uri="{FF2B5EF4-FFF2-40B4-BE49-F238E27FC236}">
                  <a16:creationId xmlns:a16="http://schemas.microsoft.com/office/drawing/2014/main" id="{112F2D6A-E003-40D4-89C5-0C2DE9C17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3"/>
              <a:ext cx="196" cy="291"/>
            </a:xfrm>
            <a:custGeom>
              <a:avLst/>
              <a:gdLst>
                <a:gd name="T0" fmla="*/ 99 w 196"/>
                <a:gd name="T1" fmla="*/ 0 h 291"/>
                <a:gd name="T2" fmla="*/ 196 w 196"/>
                <a:gd name="T3" fmla="*/ 0 h 291"/>
                <a:gd name="T4" fmla="*/ 111 w 196"/>
                <a:gd name="T5" fmla="*/ 141 h 291"/>
                <a:gd name="T6" fmla="*/ 196 w 196"/>
                <a:gd name="T7" fmla="*/ 291 h 291"/>
                <a:gd name="T8" fmla="*/ 109 w 196"/>
                <a:gd name="T9" fmla="*/ 291 h 291"/>
                <a:gd name="T10" fmla="*/ 0 w 196"/>
                <a:gd name="T11" fmla="*/ 146 h 291"/>
                <a:gd name="T12" fmla="*/ 99 w 196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1">
                  <a:moveTo>
                    <a:pt x="99" y="0"/>
                  </a:moveTo>
                  <a:lnTo>
                    <a:pt x="196" y="0"/>
                  </a:lnTo>
                  <a:lnTo>
                    <a:pt x="111" y="141"/>
                  </a:lnTo>
                  <a:lnTo>
                    <a:pt x="196" y="291"/>
                  </a:lnTo>
                  <a:lnTo>
                    <a:pt x="109" y="291"/>
                  </a:lnTo>
                  <a:lnTo>
                    <a:pt x="0" y="146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28575" cap="flat">
              <a:solidFill>
                <a:srgbClr val="0592D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53772"/>
                </a:solidFill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D97D09-66B3-4A02-B8D5-1D2CF86B5254}"/>
              </a:ext>
            </a:extLst>
          </p:cNvPr>
          <p:cNvSpPr txBox="1"/>
          <p:nvPr/>
        </p:nvSpPr>
        <p:spPr>
          <a:xfrm>
            <a:off x="5493557" y="829964"/>
            <a:ext cx="485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53772"/>
                </a:solidFill>
                <a:latin typeface="Arial Rounded MT Bold" panose="020F0704030504030204" pitchFamily="34" charset="0"/>
              </a:rPr>
              <a:t>Artificial intelligence	</a:t>
            </a: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91E5ECE-0ACF-4031-AE7A-B14D6C52C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854" y="2305615"/>
            <a:ext cx="59630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 eaLnBrk="0" hangingPunct="0"/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 (AI) is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demonstrated by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Mach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machines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opposed to natural intelligence displayed by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Animal 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animals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including</a:t>
            </a:r>
            <a:r>
              <a:rPr lang="en-US" sz="1600" i="0" u="sng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Human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humans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s-MX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AD6FEAD7-AC01-43DB-8E9B-06B17C86B0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9794" y="4084528"/>
            <a:ext cx="1021902" cy="1007494"/>
            <a:chOff x="4019" y="3141"/>
            <a:chExt cx="993" cy="979"/>
          </a:xfrm>
          <a:solidFill>
            <a:srgbClr val="08E0EF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CD8CE33-8978-4195-90C1-6F8D6807C5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8" y="3141"/>
              <a:ext cx="234" cy="979"/>
            </a:xfrm>
            <a:custGeom>
              <a:avLst/>
              <a:gdLst>
                <a:gd name="T0" fmla="*/ 68 w 98"/>
                <a:gd name="T1" fmla="*/ 410 h 410"/>
                <a:gd name="T2" fmla="*/ 38 w 98"/>
                <a:gd name="T3" fmla="*/ 380 h 410"/>
                <a:gd name="T4" fmla="*/ 38 w 98"/>
                <a:gd name="T5" fmla="*/ 294 h 410"/>
                <a:gd name="T6" fmla="*/ 22 w 98"/>
                <a:gd name="T7" fmla="*/ 294 h 410"/>
                <a:gd name="T8" fmla="*/ 0 w 98"/>
                <a:gd name="T9" fmla="*/ 271 h 410"/>
                <a:gd name="T10" fmla="*/ 0 w 98"/>
                <a:gd name="T11" fmla="*/ 23 h 410"/>
                <a:gd name="T12" fmla="*/ 22 w 98"/>
                <a:gd name="T13" fmla="*/ 0 h 410"/>
                <a:gd name="T14" fmla="*/ 76 w 98"/>
                <a:gd name="T15" fmla="*/ 0 h 410"/>
                <a:gd name="T16" fmla="*/ 98 w 98"/>
                <a:gd name="T17" fmla="*/ 23 h 410"/>
                <a:gd name="T18" fmla="*/ 98 w 98"/>
                <a:gd name="T19" fmla="*/ 271 h 410"/>
                <a:gd name="T20" fmla="*/ 98 w 98"/>
                <a:gd name="T21" fmla="*/ 274 h 410"/>
                <a:gd name="T22" fmla="*/ 98 w 98"/>
                <a:gd name="T23" fmla="*/ 274 h 410"/>
                <a:gd name="T24" fmla="*/ 98 w 98"/>
                <a:gd name="T25" fmla="*/ 380 h 410"/>
                <a:gd name="T26" fmla="*/ 68 w 98"/>
                <a:gd name="T27" fmla="*/ 410 h 410"/>
                <a:gd name="T28" fmla="*/ 22 w 98"/>
                <a:gd name="T29" fmla="*/ 12 h 410"/>
                <a:gd name="T30" fmla="*/ 12 w 98"/>
                <a:gd name="T31" fmla="*/ 23 h 410"/>
                <a:gd name="T32" fmla="*/ 12 w 98"/>
                <a:gd name="T33" fmla="*/ 271 h 410"/>
                <a:gd name="T34" fmla="*/ 22 w 98"/>
                <a:gd name="T35" fmla="*/ 282 h 410"/>
                <a:gd name="T36" fmla="*/ 44 w 98"/>
                <a:gd name="T37" fmla="*/ 282 h 410"/>
                <a:gd name="T38" fmla="*/ 50 w 98"/>
                <a:gd name="T39" fmla="*/ 288 h 410"/>
                <a:gd name="T40" fmla="*/ 50 w 98"/>
                <a:gd name="T41" fmla="*/ 380 h 410"/>
                <a:gd name="T42" fmla="*/ 68 w 98"/>
                <a:gd name="T43" fmla="*/ 398 h 410"/>
                <a:gd name="T44" fmla="*/ 86 w 98"/>
                <a:gd name="T45" fmla="*/ 380 h 410"/>
                <a:gd name="T46" fmla="*/ 86 w 98"/>
                <a:gd name="T47" fmla="*/ 273 h 410"/>
                <a:gd name="T48" fmla="*/ 86 w 98"/>
                <a:gd name="T49" fmla="*/ 273 h 410"/>
                <a:gd name="T50" fmla="*/ 86 w 98"/>
                <a:gd name="T51" fmla="*/ 272 h 410"/>
                <a:gd name="T52" fmla="*/ 86 w 98"/>
                <a:gd name="T53" fmla="*/ 271 h 410"/>
                <a:gd name="T54" fmla="*/ 86 w 98"/>
                <a:gd name="T55" fmla="*/ 23 h 410"/>
                <a:gd name="T56" fmla="*/ 76 w 98"/>
                <a:gd name="T57" fmla="*/ 12 h 410"/>
                <a:gd name="T58" fmla="*/ 22 w 98"/>
                <a:gd name="T59" fmla="*/ 1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410">
                  <a:moveTo>
                    <a:pt x="68" y="410"/>
                  </a:moveTo>
                  <a:cubicBezTo>
                    <a:pt x="52" y="410"/>
                    <a:pt x="38" y="397"/>
                    <a:pt x="38" y="380"/>
                  </a:cubicBezTo>
                  <a:cubicBezTo>
                    <a:pt x="38" y="294"/>
                    <a:pt x="38" y="294"/>
                    <a:pt x="38" y="294"/>
                  </a:cubicBezTo>
                  <a:cubicBezTo>
                    <a:pt x="22" y="294"/>
                    <a:pt x="22" y="294"/>
                    <a:pt x="22" y="294"/>
                  </a:cubicBezTo>
                  <a:cubicBezTo>
                    <a:pt x="10" y="294"/>
                    <a:pt x="0" y="284"/>
                    <a:pt x="0" y="27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8" y="0"/>
                    <a:pt x="98" y="11"/>
                    <a:pt x="98" y="23"/>
                  </a:cubicBezTo>
                  <a:cubicBezTo>
                    <a:pt x="98" y="271"/>
                    <a:pt x="98" y="271"/>
                    <a:pt x="98" y="271"/>
                  </a:cubicBezTo>
                  <a:cubicBezTo>
                    <a:pt x="98" y="272"/>
                    <a:pt x="98" y="273"/>
                    <a:pt x="98" y="274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380"/>
                    <a:pt x="98" y="380"/>
                    <a:pt x="98" y="380"/>
                  </a:cubicBezTo>
                  <a:cubicBezTo>
                    <a:pt x="98" y="397"/>
                    <a:pt x="85" y="410"/>
                    <a:pt x="68" y="410"/>
                  </a:cubicBezTo>
                  <a:close/>
                  <a:moveTo>
                    <a:pt x="22" y="12"/>
                  </a:moveTo>
                  <a:cubicBezTo>
                    <a:pt x="16" y="12"/>
                    <a:pt x="12" y="17"/>
                    <a:pt x="12" y="23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12" y="277"/>
                    <a:pt x="16" y="282"/>
                    <a:pt x="22" y="282"/>
                  </a:cubicBezTo>
                  <a:cubicBezTo>
                    <a:pt x="44" y="282"/>
                    <a:pt x="44" y="282"/>
                    <a:pt x="44" y="282"/>
                  </a:cubicBezTo>
                  <a:cubicBezTo>
                    <a:pt x="47" y="282"/>
                    <a:pt x="50" y="285"/>
                    <a:pt x="50" y="288"/>
                  </a:cubicBezTo>
                  <a:cubicBezTo>
                    <a:pt x="50" y="380"/>
                    <a:pt x="50" y="380"/>
                    <a:pt x="50" y="380"/>
                  </a:cubicBezTo>
                  <a:cubicBezTo>
                    <a:pt x="50" y="390"/>
                    <a:pt x="58" y="398"/>
                    <a:pt x="68" y="398"/>
                  </a:cubicBezTo>
                  <a:cubicBezTo>
                    <a:pt x="78" y="398"/>
                    <a:pt x="86" y="390"/>
                    <a:pt x="86" y="380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72"/>
                    <a:pt x="86" y="272"/>
                    <a:pt x="86" y="272"/>
                  </a:cubicBezTo>
                  <a:cubicBezTo>
                    <a:pt x="86" y="272"/>
                    <a:pt x="86" y="271"/>
                    <a:pt x="86" y="271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17"/>
                    <a:pt x="82" y="12"/>
                    <a:pt x="76" y="12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B3AAE59-468B-48A4-AEDD-44900A8FA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2" y="3230"/>
              <a:ext cx="113" cy="224"/>
            </a:xfrm>
            <a:custGeom>
              <a:avLst/>
              <a:gdLst>
                <a:gd name="T0" fmla="*/ 35 w 47"/>
                <a:gd name="T1" fmla="*/ 94 h 94"/>
                <a:gd name="T2" fmla="*/ 12 w 47"/>
                <a:gd name="T3" fmla="*/ 94 h 94"/>
                <a:gd name="T4" fmla="*/ 0 w 47"/>
                <a:gd name="T5" fmla="*/ 81 h 94"/>
                <a:gd name="T6" fmla="*/ 0 w 47"/>
                <a:gd name="T7" fmla="*/ 12 h 94"/>
                <a:gd name="T8" fmla="*/ 12 w 47"/>
                <a:gd name="T9" fmla="*/ 0 h 94"/>
                <a:gd name="T10" fmla="*/ 35 w 47"/>
                <a:gd name="T11" fmla="*/ 0 h 94"/>
                <a:gd name="T12" fmla="*/ 47 w 47"/>
                <a:gd name="T13" fmla="*/ 12 h 94"/>
                <a:gd name="T14" fmla="*/ 47 w 47"/>
                <a:gd name="T15" fmla="*/ 81 h 94"/>
                <a:gd name="T16" fmla="*/ 35 w 47"/>
                <a:gd name="T17" fmla="*/ 94 h 94"/>
                <a:gd name="T18" fmla="*/ 12 w 47"/>
                <a:gd name="T19" fmla="*/ 12 h 94"/>
                <a:gd name="T20" fmla="*/ 12 w 47"/>
                <a:gd name="T21" fmla="*/ 81 h 94"/>
                <a:gd name="T22" fmla="*/ 35 w 47"/>
                <a:gd name="T23" fmla="*/ 82 h 94"/>
                <a:gd name="T24" fmla="*/ 35 w 47"/>
                <a:gd name="T25" fmla="*/ 81 h 94"/>
                <a:gd name="T26" fmla="*/ 35 w 47"/>
                <a:gd name="T27" fmla="*/ 12 h 94"/>
                <a:gd name="T28" fmla="*/ 12 w 47"/>
                <a:gd name="T2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94">
                  <a:moveTo>
                    <a:pt x="35" y="94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6" y="94"/>
                    <a:pt x="0" y="88"/>
                    <a:pt x="0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7" y="6"/>
                    <a:pt x="47" y="12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8"/>
                    <a:pt x="42" y="94"/>
                    <a:pt x="35" y="94"/>
                  </a:cubicBezTo>
                  <a:close/>
                  <a:moveTo>
                    <a:pt x="12" y="12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5" y="82"/>
                    <a:pt x="35" y="82"/>
                    <a:pt x="35" y="81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BCF7981-D1F4-459C-9854-03A71CC8D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2" y="3533"/>
              <a:ext cx="113" cy="222"/>
            </a:xfrm>
            <a:custGeom>
              <a:avLst/>
              <a:gdLst>
                <a:gd name="T0" fmla="*/ 35 w 47"/>
                <a:gd name="T1" fmla="*/ 93 h 93"/>
                <a:gd name="T2" fmla="*/ 12 w 47"/>
                <a:gd name="T3" fmla="*/ 93 h 93"/>
                <a:gd name="T4" fmla="*/ 0 w 47"/>
                <a:gd name="T5" fmla="*/ 81 h 93"/>
                <a:gd name="T6" fmla="*/ 0 w 47"/>
                <a:gd name="T7" fmla="*/ 12 h 93"/>
                <a:gd name="T8" fmla="*/ 12 w 47"/>
                <a:gd name="T9" fmla="*/ 0 h 93"/>
                <a:gd name="T10" fmla="*/ 35 w 47"/>
                <a:gd name="T11" fmla="*/ 0 h 93"/>
                <a:gd name="T12" fmla="*/ 47 w 47"/>
                <a:gd name="T13" fmla="*/ 12 h 93"/>
                <a:gd name="T14" fmla="*/ 47 w 47"/>
                <a:gd name="T15" fmla="*/ 81 h 93"/>
                <a:gd name="T16" fmla="*/ 35 w 47"/>
                <a:gd name="T17" fmla="*/ 93 h 93"/>
                <a:gd name="T18" fmla="*/ 12 w 47"/>
                <a:gd name="T19" fmla="*/ 12 h 93"/>
                <a:gd name="T20" fmla="*/ 12 w 47"/>
                <a:gd name="T21" fmla="*/ 81 h 93"/>
                <a:gd name="T22" fmla="*/ 35 w 47"/>
                <a:gd name="T23" fmla="*/ 81 h 93"/>
                <a:gd name="T24" fmla="*/ 35 w 47"/>
                <a:gd name="T25" fmla="*/ 81 h 93"/>
                <a:gd name="T26" fmla="*/ 35 w 47"/>
                <a:gd name="T27" fmla="*/ 12 h 93"/>
                <a:gd name="T28" fmla="*/ 12 w 47"/>
                <a:gd name="T29" fmla="*/ 1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93">
                  <a:moveTo>
                    <a:pt x="35" y="93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6" y="93"/>
                    <a:pt x="0" y="88"/>
                    <a:pt x="0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7" y="5"/>
                    <a:pt x="47" y="12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8"/>
                    <a:pt x="42" y="93"/>
                    <a:pt x="35" y="93"/>
                  </a:cubicBezTo>
                  <a:close/>
                  <a:moveTo>
                    <a:pt x="12" y="12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38AF708-AC1D-432D-885F-E6CAE8D68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9" y="3177"/>
              <a:ext cx="585" cy="712"/>
            </a:xfrm>
            <a:custGeom>
              <a:avLst/>
              <a:gdLst>
                <a:gd name="T0" fmla="*/ 191 w 245"/>
                <a:gd name="T1" fmla="*/ 298 h 298"/>
                <a:gd name="T2" fmla="*/ 99 w 245"/>
                <a:gd name="T3" fmla="*/ 298 h 298"/>
                <a:gd name="T4" fmla="*/ 86 w 245"/>
                <a:gd name="T5" fmla="*/ 285 h 298"/>
                <a:gd name="T6" fmla="*/ 86 w 245"/>
                <a:gd name="T7" fmla="*/ 250 h 298"/>
                <a:gd name="T8" fmla="*/ 59 w 245"/>
                <a:gd name="T9" fmla="*/ 250 h 298"/>
                <a:gd name="T10" fmla="*/ 35 w 245"/>
                <a:gd name="T11" fmla="*/ 243 h 298"/>
                <a:gd name="T12" fmla="*/ 28 w 245"/>
                <a:gd name="T13" fmla="*/ 215 h 298"/>
                <a:gd name="T14" fmla="*/ 28 w 245"/>
                <a:gd name="T15" fmla="*/ 190 h 298"/>
                <a:gd name="T16" fmla="*/ 28 w 245"/>
                <a:gd name="T17" fmla="*/ 186 h 298"/>
                <a:gd name="T18" fmla="*/ 17 w 245"/>
                <a:gd name="T19" fmla="*/ 186 h 298"/>
                <a:gd name="T20" fmla="*/ 3 w 245"/>
                <a:gd name="T21" fmla="*/ 178 h 298"/>
                <a:gd name="T22" fmla="*/ 3 w 245"/>
                <a:gd name="T23" fmla="*/ 162 h 298"/>
                <a:gd name="T24" fmla="*/ 24 w 245"/>
                <a:gd name="T25" fmla="*/ 121 h 298"/>
                <a:gd name="T26" fmla="*/ 27 w 245"/>
                <a:gd name="T27" fmla="*/ 106 h 298"/>
                <a:gd name="T28" fmla="*/ 27 w 245"/>
                <a:gd name="T29" fmla="*/ 99 h 298"/>
                <a:gd name="T30" fmla="*/ 52 w 245"/>
                <a:gd name="T31" fmla="*/ 29 h 298"/>
                <a:gd name="T32" fmla="*/ 130 w 245"/>
                <a:gd name="T33" fmla="*/ 0 h 298"/>
                <a:gd name="T34" fmla="*/ 245 w 245"/>
                <a:gd name="T35" fmla="*/ 104 h 298"/>
                <a:gd name="T36" fmla="*/ 227 w 245"/>
                <a:gd name="T37" fmla="*/ 162 h 298"/>
                <a:gd name="T38" fmla="*/ 204 w 245"/>
                <a:gd name="T39" fmla="*/ 237 h 298"/>
                <a:gd name="T40" fmla="*/ 204 w 245"/>
                <a:gd name="T41" fmla="*/ 272 h 298"/>
                <a:gd name="T42" fmla="*/ 204 w 245"/>
                <a:gd name="T43" fmla="*/ 273 h 298"/>
                <a:gd name="T44" fmla="*/ 204 w 245"/>
                <a:gd name="T45" fmla="*/ 285 h 298"/>
                <a:gd name="T46" fmla="*/ 191 w 245"/>
                <a:gd name="T47" fmla="*/ 298 h 298"/>
                <a:gd name="T48" fmla="*/ 130 w 245"/>
                <a:gd name="T49" fmla="*/ 12 h 298"/>
                <a:gd name="T50" fmla="*/ 61 w 245"/>
                <a:gd name="T51" fmla="*/ 37 h 298"/>
                <a:gd name="T52" fmla="*/ 39 w 245"/>
                <a:gd name="T53" fmla="*/ 99 h 298"/>
                <a:gd name="T54" fmla="*/ 39 w 245"/>
                <a:gd name="T55" fmla="*/ 105 h 298"/>
                <a:gd name="T56" fmla="*/ 35 w 245"/>
                <a:gd name="T57" fmla="*/ 127 h 298"/>
                <a:gd name="T58" fmla="*/ 13 w 245"/>
                <a:gd name="T59" fmla="*/ 168 h 298"/>
                <a:gd name="T60" fmla="*/ 13 w 245"/>
                <a:gd name="T61" fmla="*/ 172 h 298"/>
                <a:gd name="T62" fmla="*/ 17 w 245"/>
                <a:gd name="T63" fmla="*/ 174 h 298"/>
                <a:gd name="T64" fmla="*/ 34 w 245"/>
                <a:gd name="T65" fmla="*/ 174 h 298"/>
                <a:gd name="T66" fmla="*/ 40 w 245"/>
                <a:gd name="T67" fmla="*/ 180 h 298"/>
                <a:gd name="T68" fmla="*/ 40 w 245"/>
                <a:gd name="T69" fmla="*/ 190 h 298"/>
                <a:gd name="T70" fmla="*/ 40 w 245"/>
                <a:gd name="T71" fmla="*/ 216 h 298"/>
                <a:gd name="T72" fmla="*/ 44 w 245"/>
                <a:gd name="T73" fmla="*/ 235 h 298"/>
                <a:gd name="T74" fmla="*/ 59 w 245"/>
                <a:gd name="T75" fmla="*/ 238 h 298"/>
                <a:gd name="T76" fmla="*/ 92 w 245"/>
                <a:gd name="T77" fmla="*/ 238 h 298"/>
                <a:gd name="T78" fmla="*/ 98 w 245"/>
                <a:gd name="T79" fmla="*/ 244 h 298"/>
                <a:gd name="T80" fmla="*/ 98 w 245"/>
                <a:gd name="T81" fmla="*/ 285 h 298"/>
                <a:gd name="T82" fmla="*/ 99 w 245"/>
                <a:gd name="T83" fmla="*/ 286 h 298"/>
                <a:gd name="T84" fmla="*/ 191 w 245"/>
                <a:gd name="T85" fmla="*/ 286 h 298"/>
                <a:gd name="T86" fmla="*/ 192 w 245"/>
                <a:gd name="T87" fmla="*/ 285 h 298"/>
                <a:gd name="T88" fmla="*/ 192 w 245"/>
                <a:gd name="T89" fmla="*/ 273 h 298"/>
                <a:gd name="T90" fmla="*/ 192 w 245"/>
                <a:gd name="T91" fmla="*/ 273 h 298"/>
                <a:gd name="T92" fmla="*/ 192 w 245"/>
                <a:gd name="T93" fmla="*/ 272 h 298"/>
                <a:gd name="T94" fmla="*/ 192 w 245"/>
                <a:gd name="T95" fmla="*/ 237 h 298"/>
                <a:gd name="T96" fmla="*/ 217 w 245"/>
                <a:gd name="T97" fmla="*/ 156 h 298"/>
                <a:gd name="T98" fmla="*/ 233 w 245"/>
                <a:gd name="T99" fmla="*/ 104 h 298"/>
                <a:gd name="T100" fmla="*/ 130 w 245"/>
                <a:gd name="T101" fmla="*/ 1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" h="298">
                  <a:moveTo>
                    <a:pt x="191" y="298"/>
                  </a:moveTo>
                  <a:cubicBezTo>
                    <a:pt x="99" y="298"/>
                    <a:pt x="99" y="298"/>
                    <a:pt x="99" y="298"/>
                  </a:cubicBezTo>
                  <a:cubicBezTo>
                    <a:pt x="92" y="298"/>
                    <a:pt x="86" y="292"/>
                    <a:pt x="86" y="285"/>
                  </a:cubicBezTo>
                  <a:cubicBezTo>
                    <a:pt x="86" y="250"/>
                    <a:pt x="86" y="250"/>
                    <a:pt x="86" y="250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51" y="250"/>
                    <a:pt x="41" y="250"/>
                    <a:pt x="35" y="243"/>
                  </a:cubicBezTo>
                  <a:cubicBezTo>
                    <a:pt x="29" y="236"/>
                    <a:pt x="28" y="225"/>
                    <a:pt x="28" y="215"/>
                  </a:cubicBezTo>
                  <a:cubicBezTo>
                    <a:pt x="29" y="203"/>
                    <a:pt x="29" y="199"/>
                    <a:pt x="28" y="190"/>
                  </a:cubicBezTo>
                  <a:cubicBezTo>
                    <a:pt x="28" y="189"/>
                    <a:pt x="28" y="188"/>
                    <a:pt x="28" y="186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1" y="186"/>
                    <a:pt x="5" y="183"/>
                    <a:pt x="3" y="178"/>
                  </a:cubicBezTo>
                  <a:cubicBezTo>
                    <a:pt x="0" y="173"/>
                    <a:pt x="0" y="167"/>
                    <a:pt x="3" y="162"/>
                  </a:cubicBezTo>
                  <a:cubicBezTo>
                    <a:pt x="16" y="137"/>
                    <a:pt x="21" y="127"/>
                    <a:pt x="24" y="121"/>
                  </a:cubicBezTo>
                  <a:cubicBezTo>
                    <a:pt x="27" y="116"/>
                    <a:pt x="28" y="111"/>
                    <a:pt x="27" y="106"/>
                  </a:cubicBezTo>
                  <a:cubicBezTo>
                    <a:pt x="27" y="104"/>
                    <a:pt x="27" y="102"/>
                    <a:pt x="27" y="99"/>
                  </a:cubicBezTo>
                  <a:cubicBezTo>
                    <a:pt x="26" y="71"/>
                    <a:pt x="35" y="46"/>
                    <a:pt x="52" y="29"/>
                  </a:cubicBezTo>
                  <a:cubicBezTo>
                    <a:pt x="71" y="10"/>
                    <a:pt x="99" y="0"/>
                    <a:pt x="130" y="0"/>
                  </a:cubicBezTo>
                  <a:cubicBezTo>
                    <a:pt x="215" y="0"/>
                    <a:pt x="245" y="53"/>
                    <a:pt x="245" y="104"/>
                  </a:cubicBezTo>
                  <a:cubicBezTo>
                    <a:pt x="245" y="125"/>
                    <a:pt x="239" y="145"/>
                    <a:pt x="227" y="162"/>
                  </a:cubicBezTo>
                  <a:cubicBezTo>
                    <a:pt x="212" y="184"/>
                    <a:pt x="204" y="210"/>
                    <a:pt x="204" y="237"/>
                  </a:cubicBezTo>
                  <a:cubicBezTo>
                    <a:pt x="204" y="272"/>
                    <a:pt x="204" y="272"/>
                    <a:pt x="204" y="272"/>
                  </a:cubicBezTo>
                  <a:cubicBezTo>
                    <a:pt x="204" y="272"/>
                    <a:pt x="204" y="273"/>
                    <a:pt x="204" y="273"/>
                  </a:cubicBezTo>
                  <a:cubicBezTo>
                    <a:pt x="204" y="285"/>
                    <a:pt x="204" y="285"/>
                    <a:pt x="204" y="285"/>
                  </a:cubicBezTo>
                  <a:cubicBezTo>
                    <a:pt x="204" y="292"/>
                    <a:pt x="198" y="298"/>
                    <a:pt x="191" y="298"/>
                  </a:cubicBezTo>
                  <a:close/>
                  <a:moveTo>
                    <a:pt x="130" y="12"/>
                  </a:moveTo>
                  <a:cubicBezTo>
                    <a:pt x="102" y="12"/>
                    <a:pt x="77" y="21"/>
                    <a:pt x="61" y="37"/>
                  </a:cubicBezTo>
                  <a:cubicBezTo>
                    <a:pt x="46" y="52"/>
                    <a:pt x="39" y="73"/>
                    <a:pt x="39" y="99"/>
                  </a:cubicBezTo>
                  <a:cubicBezTo>
                    <a:pt x="39" y="101"/>
                    <a:pt x="39" y="103"/>
                    <a:pt x="39" y="105"/>
                  </a:cubicBezTo>
                  <a:cubicBezTo>
                    <a:pt x="40" y="113"/>
                    <a:pt x="38" y="120"/>
                    <a:pt x="35" y="127"/>
                  </a:cubicBezTo>
                  <a:cubicBezTo>
                    <a:pt x="32" y="133"/>
                    <a:pt x="26" y="143"/>
                    <a:pt x="13" y="168"/>
                  </a:cubicBezTo>
                  <a:cubicBezTo>
                    <a:pt x="12" y="169"/>
                    <a:pt x="12" y="171"/>
                    <a:pt x="13" y="172"/>
                  </a:cubicBezTo>
                  <a:cubicBezTo>
                    <a:pt x="14" y="173"/>
                    <a:pt x="16" y="174"/>
                    <a:pt x="17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7" y="174"/>
                    <a:pt x="39" y="177"/>
                    <a:pt x="40" y="180"/>
                  </a:cubicBezTo>
                  <a:cubicBezTo>
                    <a:pt x="40" y="184"/>
                    <a:pt x="40" y="187"/>
                    <a:pt x="40" y="190"/>
                  </a:cubicBezTo>
                  <a:cubicBezTo>
                    <a:pt x="41" y="198"/>
                    <a:pt x="41" y="203"/>
                    <a:pt x="40" y="216"/>
                  </a:cubicBezTo>
                  <a:cubicBezTo>
                    <a:pt x="40" y="226"/>
                    <a:pt x="41" y="232"/>
                    <a:pt x="44" y="235"/>
                  </a:cubicBezTo>
                  <a:cubicBezTo>
                    <a:pt x="46" y="237"/>
                    <a:pt x="51" y="238"/>
                    <a:pt x="59" y="238"/>
                  </a:cubicBezTo>
                  <a:cubicBezTo>
                    <a:pt x="92" y="238"/>
                    <a:pt x="92" y="238"/>
                    <a:pt x="92" y="238"/>
                  </a:cubicBezTo>
                  <a:cubicBezTo>
                    <a:pt x="95" y="238"/>
                    <a:pt x="98" y="241"/>
                    <a:pt x="98" y="24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98" y="285"/>
                    <a:pt x="99" y="286"/>
                    <a:pt x="99" y="286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191" y="286"/>
                    <a:pt x="192" y="285"/>
                    <a:pt x="192" y="285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2" y="273"/>
                    <a:pt x="192" y="272"/>
                    <a:pt x="192" y="272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192" y="208"/>
                    <a:pt x="201" y="179"/>
                    <a:pt x="217" y="156"/>
                  </a:cubicBezTo>
                  <a:cubicBezTo>
                    <a:pt x="227" y="140"/>
                    <a:pt x="233" y="122"/>
                    <a:pt x="233" y="104"/>
                  </a:cubicBezTo>
                  <a:cubicBezTo>
                    <a:pt x="233" y="47"/>
                    <a:pt x="194" y="12"/>
                    <a:pt x="130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85B11DE-9FA3-4BAA-AF44-B6208A6BFA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5" y="3860"/>
              <a:ext cx="442" cy="126"/>
            </a:xfrm>
            <a:custGeom>
              <a:avLst/>
              <a:gdLst>
                <a:gd name="T0" fmla="*/ 163 w 185"/>
                <a:gd name="T1" fmla="*/ 53 h 53"/>
                <a:gd name="T2" fmla="*/ 23 w 185"/>
                <a:gd name="T3" fmla="*/ 53 h 53"/>
                <a:gd name="T4" fmla="*/ 0 w 185"/>
                <a:gd name="T5" fmla="*/ 31 h 53"/>
                <a:gd name="T6" fmla="*/ 0 w 185"/>
                <a:gd name="T7" fmla="*/ 23 h 53"/>
                <a:gd name="T8" fmla="*/ 23 w 185"/>
                <a:gd name="T9" fmla="*/ 0 h 53"/>
                <a:gd name="T10" fmla="*/ 163 w 185"/>
                <a:gd name="T11" fmla="*/ 0 h 53"/>
                <a:gd name="T12" fmla="*/ 185 w 185"/>
                <a:gd name="T13" fmla="*/ 23 h 53"/>
                <a:gd name="T14" fmla="*/ 185 w 185"/>
                <a:gd name="T15" fmla="*/ 31 h 53"/>
                <a:gd name="T16" fmla="*/ 163 w 185"/>
                <a:gd name="T17" fmla="*/ 53 h 53"/>
                <a:gd name="T18" fmla="*/ 23 w 185"/>
                <a:gd name="T19" fmla="*/ 12 h 53"/>
                <a:gd name="T20" fmla="*/ 12 w 185"/>
                <a:gd name="T21" fmla="*/ 23 h 53"/>
                <a:gd name="T22" fmla="*/ 12 w 185"/>
                <a:gd name="T23" fmla="*/ 31 h 53"/>
                <a:gd name="T24" fmla="*/ 23 w 185"/>
                <a:gd name="T25" fmla="*/ 41 h 53"/>
                <a:gd name="T26" fmla="*/ 163 w 185"/>
                <a:gd name="T27" fmla="*/ 41 h 53"/>
                <a:gd name="T28" fmla="*/ 173 w 185"/>
                <a:gd name="T29" fmla="*/ 31 h 53"/>
                <a:gd name="T30" fmla="*/ 173 w 185"/>
                <a:gd name="T31" fmla="*/ 23 h 53"/>
                <a:gd name="T32" fmla="*/ 163 w 185"/>
                <a:gd name="T33" fmla="*/ 12 h 53"/>
                <a:gd name="T34" fmla="*/ 23 w 185"/>
                <a:gd name="T35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53">
                  <a:moveTo>
                    <a:pt x="163" y="53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10" y="53"/>
                    <a:pt x="0" y="43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5" y="0"/>
                    <a:pt x="185" y="10"/>
                    <a:pt x="185" y="23"/>
                  </a:cubicBezTo>
                  <a:cubicBezTo>
                    <a:pt x="185" y="31"/>
                    <a:pt x="185" y="31"/>
                    <a:pt x="185" y="31"/>
                  </a:cubicBezTo>
                  <a:cubicBezTo>
                    <a:pt x="185" y="43"/>
                    <a:pt x="175" y="53"/>
                    <a:pt x="163" y="53"/>
                  </a:cubicBezTo>
                  <a:close/>
                  <a:moveTo>
                    <a:pt x="23" y="12"/>
                  </a:moveTo>
                  <a:cubicBezTo>
                    <a:pt x="17" y="12"/>
                    <a:pt x="12" y="17"/>
                    <a:pt x="12" y="2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7"/>
                    <a:pt x="17" y="41"/>
                    <a:pt x="23" y="41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169" y="41"/>
                    <a:pt x="173" y="37"/>
                    <a:pt x="173" y="3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17"/>
                    <a:pt x="169" y="12"/>
                    <a:pt x="163" y="12"/>
                  </a:cubicBezTo>
                  <a:lnTo>
                    <a:pt x="23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62AAA7B2-A365-4F39-B99D-856A037E5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3244"/>
              <a:ext cx="29" cy="29"/>
            </a:xfrm>
            <a:custGeom>
              <a:avLst/>
              <a:gdLst>
                <a:gd name="T0" fmla="*/ 6 w 12"/>
                <a:gd name="T1" fmla="*/ 12 h 12"/>
                <a:gd name="T2" fmla="*/ 5 w 12"/>
                <a:gd name="T3" fmla="*/ 12 h 12"/>
                <a:gd name="T4" fmla="*/ 4 w 12"/>
                <a:gd name="T5" fmla="*/ 12 h 12"/>
                <a:gd name="T6" fmla="*/ 3 w 12"/>
                <a:gd name="T7" fmla="*/ 11 h 12"/>
                <a:gd name="T8" fmla="*/ 2 w 12"/>
                <a:gd name="T9" fmla="*/ 11 h 12"/>
                <a:gd name="T10" fmla="*/ 0 w 12"/>
                <a:gd name="T11" fmla="*/ 6 h 12"/>
                <a:gd name="T12" fmla="*/ 0 w 12"/>
                <a:gd name="T13" fmla="*/ 5 h 12"/>
                <a:gd name="T14" fmla="*/ 1 w 12"/>
                <a:gd name="T15" fmla="*/ 4 h 12"/>
                <a:gd name="T16" fmla="*/ 1 w 12"/>
                <a:gd name="T17" fmla="*/ 3 h 12"/>
                <a:gd name="T18" fmla="*/ 2 w 12"/>
                <a:gd name="T19" fmla="*/ 2 h 12"/>
                <a:gd name="T20" fmla="*/ 3 w 12"/>
                <a:gd name="T21" fmla="*/ 1 h 12"/>
                <a:gd name="T22" fmla="*/ 4 w 12"/>
                <a:gd name="T23" fmla="*/ 1 h 12"/>
                <a:gd name="T24" fmla="*/ 5 w 12"/>
                <a:gd name="T25" fmla="*/ 1 h 12"/>
                <a:gd name="T26" fmla="*/ 7 w 12"/>
                <a:gd name="T27" fmla="*/ 1 h 12"/>
                <a:gd name="T28" fmla="*/ 8 w 12"/>
                <a:gd name="T29" fmla="*/ 1 h 12"/>
                <a:gd name="T30" fmla="*/ 9 w 12"/>
                <a:gd name="T31" fmla="*/ 1 h 12"/>
                <a:gd name="T32" fmla="*/ 10 w 12"/>
                <a:gd name="T33" fmla="*/ 2 h 12"/>
                <a:gd name="T34" fmla="*/ 11 w 12"/>
                <a:gd name="T35" fmla="*/ 3 h 12"/>
                <a:gd name="T36" fmla="*/ 12 w 12"/>
                <a:gd name="T37" fmla="*/ 4 h 12"/>
                <a:gd name="T38" fmla="*/ 12 w 12"/>
                <a:gd name="T39" fmla="*/ 5 h 12"/>
                <a:gd name="T40" fmla="*/ 12 w 12"/>
                <a:gd name="T41" fmla="*/ 6 h 12"/>
                <a:gd name="T42" fmla="*/ 10 w 12"/>
                <a:gd name="T43" fmla="*/ 11 h 12"/>
                <a:gd name="T44" fmla="*/ 9 w 12"/>
                <a:gd name="T45" fmla="*/ 11 h 12"/>
                <a:gd name="T46" fmla="*/ 8 w 12"/>
                <a:gd name="T47" fmla="*/ 12 h 12"/>
                <a:gd name="T48" fmla="*/ 7 w 12"/>
                <a:gd name="T49" fmla="*/ 12 h 12"/>
                <a:gd name="T50" fmla="*/ 6 w 12"/>
                <a:gd name="T5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2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1" y="10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5BDAABC0-0684-460D-906D-A5D66DEE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" y="3246"/>
              <a:ext cx="255" cy="29"/>
            </a:xfrm>
            <a:custGeom>
              <a:avLst/>
              <a:gdLst>
                <a:gd name="T0" fmla="*/ 0 w 107"/>
                <a:gd name="T1" fmla="*/ 6 h 12"/>
                <a:gd name="T2" fmla="*/ 6 w 107"/>
                <a:gd name="T3" fmla="*/ 0 h 12"/>
                <a:gd name="T4" fmla="*/ 6 w 107"/>
                <a:gd name="T5" fmla="*/ 0 h 12"/>
                <a:gd name="T6" fmla="*/ 12 w 107"/>
                <a:gd name="T7" fmla="*/ 6 h 12"/>
                <a:gd name="T8" fmla="*/ 12 w 107"/>
                <a:gd name="T9" fmla="*/ 6 h 12"/>
                <a:gd name="T10" fmla="*/ 6 w 107"/>
                <a:gd name="T11" fmla="*/ 12 h 12"/>
                <a:gd name="T12" fmla="*/ 6 w 107"/>
                <a:gd name="T13" fmla="*/ 12 h 12"/>
                <a:gd name="T14" fmla="*/ 0 w 107"/>
                <a:gd name="T15" fmla="*/ 6 h 12"/>
                <a:gd name="T16" fmla="*/ 48 w 107"/>
                <a:gd name="T17" fmla="*/ 6 h 12"/>
                <a:gd name="T18" fmla="*/ 54 w 107"/>
                <a:gd name="T19" fmla="*/ 0 h 12"/>
                <a:gd name="T20" fmla="*/ 54 w 107"/>
                <a:gd name="T21" fmla="*/ 0 h 12"/>
                <a:gd name="T22" fmla="*/ 60 w 107"/>
                <a:gd name="T23" fmla="*/ 6 h 12"/>
                <a:gd name="T24" fmla="*/ 60 w 107"/>
                <a:gd name="T25" fmla="*/ 6 h 12"/>
                <a:gd name="T26" fmla="*/ 54 w 107"/>
                <a:gd name="T27" fmla="*/ 12 h 12"/>
                <a:gd name="T28" fmla="*/ 54 w 107"/>
                <a:gd name="T29" fmla="*/ 12 h 12"/>
                <a:gd name="T30" fmla="*/ 48 w 107"/>
                <a:gd name="T31" fmla="*/ 6 h 12"/>
                <a:gd name="T32" fmla="*/ 95 w 107"/>
                <a:gd name="T33" fmla="*/ 6 h 12"/>
                <a:gd name="T34" fmla="*/ 101 w 107"/>
                <a:gd name="T35" fmla="*/ 0 h 12"/>
                <a:gd name="T36" fmla="*/ 101 w 107"/>
                <a:gd name="T37" fmla="*/ 0 h 12"/>
                <a:gd name="T38" fmla="*/ 107 w 107"/>
                <a:gd name="T39" fmla="*/ 6 h 12"/>
                <a:gd name="T40" fmla="*/ 107 w 107"/>
                <a:gd name="T41" fmla="*/ 6 h 12"/>
                <a:gd name="T42" fmla="*/ 101 w 107"/>
                <a:gd name="T43" fmla="*/ 12 h 12"/>
                <a:gd name="T44" fmla="*/ 101 w 107"/>
                <a:gd name="T45" fmla="*/ 12 h 12"/>
                <a:gd name="T46" fmla="*/ 95 w 107"/>
                <a:gd name="T4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lose/>
                  <a:moveTo>
                    <a:pt x="48" y="6"/>
                  </a:moveTo>
                  <a:cubicBezTo>
                    <a:pt x="48" y="2"/>
                    <a:pt x="51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2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12"/>
                    <a:pt x="48" y="9"/>
                    <a:pt x="48" y="6"/>
                  </a:cubicBezTo>
                  <a:close/>
                  <a:moveTo>
                    <a:pt x="95" y="6"/>
                  </a:moveTo>
                  <a:cubicBezTo>
                    <a:pt x="95" y="2"/>
                    <a:pt x="98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5" y="0"/>
                    <a:pt x="107" y="2"/>
                    <a:pt x="107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9"/>
                    <a:pt x="105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98" y="12"/>
                    <a:pt x="95" y="9"/>
                    <a:pt x="95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48A2FB4-2567-4F09-B966-486081348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3246"/>
              <a:ext cx="29" cy="29"/>
            </a:xfrm>
            <a:custGeom>
              <a:avLst/>
              <a:gdLst>
                <a:gd name="T0" fmla="*/ 6 w 12"/>
                <a:gd name="T1" fmla="*/ 12 h 12"/>
                <a:gd name="T2" fmla="*/ 1 w 12"/>
                <a:gd name="T3" fmla="*/ 10 h 12"/>
                <a:gd name="T4" fmla="*/ 0 w 12"/>
                <a:gd name="T5" fmla="*/ 6 h 12"/>
                <a:gd name="T6" fmla="*/ 1 w 12"/>
                <a:gd name="T7" fmla="*/ 2 h 12"/>
                <a:gd name="T8" fmla="*/ 10 w 12"/>
                <a:gd name="T9" fmla="*/ 2 h 12"/>
                <a:gd name="T10" fmla="*/ 12 w 12"/>
                <a:gd name="T11" fmla="*/ 6 h 12"/>
                <a:gd name="T12" fmla="*/ 10 w 12"/>
                <a:gd name="T13" fmla="*/ 10 h 12"/>
                <a:gd name="T14" fmla="*/ 9 w 12"/>
                <a:gd name="T15" fmla="*/ 11 h 12"/>
                <a:gd name="T16" fmla="*/ 8 w 12"/>
                <a:gd name="T17" fmla="*/ 12 h 12"/>
                <a:gd name="T18" fmla="*/ 7 w 12"/>
                <a:gd name="T19" fmla="*/ 12 h 12"/>
                <a:gd name="T20" fmla="*/ 6 w 12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4" y="12"/>
                    <a:pt x="3" y="11"/>
                    <a:pt x="1" y="10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1" y="3"/>
                    <a:pt x="12" y="4"/>
                    <a:pt x="12" y="6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8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CFE540E6-83A8-467E-B737-205726E89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721"/>
              <a:ext cx="28" cy="29"/>
            </a:xfrm>
            <a:custGeom>
              <a:avLst/>
              <a:gdLst>
                <a:gd name="T0" fmla="*/ 6 w 12"/>
                <a:gd name="T1" fmla="*/ 12 h 12"/>
                <a:gd name="T2" fmla="*/ 5 w 12"/>
                <a:gd name="T3" fmla="*/ 12 h 12"/>
                <a:gd name="T4" fmla="*/ 4 w 12"/>
                <a:gd name="T5" fmla="*/ 11 h 12"/>
                <a:gd name="T6" fmla="*/ 3 w 12"/>
                <a:gd name="T7" fmla="*/ 11 h 12"/>
                <a:gd name="T8" fmla="*/ 2 w 12"/>
                <a:gd name="T9" fmla="*/ 10 h 12"/>
                <a:gd name="T10" fmla="*/ 0 w 12"/>
                <a:gd name="T11" fmla="*/ 6 h 12"/>
                <a:gd name="T12" fmla="*/ 2 w 12"/>
                <a:gd name="T13" fmla="*/ 2 h 12"/>
                <a:gd name="T14" fmla="*/ 3 w 12"/>
                <a:gd name="T15" fmla="*/ 1 h 12"/>
                <a:gd name="T16" fmla="*/ 4 w 12"/>
                <a:gd name="T17" fmla="*/ 0 h 12"/>
                <a:gd name="T18" fmla="*/ 5 w 12"/>
                <a:gd name="T19" fmla="*/ 0 h 12"/>
                <a:gd name="T20" fmla="*/ 8 w 12"/>
                <a:gd name="T21" fmla="*/ 0 h 12"/>
                <a:gd name="T22" fmla="*/ 9 w 12"/>
                <a:gd name="T23" fmla="*/ 0 h 12"/>
                <a:gd name="T24" fmla="*/ 10 w 12"/>
                <a:gd name="T25" fmla="*/ 1 h 12"/>
                <a:gd name="T26" fmla="*/ 11 w 12"/>
                <a:gd name="T27" fmla="*/ 2 h 12"/>
                <a:gd name="T28" fmla="*/ 12 w 12"/>
                <a:gd name="T29" fmla="*/ 6 h 12"/>
                <a:gd name="T30" fmla="*/ 11 w 12"/>
                <a:gd name="T31" fmla="*/ 10 h 12"/>
                <a:gd name="T32" fmla="*/ 10 w 12"/>
                <a:gd name="T33" fmla="*/ 11 h 12"/>
                <a:gd name="T34" fmla="*/ 9 w 12"/>
                <a:gd name="T35" fmla="*/ 11 h 12"/>
                <a:gd name="T36" fmla="*/ 8 w 12"/>
                <a:gd name="T37" fmla="*/ 12 h 12"/>
                <a:gd name="T38" fmla="*/ 6 w 12"/>
                <a:gd name="T3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5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1"/>
                    <a:pt x="3" y="10"/>
                    <a:pt x="2" y="10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9" y="1"/>
                    <a:pt x="10" y="1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2" y="3"/>
                    <a:pt x="12" y="4"/>
                    <a:pt x="12" y="6"/>
                  </a:cubicBezTo>
                  <a:cubicBezTo>
                    <a:pt x="12" y="7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ABD55224-5415-43A2-8CB2-62369D3A7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6" y="3714"/>
              <a:ext cx="229" cy="34"/>
            </a:xfrm>
            <a:custGeom>
              <a:avLst/>
              <a:gdLst>
                <a:gd name="T0" fmla="*/ 90 w 96"/>
                <a:gd name="T1" fmla="*/ 14 h 14"/>
                <a:gd name="T2" fmla="*/ 84 w 96"/>
                <a:gd name="T3" fmla="*/ 8 h 14"/>
                <a:gd name="T4" fmla="*/ 84 w 96"/>
                <a:gd name="T5" fmla="*/ 8 h 14"/>
                <a:gd name="T6" fmla="*/ 90 w 96"/>
                <a:gd name="T7" fmla="*/ 2 h 14"/>
                <a:gd name="T8" fmla="*/ 90 w 96"/>
                <a:gd name="T9" fmla="*/ 2 h 14"/>
                <a:gd name="T10" fmla="*/ 96 w 96"/>
                <a:gd name="T11" fmla="*/ 8 h 14"/>
                <a:gd name="T12" fmla="*/ 96 w 96"/>
                <a:gd name="T13" fmla="*/ 8 h 14"/>
                <a:gd name="T14" fmla="*/ 90 w 96"/>
                <a:gd name="T15" fmla="*/ 14 h 14"/>
                <a:gd name="T16" fmla="*/ 90 w 96"/>
                <a:gd name="T17" fmla="*/ 14 h 14"/>
                <a:gd name="T18" fmla="*/ 90 w 96"/>
                <a:gd name="T19" fmla="*/ 14 h 14"/>
                <a:gd name="T20" fmla="*/ 48 w 96"/>
                <a:gd name="T21" fmla="*/ 13 h 14"/>
                <a:gd name="T22" fmla="*/ 42 w 96"/>
                <a:gd name="T23" fmla="*/ 7 h 14"/>
                <a:gd name="T24" fmla="*/ 42 w 96"/>
                <a:gd name="T25" fmla="*/ 7 h 14"/>
                <a:gd name="T26" fmla="*/ 48 w 96"/>
                <a:gd name="T27" fmla="*/ 1 h 14"/>
                <a:gd name="T28" fmla="*/ 48 w 96"/>
                <a:gd name="T29" fmla="*/ 1 h 14"/>
                <a:gd name="T30" fmla="*/ 54 w 96"/>
                <a:gd name="T31" fmla="*/ 7 h 14"/>
                <a:gd name="T32" fmla="*/ 54 w 96"/>
                <a:gd name="T33" fmla="*/ 7 h 14"/>
                <a:gd name="T34" fmla="*/ 48 w 96"/>
                <a:gd name="T35" fmla="*/ 13 h 14"/>
                <a:gd name="T36" fmla="*/ 48 w 96"/>
                <a:gd name="T37" fmla="*/ 13 h 14"/>
                <a:gd name="T38" fmla="*/ 48 w 96"/>
                <a:gd name="T39" fmla="*/ 13 h 14"/>
                <a:gd name="T40" fmla="*/ 6 w 96"/>
                <a:gd name="T41" fmla="*/ 12 h 14"/>
                <a:gd name="T42" fmla="*/ 0 w 96"/>
                <a:gd name="T43" fmla="*/ 6 h 14"/>
                <a:gd name="T44" fmla="*/ 0 w 96"/>
                <a:gd name="T45" fmla="*/ 6 h 14"/>
                <a:gd name="T46" fmla="*/ 7 w 96"/>
                <a:gd name="T47" fmla="*/ 0 h 14"/>
                <a:gd name="T48" fmla="*/ 7 w 96"/>
                <a:gd name="T49" fmla="*/ 0 h 14"/>
                <a:gd name="T50" fmla="*/ 12 w 96"/>
                <a:gd name="T51" fmla="*/ 6 h 14"/>
                <a:gd name="T52" fmla="*/ 12 w 96"/>
                <a:gd name="T53" fmla="*/ 6 h 14"/>
                <a:gd name="T54" fmla="*/ 6 w 96"/>
                <a:gd name="T55" fmla="*/ 12 h 14"/>
                <a:gd name="T56" fmla="*/ 6 w 96"/>
                <a:gd name="T57" fmla="*/ 12 h 14"/>
                <a:gd name="T58" fmla="*/ 6 w 96"/>
                <a:gd name="T5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14">
                  <a:moveTo>
                    <a:pt x="90" y="14"/>
                  </a:moveTo>
                  <a:cubicBezTo>
                    <a:pt x="86" y="14"/>
                    <a:pt x="84" y="11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5"/>
                    <a:pt x="87" y="2"/>
                    <a:pt x="90" y="2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3" y="2"/>
                    <a:pt x="96" y="5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11"/>
                    <a:pt x="93" y="14"/>
                    <a:pt x="90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0" y="14"/>
                    <a:pt x="90" y="14"/>
                    <a:pt x="90" y="14"/>
                  </a:cubicBezTo>
                  <a:close/>
                  <a:moveTo>
                    <a:pt x="48" y="13"/>
                  </a:moveTo>
                  <a:cubicBezTo>
                    <a:pt x="45" y="13"/>
                    <a:pt x="42" y="10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4"/>
                    <a:pt x="45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2" y="1"/>
                    <a:pt x="54" y="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10"/>
                    <a:pt x="51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lose/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10"/>
                    <a:pt x="10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EE0DE640-8E08-4583-BC83-E70B325A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712"/>
              <a:ext cx="29" cy="29"/>
            </a:xfrm>
            <a:custGeom>
              <a:avLst/>
              <a:gdLst>
                <a:gd name="T0" fmla="*/ 6 w 12"/>
                <a:gd name="T1" fmla="*/ 12 h 12"/>
                <a:gd name="T2" fmla="*/ 2 w 12"/>
                <a:gd name="T3" fmla="*/ 11 h 12"/>
                <a:gd name="T4" fmla="*/ 1 w 12"/>
                <a:gd name="T5" fmla="*/ 10 h 12"/>
                <a:gd name="T6" fmla="*/ 0 w 12"/>
                <a:gd name="T7" fmla="*/ 9 h 12"/>
                <a:gd name="T8" fmla="*/ 0 w 12"/>
                <a:gd name="T9" fmla="*/ 8 h 12"/>
                <a:gd name="T10" fmla="*/ 0 w 12"/>
                <a:gd name="T11" fmla="*/ 6 h 12"/>
                <a:gd name="T12" fmla="*/ 0 w 12"/>
                <a:gd name="T13" fmla="*/ 5 h 12"/>
                <a:gd name="T14" fmla="*/ 0 w 12"/>
                <a:gd name="T15" fmla="*/ 4 h 12"/>
                <a:gd name="T16" fmla="*/ 1 w 12"/>
                <a:gd name="T17" fmla="*/ 3 h 12"/>
                <a:gd name="T18" fmla="*/ 2 w 12"/>
                <a:gd name="T19" fmla="*/ 2 h 12"/>
                <a:gd name="T20" fmla="*/ 2 w 12"/>
                <a:gd name="T21" fmla="*/ 1 h 12"/>
                <a:gd name="T22" fmla="*/ 3 w 12"/>
                <a:gd name="T23" fmla="*/ 1 h 12"/>
                <a:gd name="T24" fmla="*/ 5 w 12"/>
                <a:gd name="T25" fmla="*/ 0 h 12"/>
                <a:gd name="T26" fmla="*/ 10 w 12"/>
                <a:gd name="T27" fmla="*/ 2 h 12"/>
                <a:gd name="T28" fmla="*/ 11 w 12"/>
                <a:gd name="T29" fmla="*/ 3 h 12"/>
                <a:gd name="T30" fmla="*/ 11 w 12"/>
                <a:gd name="T31" fmla="*/ 4 h 12"/>
                <a:gd name="T32" fmla="*/ 12 w 12"/>
                <a:gd name="T33" fmla="*/ 5 h 12"/>
                <a:gd name="T34" fmla="*/ 12 w 12"/>
                <a:gd name="T35" fmla="*/ 6 h 12"/>
                <a:gd name="T36" fmla="*/ 12 w 12"/>
                <a:gd name="T37" fmla="*/ 8 h 12"/>
                <a:gd name="T38" fmla="*/ 11 w 12"/>
                <a:gd name="T39" fmla="*/ 9 h 12"/>
                <a:gd name="T40" fmla="*/ 11 w 12"/>
                <a:gd name="T41" fmla="*/ 10 h 12"/>
                <a:gd name="T42" fmla="*/ 10 w 12"/>
                <a:gd name="T43" fmla="*/ 11 h 12"/>
                <a:gd name="T44" fmla="*/ 9 w 12"/>
                <a:gd name="T45" fmla="*/ 11 h 12"/>
                <a:gd name="T46" fmla="*/ 8 w 12"/>
                <a:gd name="T47" fmla="*/ 12 h 12"/>
                <a:gd name="T48" fmla="*/ 7 w 12"/>
                <a:gd name="T49" fmla="*/ 12 h 12"/>
                <a:gd name="T50" fmla="*/ 6 w 12"/>
                <a:gd name="T5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4" y="12"/>
                    <a:pt x="3" y="12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0"/>
                  </a:cubicBezTo>
                  <a:cubicBezTo>
                    <a:pt x="7" y="0"/>
                    <a:pt x="9" y="1"/>
                    <a:pt x="10" y="2"/>
                  </a:cubicBezTo>
                  <a:cubicBezTo>
                    <a:pt x="10" y="2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672B84D2-6DEC-4291-BAB9-CD7BE2C60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3547"/>
              <a:ext cx="29" cy="29"/>
            </a:xfrm>
            <a:custGeom>
              <a:avLst/>
              <a:gdLst>
                <a:gd name="T0" fmla="*/ 6 w 12"/>
                <a:gd name="T1" fmla="*/ 12 h 12"/>
                <a:gd name="T2" fmla="*/ 5 w 12"/>
                <a:gd name="T3" fmla="*/ 12 h 12"/>
                <a:gd name="T4" fmla="*/ 4 w 12"/>
                <a:gd name="T5" fmla="*/ 12 h 12"/>
                <a:gd name="T6" fmla="*/ 3 w 12"/>
                <a:gd name="T7" fmla="*/ 11 h 12"/>
                <a:gd name="T8" fmla="*/ 2 w 12"/>
                <a:gd name="T9" fmla="*/ 10 h 12"/>
                <a:gd name="T10" fmla="*/ 1 w 12"/>
                <a:gd name="T11" fmla="*/ 9 h 12"/>
                <a:gd name="T12" fmla="*/ 1 w 12"/>
                <a:gd name="T13" fmla="*/ 8 h 12"/>
                <a:gd name="T14" fmla="*/ 0 w 12"/>
                <a:gd name="T15" fmla="*/ 7 h 12"/>
                <a:gd name="T16" fmla="*/ 0 w 12"/>
                <a:gd name="T17" fmla="*/ 6 h 12"/>
                <a:gd name="T18" fmla="*/ 0 w 12"/>
                <a:gd name="T19" fmla="*/ 5 h 12"/>
                <a:gd name="T20" fmla="*/ 1 w 12"/>
                <a:gd name="T21" fmla="*/ 4 h 12"/>
                <a:gd name="T22" fmla="*/ 1 w 12"/>
                <a:gd name="T23" fmla="*/ 3 h 12"/>
                <a:gd name="T24" fmla="*/ 2 w 12"/>
                <a:gd name="T25" fmla="*/ 2 h 12"/>
                <a:gd name="T26" fmla="*/ 3 w 12"/>
                <a:gd name="T27" fmla="*/ 1 h 12"/>
                <a:gd name="T28" fmla="*/ 4 w 12"/>
                <a:gd name="T29" fmla="*/ 1 h 12"/>
                <a:gd name="T30" fmla="*/ 5 w 12"/>
                <a:gd name="T31" fmla="*/ 0 h 12"/>
                <a:gd name="T32" fmla="*/ 7 w 12"/>
                <a:gd name="T33" fmla="*/ 0 h 12"/>
                <a:gd name="T34" fmla="*/ 8 w 12"/>
                <a:gd name="T35" fmla="*/ 1 h 12"/>
                <a:gd name="T36" fmla="*/ 9 w 12"/>
                <a:gd name="T37" fmla="*/ 1 h 12"/>
                <a:gd name="T38" fmla="*/ 10 w 12"/>
                <a:gd name="T39" fmla="*/ 2 h 12"/>
                <a:gd name="T40" fmla="*/ 11 w 12"/>
                <a:gd name="T41" fmla="*/ 3 h 12"/>
                <a:gd name="T42" fmla="*/ 12 w 12"/>
                <a:gd name="T43" fmla="*/ 4 h 12"/>
                <a:gd name="T44" fmla="*/ 12 w 12"/>
                <a:gd name="T45" fmla="*/ 5 h 12"/>
                <a:gd name="T46" fmla="*/ 12 w 12"/>
                <a:gd name="T47" fmla="*/ 6 h 12"/>
                <a:gd name="T48" fmla="*/ 12 w 12"/>
                <a:gd name="T49" fmla="*/ 7 h 12"/>
                <a:gd name="T50" fmla="*/ 12 w 12"/>
                <a:gd name="T51" fmla="*/ 8 h 12"/>
                <a:gd name="T52" fmla="*/ 11 w 12"/>
                <a:gd name="T53" fmla="*/ 9 h 12"/>
                <a:gd name="T54" fmla="*/ 10 w 12"/>
                <a:gd name="T55" fmla="*/ 10 h 12"/>
                <a:gd name="T56" fmla="*/ 9 w 12"/>
                <a:gd name="T57" fmla="*/ 11 h 12"/>
                <a:gd name="T58" fmla="*/ 8 w 12"/>
                <a:gd name="T59" fmla="*/ 12 h 12"/>
                <a:gd name="T60" fmla="*/ 7 w 12"/>
                <a:gd name="T61" fmla="*/ 12 h 12"/>
                <a:gd name="T62" fmla="*/ 6 w 12"/>
                <a:gd name="T6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3"/>
                    <a:pt x="11" y="3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0DC51D71-61CC-4E10-BA35-F9CDFC461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6" y="3535"/>
              <a:ext cx="370" cy="38"/>
            </a:xfrm>
            <a:custGeom>
              <a:avLst/>
              <a:gdLst>
                <a:gd name="T0" fmla="*/ 149 w 155"/>
                <a:gd name="T1" fmla="*/ 16 h 16"/>
                <a:gd name="T2" fmla="*/ 143 w 155"/>
                <a:gd name="T3" fmla="*/ 10 h 16"/>
                <a:gd name="T4" fmla="*/ 143 w 155"/>
                <a:gd name="T5" fmla="*/ 10 h 16"/>
                <a:gd name="T6" fmla="*/ 150 w 155"/>
                <a:gd name="T7" fmla="*/ 4 h 16"/>
                <a:gd name="T8" fmla="*/ 150 w 155"/>
                <a:gd name="T9" fmla="*/ 4 h 16"/>
                <a:gd name="T10" fmla="*/ 155 w 155"/>
                <a:gd name="T11" fmla="*/ 10 h 16"/>
                <a:gd name="T12" fmla="*/ 155 w 155"/>
                <a:gd name="T13" fmla="*/ 10 h 16"/>
                <a:gd name="T14" fmla="*/ 149 w 155"/>
                <a:gd name="T15" fmla="*/ 16 h 16"/>
                <a:gd name="T16" fmla="*/ 149 w 155"/>
                <a:gd name="T17" fmla="*/ 16 h 16"/>
                <a:gd name="T18" fmla="*/ 149 w 155"/>
                <a:gd name="T19" fmla="*/ 16 h 16"/>
                <a:gd name="T20" fmla="*/ 102 w 155"/>
                <a:gd name="T21" fmla="*/ 15 h 16"/>
                <a:gd name="T22" fmla="*/ 96 w 155"/>
                <a:gd name="T23" fmla="*/ 8 h 16"/>
                <a:gd name="T24" fmla="*/ 96 w 155"/>
                <a:gd name="T25" fmla="*/ 8 h 16"/>
                <a:gd name="T26" fmla="*/ 102 w 155"/>
                <a:gd name="T27" fmla="*/ 3 h 16"/>
                <a:gd name="T28" fmla="*/ 102 w 155"/>
                <a:gd name="T29" fmla="*/ 3 h 16"/>
                <a:gd name="T30" fmla="*/ 108 w 155"/>
                <a:gd name="T31" fmla="*/ 9 h 16"/>
                <a:gd name="T32" fmla="*/ 108 w 155"/>
                <a:gd name="T33" fmla="*/ 9 h 16"/>
                <a:gd name="T34" fmla="*/ 102 w 155"/>
                <a:gd name="T35" fmla="*/ 15 h 16"/>
                <a:gd name="T36" fmla="*/ 102 w 155"/>
                <a:gd name="T37" fmla="*/ 15 h 16"/>
                <a:gd name="T38" fmla="*/ 102 w 155"/>
                <a:gd name="T39" fmla="*/ 15 h 16"/>
                <a:gd name="T40" fmla="*/ 54 w 155"/>
                <a:gd name="T41" fmla="*/ 13 h 16"/>
                <a:gd name="T42" fmla="*/ 48 w 155"/>
                <a:gd name="T43" fmla="*/ 7 h 16"/>
                <a:gd name="T44" fmla="*/ 48 w 155"/>
                <a:gd name="T45" fmla="*/ 7 h 16"/>
                <a:gd name="T46" fmla="*/ 54 w 155"/>
                <a:gd name="T47" fmla="*/ 1 h 16"/>
                <a:gd name="T48" fmla="*/ 54 w 155"/>
                <a:gd name="T49" fmla="*/ 1 h 16"/>
                <a:gd name="T50" fmla="*/ 60 w 155"/>
                <a:gd name="T51" fmla="*/ 7 h 16"/>
                <a:gd name="T52" fmla="*/ 60 w 155"/>
                <a:gd name="T53" fmla="*/ 7 h 16"/>
                <a:gd name="T54" fmla="*/ 54 w 155"/>
                <a:gd name="T55" fmla="*/ 13 h 16"/>
                <a:gd name="T56" fmla="*/ 54 w 155"/>
                <a:gd name="T57" fmla="*/ 13 h 16"/>
                <a:gd name="T58" fmla="*/ 54 w 155"/>
                <a:gd name="T59" fmla="*/ 13 h 16"/>
                <a:gd name="T60" fmla="*/ 6 w 155"/>
                <a:gd name="T61" fmla="*/ 12 h 16"/>
                <a:gd name="T62" fmla="*/ 0 w 155"/>
                <a:gd name="T63" fmla="*/ 6 h 16"/>
                <a:gd name="T64" fmla="*/ 0 w 155"/>
                <a:gd name="T65" fmla="*/ 6 h 16"/>
                <a:gd name="T66" fmla="*/ 6 w 155"/>
                <a:gd name="T67" fmla="*/ 0 h 16"/>
                <a:gd name="T68" fmla="*/ 6 w 155"/>
                <a:gd name="T69" fmla="*/ 0 h 16"/>
                <a:gd name="T70" fmla="*/ 12 w 155"/>
                <a:gd name="T71" fmla="*/ 6 h 16"/>
                <a:gd name="T72" fmla="*/ 12 w 155"/>
                <a:gd name="T73" fmla="*/ 6 h 16"/>
                <a:gd name="T74" fmla="*/ 6 w 155"/>
                <a:gd name="T75" fmla="*/ 12 h 16"/>
                <a:gd name="T76" fmla="*/ 6 w 155"/>
                <a:gd name="T77" fmla="*/ 12 h 16"/>
                <a:gd name="T78" fmla="*/ 6 w 155"/>
                <a:gd name="T7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" h="16">
                  <a:moveTo>
                    <a:pt x="149" y="16"/>
                  </a:moveTo>
                  <a:cubicBezTo>
                    <a:pt x="146" y="16"/>
                    <a:pt x="143" y="13"/>
                    <a:pt x="143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6"/>
                    <a:pt x="146" y="4"/>
                    <a:pt x="150" y="4"/>
                  </a:cubicBezTo>
                  <a:cubicBezTo>
                    <a:pt x="150" y="4"/>
                    <a:pt x="150" y="4"/>
                    <a:pt x="150" y="4"/>
                  </a:cubicBezTo>
                  <a:cubicBezTo>
                    <a:pt x="153" y="4"/>
                    <a:pt x="155" y="7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3"/>
                    <a:pt x="153" y="16"/>
                    <a:pt x="149" y="16"/>
                  </a:cubicBezTo>
                  <a:cubicBezTo>
                    <a:pt x="149" y="16"/>
                    <a:pt x="149" y="16"/>
                    <a:pt x="149" y="16"/>
                  </a:cubicBezTo>
                  <a:cubicBezTo>
                    <a:pt x="149" y="16"/>
                    <a:pt x="149" y="16"/>
                    <a:pt x="149" y="16"/>
                  </a:cubicBezTo>
                  <a:close/>
                  <a:moveTo>
                    <a:pt x="102" y="15"/>
                  </a:moveTo>
                  <a:cubicBezTo>
                    <a:pt x="98" y="14"/>
                    <a:pt x="96" y="12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5"/>
                    <a:pt x="99" y="2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5" y="3"/>
                    <a:pt x="108" y="5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12"/>
                    <a:pt x="105" y="15"/>
                    <a:pt x="102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5"/>
                    <a:pt x="102" y="15"/>
                    <a:pt x="102" y="15"/>
                  </a:cubicBezTo>
                  <a:close/>
                  <a:moveTo>
                    <a:pt x="54" y="13"/>
                  </a:moveTo>
                  <a:cubicBezTo>
                    <a:pt x="51" y="13"/>
                    <a:pt x="48" y="10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4"/>
                    <a:pt x="51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7" y="1"/>
                    <a:pt x="60" y="4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11"/>
                    <a:pt x="57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lose/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0C2DF02C-535B-4030-916F-37259348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3533"/>
              <a:ext cx="28" cy="29"/>
            </a:xfrm>
            <a:custGeom>
              <a:avLst/>
              <a:gdLst>
                <a:gd name="T0" fmla="*/ 6 w 12"/>
                <a:gd name="T1" fmla="*/ 12 h 12"/>
                <a:gd name="T2" fmla="*/ 4 w 12"/>
                <a:gd name="T3" fmla="*/ 12 h 12"/>
                <a:gd name="T4" fmla="*/ 3 w 12"/>
                <a:gd name="T5" fmla="*/ 11 h 12"/>
                <a:gd name="T6" fmla="*/ 2 w 12"/>
                <a:gd name="T7" fmla="*/ 11 h 12"/>
                <a:gd name="T8" fmla="*/ 1 w 12"/>
                <a:gd name="T9" fmla="*/ 10 h 12"/>
                <a:gd name="T10" fmla="*/ 1 w 12"/>
                <a:gd name="T11" fmla="*/ 9 h 12"/>
                <a:gd name="T12" fmla="*/ 0 w 12"/>
                <a:gd name="T13" fmla="*/ 8 h 12"/>
                <a:gd name="T14" fmla="*/ 0 w 12"/>
                <a:gd name="T15" fmla="*/ 7 h 12"/>
                <a:gd name="T16" fmla="*/ 0 w 12"/>
                <a:gd name="T17" fmla="*/ 6 h 12"/>
                <a:gd name="T18" fmla="*/ 1 w 12"/>
                <a:gd name="T19" fmla="*/ 2 h 12"/>
                <a:gd name="T20" fmla="*/ 2 w 12"/>
                <a:gd name="T21" fmla="*/ 1 h 12"/>
                <a:gd name="T22" fmla="*/ 3 w 12"/>
                <a:gd name="T23" fmla="*/ 0 h 12"/>
                <a:gd name="T24" fmla="*/ 4 w 12"/>
                <a:gd name="T25" fmla="*/ 0 h 12"/>
                <a:gd name="T26" fmla="*/ 10 w 12"/>
                <a:gd name="T27" fmla="*/ 2 h 12"/>
                <a:gd name="T28" fmla="*/ 11 w 12"/>
                <a:gd name="T29" fmla="*/ 2 h 12"/>
                <a:gd name="T30" fmla="*/ 11 w 12"/>
                <a:gd name="T31" fmla="*/ 3 h 12"/>
                <a:gd name="T32" fmla="*/ 12 w 12"/>
                <a:gd name="T33" fmla="*/ 5 h 12"/>
                <a:gd name="T34" fmla="*/ 12 w 12"/>
                <a:gd name="T35" fmla="*/ 6 h 12"/>
                <a:gd name="T36" fmla="*/ 10 w 12"/>
                <a:gd name="T37" fmla="*/ 10 h 12"/>
                <a:gd name="T38" fmla="*/ 9 w 12"/>
                <a:gd name="T39" fmla="*/ 11 h 12"/>
                <a:gd name="T40" fmla="*/ 8 w 12"/>
                <a:gd name="T41" fmla="*/ 11 h 12"/>
                <a:gd name="T42" fmla="*/ 7 w 12"/>
                <a:gd name="T43" fmla="*/ 12 h 12"/>
                <a:gd name="T44" fmla="*/ 6 w 12"/>
                <a:gd name="T4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4" y="11"/>
                    <a:pt x="3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4"/>
                    <a:pt x="12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0" y="10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84877F46-0852-47A3-8FB3-F1E557168B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3" y="3958"/>
              <a:ext cx="664" cy="162"/>
            </a:xfrm>
            <a:custGeom>
              <a:avLst/>
              <a:gdLst>
                <a:gd name="T0" fmla="*/ 272 w 278"/>
                <a:gd name="T1" fmla="*/ 68 h 68"/>
                <a:gd name="T2" fmla="*/ 6 w 278"/>
                <a:gd name="T3" fmla="*/ 68 h 68"/>
                <a:gd name="T4" fmla="*/ 0 w 278"/>
                <a:gd name="T5" fmla="*/ 62 h 68"/>
                <a:gd name="T6" fmla="*/ 0 w 278"/>
                <a:gd name="T7" fmla="*/ 6 h 68"/>
                <a:gd name="T8" fmla="*/ 6 w 278"/>
                <a:gd name="T9" fmla="*/ 0 h 68"/>
                <a:gd name="T10" fmla="*/ 272 w 278"/>
                <a:gd name="T11" fmla="*/ 0 h 68"/>
                <a:gd name="T12" fmla="*/ 278 w 278"/>
                <a:gd name="T13" fmla="*/ 6 h 68"/>
                <a:gd name="T14" fmla="*/ 278 w 278"/>
                <a:gd name="T15" fmla="*/ 62 h 68"/>
                <a:gd name="T16" fmla="*/ 272 w 278"/>
                <a:gd name="T17" fmla="*/ 68 h 68"/>
                <a:gd name="T18" fmla="*/ 12 w 278"/>
                <a:gd name="T19" fmla="*/ 56 h 68"/>
                <a:gd name="T20" fmla="*/ 266 w 278"/>
                <a:gd name="T21" fmla="*/ 56 h 68"/>
                <a:gd name="T22" fmla="*/ 266 w 278"/>
                <a:gd name="T23" fmla="*/ 12 h 68"/>
                <a:gd name="T24" fmla="*/ 12 w 278"/>
                <a:gd name="T25" fmla="*/ 12 h 68"/>
                <a:gd name="T26" fmla="*/ 12 w 278"/>
                <a:gd name="T2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68">
                  <a:moveTo>
                    <a:pt x="272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66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5" y="0"/>
                    <a:pt x="278" y="3"/>
                    <a:pt x="278" y="6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8" y="66"/>
                    <a:pt x="275" y="68"/>
                    <a:pt x="272" y="68"/>
                  </a:cubicBezTo>
                  <a:close/>
                  <a:moveTo>
                    <a:pt x="12" y="56"/>
                  </a:moveTo>
                  <a:cubicBezTo>
                    <a:pt x="266" y="56"/>
                    <a:pt x="266" y="56"/>
                    <a:pt x="266" y="5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22">
            <a:extLst>
              <a:ext uri="{FF2B5EF4-FFF2-40B4-BE49-F238E27FC236}">
                <a16:creationId xmlns:a16="http://schemas.microsoft.com/office/drawing/2014/main" id="{66EC65E2-9A58-452C-9B6D-3953407C62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24005" y="4084528"/>
            <a:ext cx="1001713" cy="1004888"/>
            <a:chOff x="4950" y="3131"/>
            <a:chExt cx="631" cy="633"/>
          </a:xfrm>
          <a:solidFill>
            <a:srgbClr val="08E0EF"/>
          </a:solidFill>
        </p:grpSpPr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85DC5C9-3053-40DD-B5D9-869746765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0" y="3131"/>
              <a:ext cx="631" cy="111"/>
            </a:xfrm>
            <a:custGeom>
              <a:avLst/>
              <a:gdLst>
                <a:gd name="T0" fmla="*/ 406 w 412"/>
                <a:gd name="T1" fmla="*/ 73 h 73"/>
                <a:gd name="T2" fmla="*/ 6 w 412"/>
                <a:gd name="T3" fmla="*/ 73 h 73"/>
                <a:gd name="T4" fmla="*/ 0 w 412"/>
                <a:gd name="T5" fmla="*/ 67 h 73"/>
                <a:gd name="T6" fmla="*/ 0 w 412"/>
                <a:gd name="T7" fmla="*/ 6 h 73"/>
                <a:gd name="T8" fmla="*/ 6 w 412"/>
                <a:gd name="T9" fmla="*/ 0 h 73"/>
                <a:gd name="T10" fmla="*/ 406 w 412"/>
                <a:gd name="T11" fmla="*/ 0 h 73"/>
                <a:gd name="T12" fmla="*/ 412 w 412"/>
                <a:gd name="T13" fmla="*/ 6 h 73"/>
                <a:gd name="T14" fmla="*/ 412 w 412"/>
                <a:gd name="T15" fmla="*/ 67 h 73"/>
                <a:gd name="T16" fmla="*/ 406 w 412"/>
                <a:gd name="T17" fmla="*/ 73 h 73"/>
                <a:gd name="T18" fmla="*/ 12 w 412"/>
                <a:gd name="T19" fmla="*/ 61 h 73"/>
                <a:gd name="T20" fmla="*/ 400 w 412"/>
                <a:gd name="T21" fmla="*/ 61 h 73"/>
                <a:gd name="T22" fmla="*/ 400 w 412"/>
                <a:gd name="T23" fmla="*/ 12 h 73"/>
                <a:gd name="T24" fmla="*/ 12 w 412"/>
                <a:gd name="T25" fmla="*/ 12 h 73"/>
                <a:gd name="T26" fmla="*/ 12 w 412"/>
                <a:gd name="T27" fmla="*/ 6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73">
                  <a:moveTo>
                    <a:pt x="406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3" y="73"/>
                    <a:pt x="0" y="71"/>
                    <a:pt x="0" y="6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10" y="0"/>
                    <a:pt x="412" y="3"/>
                    <a:pt x="412" y="6"/>
                  </a:cubicBezTo>
                  <a:cubicBezTo>
                    <a:pt x="412" y="67"/>
                    <a:pt x="412" y="67"/>
                    <a:pt x="412" y="67"/>
                  </a:cubicBezTo>
                  <a:cubicBezTo>
                    <a:pt x="412" y="71"/>
                    <a:pt x="410" y="73"/>
                    <a:pt x="406" y="73"/>
                  </a:cubicBezTo>
                  <a:close/>
                  <a:moveTo>
                    <a:pt x="12" y="61"/>
                  </a:moveTo>
                  <a:cubicBezTo>
                    <a:pt x="400" y="61"/>
                    <a:pt x="400" y="61"/>
                    <a:pt x="400" y="61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C38434E0-A9EA-4A7C-88EE-395BBB633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0" y="3224"/>
              <a:ext cx="631" cy="540"/>
            </a:xfrm>
            <a:custGeom>
              <a:avLst/>
              <a:gdLst>
                <a:gd name="T0" fmla="*/ 406 w 412"/>
                <a:gd name="T1" fmla="*/ 353 h 353"/>
                <a:gd name="T2" fmla="*/ 6 w 412"/>
                <a:gd name="T3" fmla="*/ 353 h 353"/>
                <a:gd name="T4" fmla="*/ 0 w 412"/>
                <a:gd name="T5" fmla="*/ 347 h 353"/>
                <a:gd name="T6" fmla="*/ 0 w 412"/>
                <a:gd name="T7" fmla="*/ 6 h 353"/>
                <a:gd name="T8" fmla="*/ 6 w 412"/>
                <a:gd name="T9" fmla="*/ 0 h 353"/>
                <a:gd name="T10" fmla="*/ 406 w 412"/>
                <a:gd name="T11" fmla="*/ 0 h 353"/>
                <a:gd name="T12" fmla="*/ 412 w 412"/>
                <a:gd name="T13" fmla="*/ 6 h 353"/>
                <a:gd name="T14" fmla="*/ 412 w 412"/>
                <a:gd name="T15" fmla="*/ 347 h 353"/>
                <a:gd name="T16" fmla="*/ 406 w 412"/>
                <a:gd name="T17" fmla="*/ 353 h 353"/>
                <a:gd name="T18" fmla="*/ 12 w 412"/>
                <a:gd name="T19" fmla="*/ 341 h 353"/>
                <a:gd name="T20" fmla="*/ 400 w 412"/>
                <a:gd name="T21" fmla="*/ 341 h 353"/>
                <a:gd name="T22" fmla="*/ 400 w 412"/>
                <a:gd name="T23" fmla="*/ 12 h 353"/>
                <a:gd name="T24" fmla="*/ 12 w 412"/>
                <a:gd name="T25" fmla="*/ 12 h 353"/>
                <a:gd name="T26" fmla="*/ 12 w 412"/>
                <a:gd name="T27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353">
                  <a:moveTo>
                    <a:pt x="406" y="353"/>
                  </a:moveTo>
                  <a:cubicBezTo>
                    <a:pt x="6" y="353"/>
                    <a:pt x="6" y="353"/>
                    <a:pt x="6" y="353"/>
                  </a:cubicBezTo>
                  <a:cubicBezTo>
                    <a:pt x="3" y="353"/>
                    <a:pt x="0" y="351"/>
                    <a:pt x="0" y="3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10" y="0"/>
                    <a:pt x="412" y="3"/>
                    <a:pt x="412" y="6"/>
                  </a:cubicBezTo>
                  <a:cubicBezTo>
                    <a:pt x="412" y="347"/>
                    <a:pt x="412" y="347"/>
                    <a:pt x="412" y="347"/>
                  </a:cubicBezTo>
                  <a:cubicBezTo>
                    <a:pt x="412" y="351"/>
                    <a:pt x="410" y="353"/>
                    <a:pt x="406" y="353"/>
                  </a:cubicBezTo>
                  <a:close/>
                  <a:moveTo>
                    <a:pt x="12" y="341"/>
                  </a:moveTo>
                  <a:cubicBezTo>
                    <a:pt x="400" y="341"/>
                    <a:pt x="400" y="341"/>
                    <a:pt x="400" y="341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8830E685-BDC7-49A5-88DC-416A7D734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3181"/>
              <a:ext cx="19" cy="20"/>
            </a:xfrm>
            <a:custGeom>
              <a:avLst/>
              <a:gdLst>
                <a:gd name="T0" fmla="*/ 6 w 12"/>
                <a:gd name="T1" fmla="*/ 13 h 13"/>
                <a:gd name="T2" fmla="*/ 5 w 12"/>
                <a:gd name="T3" fmla="*/ 13 h 13"/>
                <a:gd name="T4" fmla="*/ 4 w 12"/>
                <a:gd name="T5" fmla="*/ 12 h 13"/>
                <a:gd name="T6" fmla="*/ 3 w 12"/>
                <a:gd name="T7" fmla="*/ 12 h 13"/>
                <a:gd name="T8" fmla="*/ 2 w 12"/>
                <a:gd name="T9" fmla="*/ 11 h 13"/>
                <a:gd name="T10" fmla="*/ 1 w 12"/>
                <a:gd name="T11" fmla="*/ 10 h 13"/>
                <a:gd name="T12" fmla="*/ 1 w 12"/>
                <a:gd name="T13" fmla="*/ 9 h 13"/>
                <a:gd name="T14" fmla="*/ 0 w 12"/>
                <a:gd name="T15" fmla="*/ 8 h 13"/>
                <a:gd name="T16" fmla="*/ 0 w 12"/>
                <a:gd name="T17" fmla="*/ 7 h 13"/>
                <a:gd name="T18" fmla="*/ 0 w 12"/>
                <a:gd name="T19" fmla="*/ 6 h 13"/>
                <a:gd name="T20" fmla="*/ 1 w 12"/>
                <a:gd name="T21" fmla="*/ 4 h 13"/>
                <a:gd name="T22" fmla="*/ 1 w 12"/>
                <a:gd name="T23" fmla="*/ 3 h 13"/>
                <a:gd name="T24" fmla="*/ 2 w 12"/>
                <a:gd name="T25" fmla="*/ 3 h 13"/>
                <a:gd name="T26" fmla="*/ 7 w 12"/>
                <a:gd name="T27" fmla="*/ 1 h 13"/>
                <a:gd name="T28" fmla="*/ 8 w 12"/>
                <a:gd name="T29" fmla="*/ 1 h 13"/>
                <a:gd name="T30" fmla="*/ 9 w 12"/>
                <a:gd name="T31" fmla="*/ 2 h 13"/>
                <a:gd name="T32" fmla="*/ 10 w 12"/>
                <a:gd name="T33" fmla="*/ 3 h 13"/>
                <a:gd name="T34" fmla="*/ 12 w 12"/>
                <a:gd name="T35" fmla="*/ 7 h 13"/>
                <a:gd name="T36" fmla="*/ 10 w 12"/>
                <a:gd name="T37" fmla="*/ 11 h 13"/>
                <a:gd name="T38" fmla="*/ 9 w 12"/>
                <a:gd name="T39" fmla="*/ 12 h 13"/>
                <a:gd name="T40" fmla="*/ 8 w 12"/>
                <a:gd name="T41" fmla="*/ 12 h 13"/>
                <a:gd name="T42" fmla="*/ 7 w 12"/>
                <a:gd name="T43" fmla="*/ 13 h 13"/>
                <a:gd name="T44" fmla="*/ 6 w 12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3">
                  <a:moveTo>
                    <a:pt x="6" y="13"/>
                  </a:moveTo>
                  <a:cubicBezTo>
                    <a:pt x="6" y="13"/>
                    <a:pt x="5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1" y="4"/>
                    <a:pt x="12" y="5"/>
                    <a:pt x="12" y="7"/>
                  </a:cubicBezTo>
                  <a:cubicBezTo>
                    <a:pt x="12" y="8"/>
                    <a:pt x="11" y="10"/>
                    <a:pt x="10" y="11"/>
                  </a:cubicBezTo>
                  <a:cubicBezTo>
                    <a:pt x="10" y="11"/>
                    <a:pt x="10" y="12"/>
                    <a:pt x="9" y="12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8" y="12"/>
                    <a:pt x="8" y="13"/>
                    <a:pt x="7" y="13"/>
                  </a:cubicBezTo>
                  <a:cubicBezTo>
                    <a:pt x="7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7B400A79-64B6-4C2F-B996-3A3B53DED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" y="3183"/>
              <a:ext cx="19" cy="18"/>
            </a:xfrm>
            <a:custGeom>
              <a:avLst/>
              <a:gdLst>
                <a:gd name="T0" fmla="*/ 0 w 12"/>
                <a:gd name="T1" fmla="*/ 6 h 12"/>
                <a:gd name="T2" fmla="*/ 6 w 12"/>
                <a:gd name="T3" fmla="*/ 0 h 12"/>
                <a:gd name="T4" fmla="*/ 6 w 12"/>
                <a:gd name="T5" fmla="*/ 0 h 12"/>
                <a:gd name="T6" fmla="*/ 12 w 12"/>
                <a:gd name="T7" fmla="*/ 6 h 12"/>
                <a:gd name="T8" fmla="*/ 12 w 12"/>
                <a:gd name="T9" fmla="*/ 6 h 12"/>
                <a:gd name="T10" fmla="*/ 6 w 12"/>
                <a:gd name="T11" fmla="*/ 12 h 12"/>
                <a:gd name="T12" fmla="*/ 6 w 12"/>
                <a:gd name="T13" fmla="*/ 12 h 12"/>
                <a:gd name="T14" fmla="*/ 0 w 1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E5B0AFD0-19E0-4314-832F-D59909A5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" y="3181"/>
              <a:ext cx="19" cy="20"/>
            </a:xfrm>
            <a:custGeom>
              <a:avLst/>
              <a:gdLst>
                <a:gd name="T0" fmla="*/ 6 w 12"/>
                <a:gd name="T1" fmla="*/ 13 h 13"/>
                <a:gd name="T2" fmla="*/ 4 w 12"/>
                <a:gd name="T3" fmla="*/ 13 h 13"/>
                <a:gd name="T4" fmla="*/ 3 w 12"/>
                <a:gd name="T5" fmla="*/ 12 h 13"/>
                <a:gd name="T6" fmla="*/ 2 w 12"/>
                <a:gd name="T7" fmla="*/ 12 h 13"/>
                <a:gd name="T8" fmla="*/ 1 w 12"/>
                <a:gd name="T9" fmla="*/ 11 h 13"/>
                <a:gd name="T10" fmla="*/ 0 w 12"/>
                <a:gd name="T11" fmla="*/ 7 h 13"/>
                <a:gd name="T12" fmla="*/ 0 w 12"/>
                <a:gd name="T13" fmla="*/ 6 h 13"/>
                <a:gd name="T14" fmla="*/ 0 w 12"/>
                <a:gd name="T15" fmla="*/ 4 h 13"/>
                <a:gd name="T16" fmla="*/ 1 w 12"/>
                <a:gd name="T17" fmla="*/ 3 h 13"/>
                <a:gd name="T18" fmla="*/ 1 w 12"/>
                <a:gd name="T19" fmla="*/ 3 h 13"/>
                <a:gd name="T20" fmla="*/ 2 w 12"/>
                <a:gd name="T21" fmla="*/ 2 h 13"/>
                <a:gd name="T22" fmla="*/ 3 w 12"/>
                <a:gd name="T23" fmla="*/ 1 h 13"/>
                <a:gd name="T24" fmla="*/ 4 w 12"/>
                <a:gd name="T25" fmla="*/ 1 h 13"/>
                <a:gd name="T26" fmla="*/ 10 w 12"/>
                <a:gd name="T27" fmla="*/ 3 h 13"/>
                <a:gd name="T28" fmla="*/ 11 w 12"/>
                <a:gd name="T29" fmla="*/ 3 h 13"/>
                <a:gd name="T30" fmla="*/ 11 w 12"/>
                <a:gd name="T31" fmla="*/ 4 h 13"/>
                <a:gd name="T32" fmla="*/ 11 w 12"/>
                <a:gd name="T33" fmla="*/ 6 h 13"/>
                <a:gd name="T34" fmla="*/ 12 w 12"/>
                <a:gd name="T35" fmla="*/ 7 h 13"/>
                <a:gd name="T36" fmla="*/ 10 w 12"/>
                <a:gd name="T37" fmla="*/ 11 h 13"/>
                <a:gd name="T38" fmla="*/ 6 w 12"/>
                <a:gd name="T3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3">
                  <a:moveTo>
                    <a:pt x="6" y="13"/>
                  </a:move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4" y="12"/>
                    <a:pt x="3" y="12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2" y="12"/>
                    <a:pt x="2" y="11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8" y="1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6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8"/>
                    <a:pt x="11" y="10"/>
                    <a:pt x="10" y="11"/>
                  </a:cubicBezTo>
                  <a:cubicBezTo>
                    <a:pt x="9" y="12"/>
                    <a:pt x="7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08AC4732-D61C-47E5-AF64-4583F1A69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2" y="3356"/>
              <a:ext cx="128" cy="157"/>
            </a:xfrm>
            <a:custGeom>
              <a:avLst/>
              <a:gdLst>
                <a:gd name="T0" fmla="*/ 42 w 84"/>
                <a:gd name="T1" fmla="*/ 103 h 103"/>
                <a:gd name="T2" fmla="*/ 26 w 84"/>
                <a:gd name="T3" fmla="*/ 100 h 103"/>
                <a:gd name="T4" fmla="*/ 0 w 84"/>
                <a:gd name="T5" fmla="*/ 52 h 103"/>
                <a:gd name="T6" fmla="*/ 42 w 84"/>
                <a:gd name="T7" fmla="*/ 0 h 103"/>
                <a:gd name="T8" fmla="*/ 84 w 84"/>
                <a:gd name="T9" fmla="*/ 52 h 103"/>
                <a:gd name="T10" fmla="*/ 58 w 84"/>
                <a:gd name="T11" fmla="*/ 100 h 103"/>
                <a:gd name="T12" fmla="*/ 42 w 84"/>
                <a:gd name="T13" fmla="*/ 103 h 103"/>
                <a:gd name="T14" fmla="*/ 42 w 84"/>
                <a:gd name="T15" fmla="*/ 12 h 103"/>
                <a:gd name="T16" fmla="*/ 12 w 84"/>
                <a:gd name="T17" fmla="*/ 52 h 103"/>
                <a:gd name="T18" fmla="*/ 31 w 84"/>
                <a:gd name="T19" fmla="*/ 89 h 103"/>
                <a:gd name="T20" fmla="*/ 52 w 84"/>
                <a:gd name="T21" fmla="*/ 89 h 103"/>
                <a:gd name="T22" fmla="*/ 72 w 84"/>
                <a:gd name="T23" fmla="*/ 52 h 103"/>
                <a:gd name="T24" fmla="*/ 42 w 84"/>
                <a:gd name="T25" fmla="*/ 1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3">
                  <a:moveTo>
                    <a:pt x="42" y="103"/>
                  </a:moveTo>
                  <a:cubicBezTo>
                    <a:pt x="36" y="103"/>
                    <a:pt x="31" y="102"/>
                    <a:pt x="26" y="100"/>
                  </a:cubicBezTo>
                  <a:cubicBezTo>
                    <a:pt x="10" y="91"/>
                    <a:pt x="0" y="73"/>
                    <a:pt x="0" y="52"/>
                  </a:cubicBezTo>
                  <a:cubicBezTo>
                    <a:pt x="0" y="23"/>
                    <a:pt x="19" y="0"/>
                    <a:pt x="42" y="0"/>
                  </a:cubicBezTo>
                  <a:cubicBezTo>
                    <a:pt x="65" y="0"/>
                    <a:pt x="84" y="23"/>
                    <a:pt x="84" y="52"/>
                  </a:cubicBezTo>
                  <a:cubicBezTo>
                    <a:pt x="84" y="73"/>
                    <a:pt x="74" y="91"/>
                    <a:pt x="58" y="100"/>
                  </a:cubicBezTo>
                  <a:cubicBezTo>
                    <a:pt x="53" y="102"/>
                    <a:pt x="47" y="103"/>
                    <a:pt x="42" y="103"/>
                  </a:cubicBezTo>
                  <a:close/>
                  <a:moveTo>
                    <a:pt x="42" y="12"/>
                  </a:moveTo>
                  <a:cubicBezTo>
                    <a:pt x="25" y="12"/>
                    <a:pt x="12" y="30"/>
                    <a:pt x="12" y="52"/>
                  </a:cubicBezTo>
                  <a:cubicBezTo>
                    <a:pt x="12" y="68"/>
                    <a:pt x="19" y="83"/>
                    <a:pt x="31" y="89"/>
                  </a:cubicBezTo>
                  <a:cubicBezTo>
                    <a:pt x="38" y="92"/>
                    <a:pt x="45" y="92"/>
                    <a:pt x="52" y="89"/>
                  </a:cubicBezTo>
                  <a:cubicBezTo>
                    <a:pt x="64" y="83"/>
                    <a:pt x="72" y="68"/>
                    <a:pt x="72" y="52"/>
                  </a:cubicBezTo>
                  <a:cubicBezTo>
                    <a:pt x="72" y="30"/>
                    <a:pt x="58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7363A50C-01BE-4770-A15A-55A96ECBD7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3" y="3526"/>
              <a:ext cx="244" cy="108"/>
            </a:xfrm>
            <a:custGeom>
              <a:avLst/>
              <a:gdLst>
                <a:gd name="T0" fmla="*/ 153 w 159"/>
                <a:gd name="T1" fmla="*/ 71 h 71"/>
                <a:gd name="T2" fmla="*/ 6 w 159"/>
                <a:gd name="T3" fmla="*/ 71 h 71"/>
                <a:gd name="T4" fmla="*/ 0 w 159"/>
                <a:gd name="T5" fmla="*/ 65 h 71"/>
                <a:gd name="T6" fmla="*/ 0 w 159"/>
                <a:gd name="T7" fmla="*/ 35 h 71"/>
                <a:gd name="T8" fmla="*/ 36 w 159"/>
                <a:gd name="T9" fmla="*/ 0 h 71"/>
                <a:gd name="T10" fmla="*/ 66 w 159"/>
                <a:gd name="T11" fmla="*/ 0 h 71"/>
                <a:gd name="T12" fmla="*/ 72 w 159"/>
                <a:gd name="T13" fmla="*/ 6 h 71"/>
                <a:gd name="T14" fmla="*/ 72 w 159"/>
                <a:gd name="T15" fmla="*/ 7 h 71"/>
                <a:gd name="T16" fmla="*/ 75 w 159"/>
                <a:gd name="T17" fmla="*/ 12 h 71"/>
                <a:gd name="T18" fmla="*/ 80 w 159"/>
                <a:gd name="T19" fmla="*/ 14 h 71"/>
                <a:gd name="T20" fmla="*/ 87 w 159"/>
                <a:gd name="T21" fmla="*/ 6 h 71"/>
                <a:gd name="T22" fmla="*/ 87 w 159"/>
                <a:gd name="T23" fmla="*/ 6 h 71"/>
                <a:gd name="T24" fmla="*/ 93 w 159"/>
                <a:gd name="T25" fmla="*/ 0 h 71"/>
                <a:gd name="T26" fmla="*/ 124 w 159"/>
                <a:gd name="T27" fmla="*/ 0 h 71"/>
                <a:gd name="T28" fmla="*/ 159 w 159"/>
                <a:gd name="T29" fmla="*/ 35 h 71"/>
                <a:gd name="T30" fmla="*/ 159 w 159"/>
                <a:gd name="T31" fmla="*/ 65 h 71"/>
                <a:gd name="T32" fmla="*/ 153 w 159"/>
                <a:gd name="T33" fmla="*/ 71 h 71"/>
                <a:gd name="T34" fmla="*/ 12 w 159"/>
                <a:gd name="T35" fmla="*/ 59 h 71"/>
                <a:gd name="T36" fmla="*/ 147 w 159"/>
                <a:gd name="T37" fmla="*/ 59 h 71"/>
                <a:gd name="T38" fmla="*/ 147 w 159"/>
                <a:gd name="T39" fmla="*/ 35 h 71"/>
                <a:gd name="T40" fmla="*/ 124 w 159"/>
                <a:gd name="T41" fmla="*/ 12 h 71"/>
                <a:gd name="T42" fmla="*/ 98 w 159"/>
                <a:gd name="T43" fmla="*/ 12 h 71"/>
                <a:gd name="T44" fmla="*/ 82 w 159"/>
                <a:gd name="T45" fmla="*/ 26 h 71"/>
                <a:gd name="T46" fmla="*/ 67 w 159"/>
                <a:gd name="T47" fmla="*/ 21 h 71"/>
                <a:gd name="T48" fmla="*/ 61 w 159"/>
                <a:gd name="T49" fmla="*/ 12 h 71"/>
                <a:gd name="T50" fmla="*/ 36 w 159"/>
                <a:gd name="T51" fmla="*/ 12 h 71"/>
                <a:gd name="T52" fmla="*/ 12 w 159"/>
                <a:gd name="T53" fmla="*/ 35 h 71"/>
                <a:gd name="T54" fmla="*/ 12 w 159"/>
                <a:gd name="T55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71">
                  <a:moveTo>
                    <a:pt x="153" y="71"/>
                  </a:moveTo>
                  <a:cubicBezTo>
                    <a:pt x="6" y="71"/>
                    <a:pt x="6" y="71"/>
                    <a:pt x="6" y="71"/>
                  </a:cubicBezTo>
                  <a:cubicBezTo>
                    <a:pt x="3" y="71"/>
                    <a:pt x="0" y="68"/>
                    <a:pt x="0" y="6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9"/>
                    <a:pt x="73" y="11"/>
                    <a:pt x="75" y="12"/>
                  </a:cubicBezTo>
                  <a:cubicBezTo>
                    <a:pt x="76" y="14"/>
                    <a:pt x="78" y="15"/>
                    <a:pt x="80" y="14"/>
                  </a:cubicBezTo>
                  <a:cubicBezTo>
                    <a:pt x="84" y="14"/>
                    <a:pt x="87" y="11"/>
                    <a:pt x="87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2"/>
                    <a:pt x="90" y="0"/>
                    <a:pt x="9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43" y="0"/>
                    <a:pt x="159" y="15"/>
                    <a:pt x="159" y="3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9" y="68"/>
                    <a:pt x="156" y="71"/>
                    <a:pt x="153" y="71"/>
                  </a:cubicBezTo>
                  <a:close/>
                  <a:moveTo>
                    <a:pt x="12" y="59"/>
                  </a:moveTo>
                  <a:cubicBezTo>
                    <a:pt x="147" y="59"/>
                    <a:pt x="147" y="59"/>
                    <a:pt x="147" y="59"/>
                  </a:cubicBezTo>
                  <a:cubicBezTo>
                    <a:pt x="147" y="35"/>
                    <a:pt x="147" y="35"/>
                    <a:pt x="147" y="35"/>
                  </a:cubicBezTo>
                  <a:cubicBezTo>
                    <a:pt x="147" y="22"/>
                    <a:pt x="137" y="12"/>
                    <a:pt x="124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6" y="19"/>
                    <a:pt x="90" y="26"/>
                    <a:pt x="82" y="26"/>
                  </a:cubicBezTo>
                  <a:cubicBezTo>
                    <a:pt x="76" y="27"/>
                    <a:pt x="71" y="25"/>
                    <a:pt x="67" y="21"/>
                  </a:cubicBezTo>
                  <a:cubicBezTo>
                    <a:pt x="64" y="19"/>
                    <a:pt x="62" y="15"/>
                    <a:pt x="61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23" y="12"/>
                    <a:pt x="12" y="22"/>
                    <a:pt x="12" y="35"/>
                  </a:cubicBezTo>
                  <a:lnTo>
                    <a:pt x="12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C94461A1-6055-4EF8-8D43-EF3A69CD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" y="3490"/>
              <a:ext cx="60" cy="75"/>
            </a:xfrm>
            <a:custGeom>
              <a:avLst/>
              <a:gdLst>
                <a:gd name="T0" fmla="*/ 20 w 39"/>
                <a:gd name="T1" fmla="*/ 49 h 49"/>
                <a:gd name="T2" fmla="*/ 0 w 39"/>
                <a:gd name="T3" fmla="*/ 30 h 49"/>
                <a:gd name="T4" fmla="*/ 0 w 39"/>
                <a:gd name="T5" fmla="*/ 6 h 49"/>
                <a:gd name="T6" fmla="*/ 3 w 39"/>
                <a:gd name="T7" fmla="*/ 1 h 49"/>
                <a:gd name="T8" fmla="*/ 9 w 39"/>
                <a:gd name="T9" fmla="*/ 1 h 49"/>
                <a:gd name="T10" fmla="*/ 30 w 39"/>
                <a:gd name="T11" fmla="*/ 1 h 49"/>
                <a:gd name="T12" fmla="*/ 36 w 39"/>
                <a:gd name="T13" fmla="*/ 1 h 49"/>
                <a:gd name="T14" fmla="*/ 39 w 39"/>
                <a:gd name="T15" fmla="*/ 6 h 49"/>
                <a:gd name="T16" fmla="*/ 39 w 39"/>
                <a:gd name="T17" fmla="*/ 30 h 49"/>
                <a:gd name="T18" fmla="*/ 20 w 39"/>
                <a:gd name="T19" fmla="*/ 49 h 49"/>
                <a:gd name="T20" fmla="*/ 12 w 39"/>
                <a:gd name="T21" fmla="*/ 15 h 49"/>
                <a:gd name="T22" fmla="*/ 12 w 39"/>
                <a:gd name="T23" fmla="*/ 30 h 49"/>
                <a:gd name="T24" fmla="*/ 20 w 39"/>
                <a:gd name="T25" fmla="*/ 37 h 49"/>
                <a:gd name="T26" fmla="*/ 27 w 39"/>
                <a:gd name="T27" fmla="*/ 30 h 49"/>
                <a:gd name="T28" fmla="*/ 27 w 39"/>
                <a:gd name="T29" fmla="*/ 15 h 49"/>
                <a:gd name="T30" fmla="*/ 12 w 39"/>
                <a:gd name="T31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9">
                  <a:moveTo>
                    <a:pt x="20" y="49"/>
                  </a:moveTo>
                  <a:cubicBezTo>
                    <a:pt x="9" y="49"/>
                    <a:pt x="0" y="41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16" y="4"/>
                    <a:pt x="23" y="4"/>
                    <a:pt x="30" y="1"/>
                  </a:cubicBezTo>
                  <a:cubicBezTo>
                    <a:pt x="32" y="0"/>
                    <a:pt x="34" y="0"/>
                    <a:pt x="36" y="1"/>
                  </a:cubicBezTo>
                  <a:cubicBezTo>
                    <a:pt x="38" y="2"/>
                    <a:pt x="39" y="4"/>
                    <a:pt x="39" y="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41"/>
                    <a:pt x="30" y="49"/>
                    <a:pt x="20" y="49"/>
                  </a:cubicBezTo>
                  <a:close/>
                  <a:moveTo>
                    <a:pt x="12" y="15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16" y="37"/>
                    <a:pt x="20" y="37"/>
                  </a:cubicBezTo>
                  <a:cubicBezTo>
                    <a:pt x="24" y="37"/>
                    <a:pt x="27" y="34"/>
                    <a:pt x="27" y="3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2" y="16"/>
                    <a:pt x="17" y="16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B93AD0E1-1198-4E07-8B19-276089D4C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8" y="3284"/>
              <a:ext cx="439" cy="431"/>
            </a:xfrm>
            <a:custGeom>
              <a:avLst/>
              <a:gdLst>
                <a:gd name="T0" fmla="*/ 114 w 286"/>
                <a:gd name="T1" fmla="*/ 275 h 282"/>
                <a:gd name="T2" fmla="*/ 126 w 286"/>
                <a:gd name="T3" fmla="*/ 277 h 282"/>
                <a:gd name="T4" fmla="*/ 120 w 286"/>
                <a:gd name="T5" fmla="*/ 282 h 282"/>
                <a:gd name="T6" fmla="*/ 166 w 286"/>
                <a:gd name="T7" fmla="*/ 270 h 282"/>
                <a:gd name="T8" fmla="*/ 173 w 286"/>
                <a:gd name="T9" fmla="*/ 275 h 282"/>
                <a:gd name="T10" fmla="*/ 167 w 286"/>
                <a:gd name="T11" fmla="*/ 282 h 282"/>
                <a:gd name="T12" fmla="*/ 72 w 286"/>
                <a:gd name="T13" fmla="*/ 265 h 282"/>
                <a:gd name="T14" fmla="*/ 78 w 286"/>
                <a:gd name="T15" fmla="*/ 255 h 282"/>
                <a:gd name="T16" fmla="*/ 80 w 286"/>
                <a:gd name="T17" fmla="*/ 263 h 282"/>
                <a:gd name="T18" fmla="*/ 72 w 286"/>
                <a:gd name="T19" fmla="*/ 265 h 282"/>
                <a:gd name="T20" fmla="*/ 209 w 286"/>
                <a:gd name="T21" fmla="*/ 255 h 282"/>
                <a:gd name="T22" fmla="*/ 215 w 286"/>
                <a:gd name="T23" fmla="*/ 265 h 282"/>
                <a:gd name="T24" fmla="*/ 212 w 286"/>
                <a:gd name="T25" fmla="*/ 266 h 282"/>
                <a:gd name="T26" fmla="*/ 35 w 286"/>
                <a:gd name="T27" fmla="*/ 225 h 282"/>
                <a:gd name="T28" fmla="*/ 43 w 286"/>
                <a:gd name="T29" fmla="*/ 225 h 282"/>
                <a:gd name="T30" fmla="*/ 39 w 286"/>
                <a:gd name="T31" fmla="*/ 235 h 282"/>
                <a:gd name="T32" fmla="*/ 244 w 286"/>
                <a:gd name="T33" fmla="*/ 234 h 282"/>
                <a:gd name="T34" fmla="*/ 252 w 286"/>
                <a:gd name="T35" fmla="*/ 225 h 282"/>
                <a:gd name="T36" fmla="*/ 253 w 286"/>
                <a:gd name="T37" fmla="*/ 233 h 282"/>
                <a:gd name="T38" fmla="*/ 244 w 286"/>
                <a:gd name="T39" fmla="*/ 234 h 282"/>
                <a:gd name="T40" fmla="*/ 13 w 286"/>
                <a:gd name="T41" fmla="*/ 183 h 282"/>
                <a:gd name="T42" fmla="*/ 17 w 286"/>
                <a:gd name="T43" fmla="*/ 194 h 282"/>
                <a:gd name="T44" fmla="*/ 15 w 286"/>
                <a:gd name="T45" fmla="*/ 194 h 282"/>
                <a:gd name="T46" fmla="*/ 266 w 286"/>
                <a:gd name="T47" fmla="*/ 186 h 282"/>
                <a:gd name="T48" fmla="*/ 274 w 286"/>
                <a:gd name="T49" fmla="*/ 182 h 282"/>
                <a:gd name="T50" fmla="*/ 278 w 286"/>
                <a:gd name="T51" fmla="*/ 190 h 282"/>
                <a:gd name="T52" fmla="*/ 272 w 286"/>
                <a:gd name="T53" fmla="*/ 194 h 282"/>
                <a:gd name="T54" fmla="*/ 6 w 286"/>
                <a:gd name="T55" fmla="*/ 135 h 282"/>
                <a:gd name="T56" fmla="*/ 12 w 286"/>
                <a:gd name="T57" fmla="*/ 141 h 282"/>
                <a:gd name="T58" fmla="*/ 0 w 286"/>
                <a:gd name="T59" fmla="*/ 141 h 282"/>
                <a:gd name="T60" fmla="*/ 274 w 286"/>
                <a:gd name="T61" fmla="*/ 141 h 282"/>
                <a:gd name="T62" fmla="*/ 280 w 286"/>
                <a:gd name="T63" fmla="*/ 135 h 282"/>
                <a:gd name="T64" fmla="*/ 286 w 286"/>
                <a:gd name="T65" fmla="*/ 141 h 282"/>
                <a:gd name="T66" fmla="*/ 286 w 286"/>
                <a:gd name="T67" fmla="*/ 141 h 282"/>
                <a:gd name="T68" fmla="*/ 280 w 286"/>
                <a:gd name="T69" fmla="*/ 147 h 282"/>
                <a:gd name="T70" fmla="*/ 9 w 286"/>
                <a:gd name="T71" fmla="*/ 93 h 282"/>
                <a:gd name="T72" fmla="*/ 17 w 286"/>
                <a:gd name="T73" fmla="*/ 89 h 282"/>
                <a:gd name="T74" fmla="*/ 14 w 286"/>
                <a:gd name="T75" fmla="*/ 101 h 282"/>
                <a:gd name="T76" fmla="*/ 266 w 286"/>
                <a:gd name="T77" fmla="*/ 96 h 282"/>
                <a:gd name="T78" fmla="*/ 277 w 286"/>
                <a:gd name="T79" fmla="*/ 92 h 282"/>
                <a:gd name="T80" fmla="*/ 277 w 286"/>
                <a:gd name="T81" fmla="*/ 92 h 282"/>
                <a:gd name="T82" fmla="*/ 272 w 286"/>
                <a:gd name="T83" fmla="*/ 100 h 282"/>
                <a:gd name="T84" fmla="*/ 34 w 286"/>
                <a:gd name="T85" fmla="*/ 58 h 282"/>
                <a:gd name="T86" fmla="*/ 42 w 286"/>
                <a:gd name="T87" fmla="*/ 49 h 282"/>
                <a:gd name="T88" fmla="*/ 43 w 286"/>
                <a:gd name="T89" fmla="*/ 57 h 282"/>
                <a:gd name="T90" fmla="*/ 34 w 286"/>
                <a:gd name="T91" fmla="*/ 58 h 282"/>
                <a:gd name="T92" fmla="*/ 244 w 286"/>
                <a:gd name="T93" fmla="*/ 48 h 282"/>
                <a:gd name="T94" fmla="*/ 252 w 286"/>
                <a:gd name="T95" fmla="*/ 57 h 282"/>
                <a:gd name="T96" fmla="*/ 248 w 286"/>
                <a:gd name="T97" fmla="*/ 59 h 282"/>
                <a:gd name="T98" fmla="*/ 71 w 286"/>
                <a:gd name="T99" fmla="*/ 18 h 282"/>
                <a:gd name="T100" fmla="*/ 71 w 286"/>
                <a:gd name="T101" fmla="*/ 18 h 282"/>
                <a:gd name="T102" fmla="*/ 78 w 286"/>
                <a:gd name="T103" fmla="*/ 28 h 282"/>
                <a:gd name="T104" fmla="*/ 74 w 286"/>
                <a:gd name="T105" fmla="*/ 29 h 282"/>
                <a:gd name="T106" fmla="*/ 206 w 286"/>
                <a:gd name="T107" fmla="*/ 19 h 282"/>
                <a:gd name="T108" fmla="*/ 214 w 286"/>
                <a:gd name="T109" fmla="*/ 17 h 282"/>
                <a:gd name="T110" fmla="*/ 211 w 286"/>
                <a:gd name="T111" fmla="*/ 28 h 282"/>
                <a:gd name="T112" fmla="*/ 113 w 286"/>
                <a:gd name="T113" fmla="*/ 7 h 282"/>
                <a:gd name="T114" fmla="*/ 125 w 286"/>
                <a:gd name="T115" fmla="*/ 5 h 282"/>
                <a:gd name="T116" fmla="*/ 120 w 286"/>
                <a:gd name="T117" fmla="*/ 12 h 282"/>
                <a:gd name="T118" fmla="*/ 113 w 286"/>
                <a:gd name="T119" fmla="*/ 7 h 282"/>
                <a:gd name="T120" fmla="*/ 161 w 286"/>
                <a:gd name="T121" fmla="*/ 5 h 282"/>
                <a:gd name="T122" fmla="*/ 173 w 286"/>
                <a:gd name="T123" fmla="*/ 7 h 282"/>
                <a:gd name="T124" fmla="*/ 167 w 286"/>
                <a:gd name="T125" fmla="*/ 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6" h="282">
                  <a:moveTo>
                    <a:pt x="119" y="282"/>
                  </a:moveTo>
                  <a:cubicBezTo>
                    <a:pt x="115" y="281"/>
                    <a:pt x="113" y="278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2"/>
                    <a:pt x="117" y="270"/>
                    <a:pt x="121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4" y="271"/>
                    <a:pt x="126" y="274"/>
                    <a:pt x="126" y="277"/>
                  </a:cubicBezTo>
                  <a:cubicBezTo>
                    <a:pt x="126" y="277"/>
                    <a:pt x="126" y="277"/>
                    <a:pt x="126" y="277"/>
                  </a:cubicBezTo>
                  <a:cubicBezTo>
                    <a:pt x="125" y="280"/>
                    <a:pt x="122" y="282"/>
                    <a:pt x="120" y="282"/>
                  </a:cubicBezTo>
                  <a:cubicBezTo>
                    <a:pt x="120" y="282"/>
                    <a:pt x="120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lose/>
                  <a:moveTo>
                    <a:pt x="161" y="277"/>
                  </a:moveTo>
                  <a:cubicBezTo>
                    <a:pt x="161" y="274"/>
                    <a:pt x="163" y="271"/>
                    <a:pt x="166" y="270"/>
                  </a:cubicBezTo>
                  <a:cubicBezTo>
                    <a:pt x="166" y="270"/>
                    <a:pt x="166" y="270"/>
                    <a:pt x="166" y="270"/>
                  </a:cubicBezTo>
                  <a:cubicBezTo>
                    <a:pt x="169" y="269"/>
                    <a:pt x="172" y="272"/>
                    <a:pt x="173" y="275"/>
                  </a:cubicBezTo>
                  <a:cubicBezTo>
                    <a:pt x="173" y="275"/>
                    <a:pt x="173" y="275"/>
                    <a:pt x="173" y="275"/>
                  </a:cubicBezTo>
                  <a:cubicBezTo>
                    <a:pt x="174" y="278"/>
                    <a:pt x="171" y="281"/>
                    <a:pt x="168" y="282"/>
                  </a:cubicBezTo>
                  <a:cubicBezTo>
                    <a:pt x="168" y="282"/>
                    <a:pt x="168" y="282"/>
                    <a:pt x="168" y="282"/>
                  </a:cubicBezTo>
                  <a:cubicBezTo>
                    <a:pt x="168" y="282"/>
                    <a:pt x="167" y="282"/>
                    <a:pt x="167" y="282"/>
                  </a:cubicBezTo>
                  <a:cubicBezTo>
                    <a:pt x="167" y="282"/>
                    <a:pt x="167" y="282"/>
                    <a:pt x="167" y="282"/>
                  </a:cubicBezTo>
                  <a:cubicBezTo>
                    <a:pt x="164" y="282"/>
                    <a:pt x="162" y="280"/>
                    <a:pt x="161" y="277"/>
                  </a:cubicBezTo>
                  <a:close/>
                  <a:moveTo>
                    <a:pt x="72" y="265"/>
                  </a:moveTo>
                  <a:cubicBezTo>
                    <a:pt x="69" y="263"/>
                    <a:pt x="68" y="260"/>
                    <a:pt x="70" y="257"/>
                  </a:cubicBezTo>
                  <a:cubicBezTo>
                    <a:pt x="70" y="257"/>
                    <a:pt x="70" y="257"/>
                    <a:pt x="70" y="257"/>
                  </a:cubicBezTo>
                  <a:cubicBezTo>
                    <a:pt x="71" y="254"/>
                    <a:pt x="75" y="253"/>
                    <a:pt x="78" y="255"/>
                  </a:cubicBezTo>
                  <a:cubicBezTo>
                    <a:pt x="78" y="255"/>
                    <a:pt x="78" y="255"/>
                    <a:pt x="78" y="255"/>
                  </a:cubicBezTo>
                  <a:cubicBezTo>
                    <a:pt x="81" y="256"/>
                    <a:pt x="82" y="260"/>
                    <a:pt x="80" y="263"/>
                  </a:cubicBezTo>
                  <a:cubicBezTo>
                    <a:pt x="80" y="263"/>
                    <a:pt x="80" y="263"/>
                    <a:pt x="80" y="263"/>
                  </a:cubicBezTo>
                  <a:cubicBezTo>
                    <a:pt x="79" y="265"/>
                    <a:pt x="77" y="266"/>
                    <a:pt x="75" y="266"/>
                  </a:cubicBezTo>
                  <a:cubicBezTo>
                    <a:pt x="75" y="266"/>
                    <a:pt x="75" y="266"/>
                    <a:pt x="75" y="266"/>
                  </a:cubicBezTo>
                  <a:cubicBezTo>
                    <a:pt x="74" y="266"/>
                    <a:pt x="73" y="266"/>
                    <a:pt x="72" y="265"/>
                  </a:cubicBezTo>
                  <a:close/>
                  <a:moveTo>
                    <a:pt x="207" y="263"/>
                  </a:moveTo>
                  <a:cubicBezTo>
                    <a:pt x="205" y="260"/>
                    <a:pt x="206" y="256"/>
                    <a:pt x="209" y="255"/>
                  </a:cubicBezTo>
                  <a:cubicBezTo>
                    <a:pt x="209" y="255"/>
                    <a:pt x="209" y="255"/>
                    <a:pt x="209" y="255"/>
                  </a:cubicBezTo>
                  <a:cubicBezTo>
                    <a:pt x="212" y="253"/>
                    <a:pt x="215" y="254"/>
                    <a:pt x="217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9" y="260"/>
                    <a:pt x="218" y="263"/>
                    <a:pt x="215" y="265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4" y="265"/>
                    <a:pt x="213" y="266"/>
                    <a:pt x="212" y="266"/>
                  </a:cubicBezTo>
                  <a:cubicBezTo>
                    <a:pt x="212" y="266"/>
                    <a:pt x="212" y="266"/>
                    <a:pt x="212" y="266"/>
                  </a:cubicBezTo>
                  <a:cubicBezTo>
                    <a:pt x="210" y="266"/>
                    <a:pt x="208" y="265"/>
                    <a:pt x="207" y="263"/>
                  </a:cubicBezTo>
                  <a:close/>
                  <a:moveTo>
                    <a:pt x="34" y="233"/>
                  </a:moveTo>
                  <a:cubicBezTo>
                    <a:pt x="32" y="231"/>
                    <a:pt x="32" y="227"/>
                    <a:pt x="35" y="225"/>
                  </a:cubicBezTo>
                  <a:cubicBezTo>
                    <a:pt x="35" y="225"/>
                    <a:pt x="35" y="225"/>
                    <a:pt x="35" y="225"/>
                  </a:cubicBezTo>
                  <a:cubicBezTo>
                    <a:pt x="37" y="223"/>
                    <a:pt x="41" y="223"/>
                    <a:pt x="43" y="225"/>
                  </a:cubicBezTo>
                  <a:cubicBezTo>
                    <a:pt x="43" y="225"/>
                    <a:pt x="43" y="225"/>
                    <a:pt x="43" y="225"/>
                  </a:cubicBezTo>
                  <a:cubicBezTo>
                    <a:pt x="45" y="228"/>
                    <a:pt x="45" y="232"/>
                    <a:pt x="42" y="234"/>
                  </a:cubicBezTo>
                  <a:cubicBezTo>
                    <a:pt x="42" y="234"/>
                    <a:pt x="42" y="234"/>
                    <a:pt x="42" y="234"/>
                  </a:cubicBezTo>
                  <a:cubicBezTo>
                    <a:pt x="41" y="235"/>
                    <a:pt x="40" y="235"/>
                    <a:pt x="39" y="235"/>
                  </a:cubicBezTo>
                  <a:cubicBezTo>
                    <a:pt x="39" y="235"/>
                    <a:pt x="39" y="235"/>
                    <a:pt x="39" y="235"/>
                  </a:cubicBezTo>
                  <a:cubicBezTo>
                    <a:pt x="37" y="235"/>
                    <a:pt x="35" y="235"/>
                    <a:pt x="34" y="233"/>
                  </a:cubicBezTo>
                  <a:close/>
                  <a:moveTo>
                    <a:pt x="244" y="234"/>
                  </a:moveTo>
                  <a:cubicBezTo>
                    <a:pt x="242" y="232"/>
                    <a:pt x="241" y="228"/>
                    <a:pt x="244" y="225"/>
                  </a:cubicBezTo>
                  <a:cubicBezTo>
                    <a:pt x="244" y="225"/>
                    <a:pt x="244" y="225"/>
                    <a:pt x="244" y="225"/>
                  </a:cubicBezTo>
                  <a:cubicBezTo>
                    <a:pt x="246" y="223"/>
                    <a:pt x="249" y="222"/>
                    <a:pt x="252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5" y="227"/>
                    <a:pt x="255" y="230"/>
                    <a:pt x="253" y="233"/>
                  </a:cubicBezTo>
                  <a:cubicBezTo>
                    <a:pt x="253" y="233"/>
                    <a:pt x="253" y="233"/>
                    <a:pt x="253" y="233"/>
                  </a:cubicBezTo>
                  <a:cubicBezTo>
                    <a:pt x="252" y="234"/>
                    <a:pt x="250" y="235"/>
                    <a:pt x="248" y="235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247" y="235"/>
                    <a:pt x="245" y="235"/>
                    <a:pt x="244" y="234"/>
                  </a:cubicBezTo>
                  <a:close/>
                  <a:moveTo>
                    <a:pt x="9" y="190"/>
                  </a:moveTo>
                  <a:cubicBezTo>
                    <a:pt x="8" y="187"/>
                    <a:pt x="9" y="184"/>
                    <a:pt x="13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6" y="181"/>
                    <a:pt x="19" y="183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1" y="189"/>
                    <a:pt x="20" y="193"/>
                    <a:pt x="17" y="19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16" y="194"/>
                    <a:pt x="15" y="194"/>
                    <a:pt x="15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2" y="194"/>
                    <a:pt x="10" y="193"/>
                    <a:pt x="9" y="190"/>
                  </a:cubicBezTo>
                  <a:close/>
                  <a:moveTo>
                    <a:pt x="270" y="194"/>
                  </a:moveTo>
                  <a:cubicBezTo>
                    <a:pt x="267" y="192"/>
                    <a:pt x="265" y="189"/>
                    <a:pt x="266" y="186"/>
                  </a:cubicBezTo>
                  <a:cubicBezTo>
                    <a:pt x="266" y="186"/>
                    <a:pt x="266" y="186"/>
                    <a:pt x="266" y="186"/>
                  </a:cubicBezTo>
                  <a:cubicBezTo>
                    <a:pt x="267" y="183"/>
                    <a:pt x="271" y="181"/>
                    <a:pt x="274" y="182"/>
                  </a:cubicBezTo>
                  <a:cubicBezTo>
                    <a:pt x="274" y="182"/>
                    <a:pt x="274" y="182"/>
                    <a:pt x="274" y="182"/>
                  </a:cubicBezTo>
                  <a:cubicBezTo>
                    <a:pt x="277" y="183"/>
                    <a:pt x="279" y="187"/>
                    <a:pt x="278" y="190"/>
                  </a:cubicBezTo>
                  <a:cubicBezTo>
                    <a:pt x="278" y="190"/>
                    <a:pt x="278" y="190"/>
                    <a:pt x="278" y="190"/>
                  </a:cubicBezTo>
                  <a:cubicBezTo>
                    <a:pt x="278" y="190"/>
                    <a:pt x="278" y="190"/>
                    <a:pt x="278" y="190"/>
                  </a:cubicBezTo>
                  <a:cubicBezTo>
                    <a:pt x="278" y="190"/>
                    <a:pt x="278" y="190"/>
                    <a:pt x="278" y="190"/>
                  </a:cubicBezTo>
                  <a:cubicBezTo>
                    <a:pt x="277" y="192"/>
                    <a:pt x="274" y="194"/>
                    <a:pt x="272" y="194"/>
                  </a:cubicBezTo>
                  <a:cubicBezTo>
                    <a:pt x="272" y="194"/>
                    <a:pt x="272" y="194"/>
                    <a:pt x="272" y="194"/>
                  </a:cubicBezTo>
                  <a:cubicBezTo>
                    <a:pt x="271" y="194"/>
                    <a:pt x="271" y="194"/>
                    <a:pt x="270" y="194"/>
                  </a:cubicBezTo>
                  <a:close/>
                  <a:moveTo>
                    <a:pt x="0" y="141"/>
                  </a:moveTo>
                  <a:cubicBezTo>
                    <a:pt x="0" y="138"/>
                    <a:pt x="3" y="135"/>
                    <a:pt x="6" y="13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0" y="135"/>
                    <a:pt x="12" y="138"/>
                    <a:pt x="12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10" y="147"/>
                    <a:pt x="6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3" y="147"/>
                    <a:pt x="0" y="145"/>
                    <a:pt x="0" y="141"/>
                  </a:cubicBezTo>
                  <a:close/>
                  <a:moveTo>
                    <a:pt x="274" y="141"/>
                  </a:moveTo>
                  <a:cubicBezTo>
                    <a:pt x="274" y="141"/>
                    <a:pt x="274" y="141"/>
                    <a:pt x="274" y="141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4" y="137"/>
                    <a:pt x="277" y="135"/>
                    <a:pt x="280" y="135"/>
                  </a:cubicBezTo>
                  <a:cubicBezTo>
                    <a:pt x="280" y="135"/>
                    <a:pt x="280" y="135"/>
                    <a:pt x="280" y="135"/>
                  </a:cubicBezTo>
                  <a:cubicBezTo>
                    <a:pt x="283" y="135"/>
                    <a:pt x="286" y="137"/>
                    <a:pt x="286" y="141"/>
                  </a:cubicBezTo>
                  <a:cubicBezTo>
                    <a:pt x="286" y="141"/>
                    <a:pt x="286" y="141"/>
                    <a:pt x="286" y="141"/>
                  </a:cubicBezTo>
                  <a:cubicBezTo>
                    <a:pt x="286" y="141"/>
                    <a:pt x="286" y="141"/>
                    <a:pt x="286" y="141"/>
                  </a:cubicBezTo>
                  <a:cubicBezTo>
                    <a:pt x="286" y="141"/>
                    <a:pt x="286" y="141"/>
                    <a:pt x="286" y="141"/>
                  </a:cubicBezTo>
                  <a:cubicBezTo>
                    <a:pt x="286" y="141"/>
                    <a:pt x="286" y="141"/>
                    <a:pt x="286" y="141"/>
                  </a:cubicBezTo>
                  <a:cubicBezTo>
                    <a:pt x="286" y="141"/>
                    <a:pt x="286" y="141"/>
                    <a:pt x="286" y="141"/>
                  </a:cubicBezTo>
                  <a:cubicBezTo>
                    <a:pt x="286" y="144"/>
                    <a:pt x="283" y="147"/>
                    <a:pt x="280" y="147"/>
                  </a:cubicBezTo>
                  <a:cubicBezTo>
                    <a:pt x="280" y="147"/>
                    <a:pt x="280" y="147"/>
                    <a:pt x="280" y="147"/>
                  </a:cubicBezTo>
                  <a:cubicBezTo>
                    <a:pt x="277" y="147"/>
                    <a:pt x="274" y="144"/>
                    <a:pt x="274" y="141"/>
                  </a:cubicBezTo>
                  <a:close/>
                  <a:moveTo>
                    <a:pt x="12" y="100"/>
                  </a:moveTo>
                  <a:cubicBezTo>
                    <a:pt x="9" y="99"/>
                    <a:pt x="8" y="96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89"/>
                    <a:pt x="13" y="88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20" y="90"/>
                    <a:pt x="21" y="94"/>
                    <a:pt x="20" y="97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19" y="99"/>
                    <a:pt x="17" y="101"/>
                    <a:pt x="14" y="101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101"/>
                    <a:pt x="13" y="100"/>
                    <a:pt x="12" y="100"/>
                  </a:cubicBezTo>
                  <a:close/>
                  <a:moveTo>
                    <a:pt x="266" y="96"/>
                  </a:moveTo>
                  <a:cubicBezTo>
                    <a:pt x="265" y="93"/>
                    <a:pt x="267" y="89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3" y="87"/>
                    <a:pt x="276" y="89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cubicBezTo>
                    <a:pt x="279" y="95"/>
                    <a:pt x="277" y="98"/>
                    <a:pt x="274" y="99"/>
                  </a:cubicBezTo>
                  <a:cubicBezTo>
                    <a:pt x="274" y="99"/>
                    <a:pt x="274" y="99"/>
                    <a:pt x="274" y="99"/>
                  </a:cubicBezTo>
                  <a:cubicBezTo>
                    <a:pt x="273" y="100"/>
                    <a:pt x="272" y="100"/>
                    <a:pt x="272" y="100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69" y="100"/>
                    <a:pt x="267" y="98"/>
                    <a:pt x="266" y="96"/>
                  </a:cubicBezTo>
                  <a:close/>
                  <a:moveTo>
                    <a:pt x="34" y="58"/>
                  </a:moveTo>
                  <a:cubicBezTo>
                    <a:pt x="32" y="56"/>
                    <a:pt x="31" y="52"/>
                    <a:pt x="34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6" y="47"/>
                    <a:pt x="39" y="47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51"/>
                    <a:pt x="45" y="55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2" y="59"/>
                    <a:pt x="40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5" y="59"/>
                    <a:pt x="34" y="58"/>
                  </a:cubicBezTo>
                  <a:close/>
                  <a:moveTo>
                    <a:pt x="243" y="57"/>
                  </a:moveTo>
                  <a:cubicBezTo>
                    <a:pt x="241" y="54"/>
                    <a:pt x="241" y="50"/>
                    <a:pt x="244" y="48"/>
                  </a:cubicBezTo>
                  <a:cubicBezTo>
                    <a:pt x="244" y="48"/>
                    <a:pt x="244" y="48"/>
                    <a:pt x="244" y="48"/>
                  </a:cubicBezTo>
                  <a:cubicBezTo>
                    <a:pt x="246" y="46"/>
                    <a:pt x="250" y="46"/>
                    <a:pt x="252" y="49"/>
                  </a:cubicBezTo>
                  <a:cubicBezTo>
                    <a:pt x="252" y="49"/>
                    <a:pt x="252" y="49"/>
                    <a:pt x="252" y="49"/>
                  </a:cubicBezTo>
                  <a:cubicBezTo>
                    <a:pt x="255" y="51"/>
                    <a:pt x="254" y="55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1" y="58"/>
                    <a:pt x="249" y="59"/>
                    <a:pt x="248" y="59"/>
                  </a:cubicBezTo>
                  <a:cubicBezTo>
                    <a:pt x="248" y="59"/>
                    <a:pt x="248" y="59"/>
                    <a:pt x="248" y="59"/>
                  </a:cubicBezTo>
                  <a:cubicBezTo>
                    <a:pt x="246" y="59"/>
                    <a:pt x="244" y="58"/>
                    <a:pt x="243" y="57"/>
                  </a:cubicBezTo>
                  <a:close/>
                  <a:moveTo>
                    <a:pt x="69" y="26"/>
                  </a:moveTo>
                  <a:cubicBezTo>
                    <a:pt x="68" y="23"/>
                    <a:pt x="69" y="19"/>
                    <a:pt x="71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4" y="16"/>
                    <a:pt x="78" y="17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3"/>
                    <a:pt x="80" y="26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7" y="28"/>
                    <a:pt x="76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2" y="29"/>
                    <a:pt x="70" y="28"/>
                    <a:pt x="69" y="26"/>
                  </a:cubicBezTo>
                  <a:close/>
                  <a:moveTo>
                    <a:pt x="208" y="28"/>
                  </a:moveTo>
                  <a:cubicBezTo>
                    <a:pt x="205" y="26"/>
                    <a:pt x="204" y="22"/>
                    <a:pt x="206" y="19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8" y="16"/>
                    <a:pt x="211" y="15"/>
                    <a:pt x="214" y="17"/>
                  </a:cubicBezTo>
                  <a:cubicBezTo>
                    <a:pt x="214" y="17"/>
                    <a:pt x="214" y="17"/>
                    <a:pt x="214" y="17"/>
                  </a:cubicBezTo>
                  <a:cubicBezTo>
                    <a:pt x="217" y="19"/>
                    <a:pt x="218" y="22"/>
                    <a:pt x="217" y="25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5" y="27"/>
                    <a:pt x="213" y="28"/>
                    <a:pt x="211" y="28"/>
                  </a:cubicBezTo>
                  <a:cubicBezTo>
                    <a:pt x="211" y="28"/>
                    <a:pt x="211" y="28"/>
                    <a:pt x="211" y="28"/>
                  </a:cubicBezTo>
                  <a:cubicBezTo>
                    <a:pt x="210" y="28"/>
                    <a:pt x="209" y="28"/>
                    <a:pt x="208" y="28"/>
                  </a:cubicBezTo>
                  <a:close/>
                  <a:moveTo>
                    <a:pt x="113" y="7"/>
                  </a:moveTo>
                  <a:cubicBezTo>
                    <a:pt x="113" y="4"/>
                    <a:pt x="115" y="1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4" y="2"/>
                    <a:pt x="125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9"/>
                    <a:pt x="123" y="12"/>
                    <a:pt x="120" y="1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2"/>
                    <a:pt x="119" y="12"/>
                    <a:pt x="119" y="12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6" y="12"/>
                    <a:pt x="114" y="10"/>
                    <a:pt x="113" y="7"/>
                  </a:cubicBezTo>
                  <a:close/>
                  <a:moveTo>
                    <a:pt x="166" y="12"/>
                  </a:moveTo>
                  <a:cubicBezTo>
                    <a:pt x="162" y="12"/>
                    <a:pt x="160" y="8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1" y="2"/>
                    <a:pt x="164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1" y="1"/>
                    <a:pt x="173" y="4"/>
                    <a:pt x="173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2" y="10"/>
                    <a:pt x="169" y="12"/>
                    <a:pt x="167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66" y="12"/>
                    <a:pt x="166" y="12"/>
                    <a:pt x="1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34">
            <a:extLst>
              <a:ext uri="{FF2B5EF4-FFF2-40B4-BE49-F238E27FC236}">
                <a16:creationId xmlns:a16="http://schemas.microsoft.com/office/drawing/2014/main" id="{F62B9639-3B47-48B3-BDF6-F0AF54CAAB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6128" y="4071829"/>
            <a:ext cx="1004888" cy="989012"/>
            <a:chOff x="5810" y="3127"/>
            <a:chExt cx="633" cy="623"/>
          </a:xfrm>
          <a:solidFill>
            <a:srgbClr val="08E0EF"/>
          </a:solidFill>
        </p:grpSpPr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5221DB7C-C9CC-4217-B797-6FC89AD9B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" y="3159"/>
              <a:ext cx="19" cy="81"/>
            </a:xfrm>
            <a:custGeom>
              <a:avLst/>
              <a:gdLst>
                <a:gd name="T0" fmla="*/ 6 w 12"/>
                <a:gd name="T1" fmla="*/ 53 h 53"/>
                <a:gd name="T2" fmla="*/ 0 w 12"/>
                <a:gd name="T3" fmla="*/ 47 h 53"/>
                <a:gd name="T4" fmla="*/ 0 w 12"/>
                <a:gd name="T5" fmla="*/ 6 h 53"/>
                <a:gd name="T6" fmla="*/ 6 w 12"/>
                <a:gd name="T7" fmla="*/ 0 h 53"/>
                <a:gd name="T8" fmla="*/ 12 w 12"/>
                <a:gd name="T9" fmla="*/ 6 h 53"/>
                <a:gd name="T10" fmla="*/ 12 w 12"/>
                <a:gd name="T11" fmla="*/ 47 h 53"/>
                <a:gd name="T12" fmla="*/ 6 w 1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3">
                  <a:moveTo>
                    <a:pt x="6" y="53"/>
                  </a:moveTo>
                  <a:cubicBezTo>
                    <a:pt x="3" y="53"/>
                    <a:pt x="0" y="51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51"/>
                    <a:pt x="10" y="53"/>
                    <a:pt x="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25573DC6-2665-4E34-9700-400A6C4CC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5" y="3358"/>
              <a:ext cx="301" cy="171"/>
            </a:xfrm>
            <a:custGeom>
              <a:avLst/>
              <a:gdLst>
                <a:gd name="T0" fmla="*/ 98 w 196"/>
                <a:gd name="T1" fmla="*/ 112 h 112"/>
                <a:gd name="T2" fmla="*/ 62 w 196"/>
                <a:gd name="T3" fmla="*/ 103 h 112"/>
                <a:gd name="T4" fmla="*/ 0 w 196"/>
                <a:gd name="T5" fmla="*/ 8 h 112"/>
                <a:gd name="T6" fmla="*/ 2 w 196"/>
                <a:gd name="T7" fmla="*/ 3 h 112"/>
                <a:gd name="T8" fmla="*/ 7 w 196"/>
                <a:gd name="T9" fmla="*/ 1 h 112"/>
                <a:gd name="T10" fmla="*/ 7 w 196"/>
                <a:gd name="T11" fmla="*/ 1 h 112"/>
                <a:gd name="T12" fmla="*/ 8 w 196"/>
                <a:gd name="T13" fmla="*/ 1 h 112"/>
                <a:gd name="T14" fmla="*/ 188 w 196"/>
                <a:gd name="T15" fmla="*/ 1 h 112"/>
                <a:gd name="T16" fmla="*/ 189 w 196"/>
                <a:gd name="T17" fmla="*/ 1 h 112"/>
                <a:gd name="T18" fmla="*/ 190 w 196"/>
                <a:gd name="T19" fmla="*/ 1 h 112"/>
                <a:gd name="T20" fmla="*/ 195 w 196"/>
                <a:gd name="T21" fmla="*/ 3 h 112"/>
                <a:gd name="T22" fmla="*/ 196 w 196"/>
                <a:gd name="T23" fmla="*/ 8 h 112"/>
                <a:gd name="T24" fmla="*/ 135 w 196"/>
                <a:gd name="T25" fmla="*/ 103 h 112"/>
                <a:gd name="T26" fmla="*/ 98 w 196"/>
                <a:gd name="T27" fmla="*/ 112 h 112"/>
                <a:gd name="T28" fmla="*/ 14 w 196"/>
                <a:gd name="T29" fmla="*/ 13 h 112"/>
                <a:gd name="T30" fmla="*/ 67 w 196"/>
                <a:gd name="T31" fmla="*/ 92 h 112"/>
                <a:gd name="T32" fmla="*/ 130 w 196"/>
                <a:gd name="T33" fmla="*/ 92 h 112"/>
                <a:gd name="T34" fmla="*/ 183 w 196"/>
                <a:gd name="T35" fmla="*/ 13 h 112"/>
                <a:gd name="T36" fmla="*/ 14 w 196"/>
                <a:gd name="T37" fmla="*/ 1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12">
                  <a:moveTo>
                    <a:pt x="98" y="112"/>
                  </a:moveTo>
                  <a:cubicBezTo>
                    <a:pt x="86" y="112"/>
                    <a:pt x="73" y="109"/>
                    <a:pt x="62" y="103"/>
                  </a:cubicBezTo>
                  <a:cubicBezTo>
                    <a:pt x="30" y="86"/>
                    <a:pt x="7" y="51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9" y="1"/>
                    <a:pt x="189" y="1"/>
                    <a:pt x="189" y="1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92" y="0"/>
                    <a:pt x="193" y="1"/>
                    <a:pt x="195" y="3"/>
                  </a:cubicBezTo>
                  <a:cubicBezTo>
                    <a:pt x="196" y="4"/>
                    <a:pt x="196" y="6"/>
                    <a:pt x="196" y="8"/>
                  </a:cubicBezTo>
                  <a:cubicBezTo>
                    <a:pt x="189" y="51"/>
                    <a:pt x="166" y="86"/>
                    <a:pt x="135" y="103"/>
                  </a:cubicBezTo>
                  <a:cubicBezTo>
                    <a:pt x="123" y="109"/>
                    <a:pt x="111" y="112"/>
                    <a:pt x="98" y="112"/>
                  </a:cubicBezTo>
                  <a:close/>
                  <a:moveTo>
                    <a:pt x="14" y="13"/>
                  </a:moveTo>
                  <a:cubicBezTo>
                    <a:pt x="21" y="49"/>
                    <a:pt x="41" y="78"/>
                    <a:pt x="67" y="92"/>
                  </a:cubicBezTo>
                  <a:cubicBezTo>
                    <a:pt x="87" y="102"/>
                    <a:pt x="110" y="102"/>
                    <a:pt x="130" y="92"/>
                  </a:cubicBezTo>
                  <a:cubicBezTo>
                    <a:pt x="156" y="78"/>
                    <a:pt x="175" y="49"/>
                    <a:pt x="183" y="13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95995DC6-AC13-4B47-9171-2553EA60B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2" y="3127"/>
              <a:ext cx="268" cy="113"/>
            </a:xfrm>
            <a:custGeom>
              <a:avLst/>
              <a:gdLst>
                <a:gd name="T0" fmla="*/ 169 w 175"/>
                <a:gd name="T1" fmla="*/ 74 h 74"/>
                <a:gd name="T2" fmla="*/ 6 w 175"/>
                <a:gd name="T3" fmla="*/ 74 h 74"/>
                <a:gd name="T4" fmla="*/ 1 w 175"/>
                <a:gd name="T5" fmla="*/ 72 h 74"/>
                <a:gd name="T6" fmla="*/ 0 w 175"/>
                <a:gd name="T7" fmla="*/ 66 h 74"/>
                <a:gd name="T8" fmla="*/ 87 w 175"/>
                <a:gd name="T9" fmla="*/ 0 h 74"/>
                <a:gd name="T10" fmla="*/ 174 w 175"/>
                <a:gd name="T11" fmla="*/ 66 h 74"/>
                <a:gd name="T12" fmla="*/ 174 w 175"/>
                <a:gd name="T13" fmla="*/ 72 h 74"/>
                <a:gd name="T14" fmla="*/ 169 w 175"/>
                <a:gd name="T15" fmla="*/ 74 h 74"/>
                <a:gd name="T16" fmla="*/ 15 w 175"/>
                <a:gd name="T17" fmla="*/ 62 h 74"/>
                <a:gd name="T18" fmla="*/ 159 w 175"/>
                <a:gd name="T19" fmla="*/ 62 h 74"/>
                <a:gd name="T20" fmla="*/ 87 w 175"/>
                <a:gd name="T21" fmla="*/ 12 h 74"/>
                <a:gd name="T22" fmla="*/ 15 w 175"/>
                <a:gd name="T23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4">
                  <a:moveTo>
                    <a:pt x="169" y="74"/>
                  </a:moveTo>
                  <a:cubicBezTo>
                    <a:pt x="6" y="74"/>
                    <a:pt x="6" y="74"/>
                    <a:pt x="6" y="74"/>
                  </a:cubicBezTo>
                  <a:cubicBezTo>
                    <a:pt x="4" y="74"/>
                    <a:pt x="2" y="73"/>
                    <a:pt x="1" y="72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18" y="25"/>
                    <a:pt x="51" y="0"/>
                    <a:pt x="87" y="0"/>
                  </a:cubicBezTo>
                  <a:cubicBezTo>
                    <a:pt x="123" y="0"/>
                    <a:pt x="156" y="25"/>
                    <a:pt x="174" y="66"/>
                  </a:cubicBezTo>
                  <a:cubicBezTo>
                    <a:pt x="175" y="68"/>
                    <a:pt x="175" y="70"/>
                    <a:pt x="174" y="72"/>
                  </a:cubicBezTo>
                  <a:cubicBezTo>
                    <a:pt x="173" y="73"/>
                    <a:pt x="171" y="74"/>
                    <a:pt x="169" y="74"/>
                  </a:cubicBezTo>
                  <a:close/>
                  <a:moveTo>
                    <a:pt x="15" y="62"/>
                  </a:moveTo>
                  <a:cubicBezTo>
                    <a:pt x="159" y="62"/>
                    <a:pt x="159" y="62"/>
                    <a:pt x="159" y="62"/>
                  </a:cubicBezTo>
                  <a:cubicBezTo>
                    <a:pt x="143" y="31"/>
                    <a:pt x="116" y="12"/>
                    <a:pt x="87" y="12"/>
                  </a:cubicBezTo>
                  <a:cubicBezTo>
                    <a:pt x="59" y="12"/>
                    <a:pt x="32" y="31"/>
                    <a:pt x="1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9FBB9000-B0C1-4C67-A537-59C561BCA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" y="3222"/>
              <a:ext cx="388" cy="156"/>
            </a:xfrm>
            <a:custGeom>
              <a:avLst/>
              <a:gdLst>
                <a:gd name="T0" fmla="*/ 216 w 253"/>
                <a:gd name="T1" fmla="*/ 102 h 102"/>
                <a:gd name="T2" fmla="*/ 36 w 253"/>
                <a:gd name="T3" fmla="*/ 102 h 102"/>
                <a:gd name="T4" fmla="*/ 35 w 253"/>
                <a:gd name="T5" fmla="*/ 102 h 102"/>
                <a:gd name="T6" fmla="*/ 34 w 253"/>
                <a:gd name="T7" fmla="*/ 102 h 102"/>
                <a:gd name="T8" fmla="*/ 0 w 253"/>
                <a:gd name="T9" fmla="*/ 65 h 102"/>
                <a:gd name="T10" fmla="*/ 0 w 253"/>
                <a:gd name="T11" fmla="*/ 37 h 102"/>
                <a:gd name="T12" fmla="*/ 36 w 253"/>
                <a:gd name="T13" fmla="*/ 0 h 102"/>
                <a:gd name="T14" fmla="*/ 216 w 253"/>
                <a:gd name="T15" fmla="*/ 0 h 102"/>
                <a:gd name="T16" fmla="*/ 253 w 253"/>
                <a:gd name="T17" fmla="*/ 37 h 102"/>
                <a:gd name="T18" fmla="*/ 253 w 253"/>
                <a:gd name="T19" fmla="*/ 65 h 102"/>
                <a:gd name="T20" fmla="*/ 219 w 253"/>
                <a:gd name="T21" fmla="*/ 102 h 102"/>
                <a:gd name="T22" fmla="*/ 218 w 253"/>
                <a:gd name="T23" fmla="*/ 102 h 102"/>
                <a:gd name="T24" fmla="*/ 216 w 253"/>
                <a:gd name="T25" fmla="*/ 102 h 102"/>
                <a:gd name="T26" fmla="*/ 36 w 253"/>
                <a:gd name="T27" fmla="*/ 12 h 102"/>
                <a:gd name="T28" fmla="*/ 12 w 253"/>
                <a:gd name="T29" fmla="*/ 37 h 102"/>
                <a:gd name="T30" fmla="*/ 12 w 253"/>
                <a:gd name="T31" fmla="*/ 65 h 102"/>
                <a:gd name="T32" fmla="*/ 35 w 253"/>
                <a:gd name="T33" fmla="*/ 90 h 102"/>
                <a:gd name="T34" fmla="*/ 35 w 253"/>
                <a:gd name="T35" fmla="*/ 90 h 102"/>
                <a:gd name="T36" fmla="*/ 36 w 253"/>
                <a:gd name="T37" fmla="*/ 90 h 102"/>
                <a:gd name="T38" fmla="*/ 216 w 253"/>
                <a:gd name="T39" fmla="*/ 90 h 102"/>
                <a:gd name="T40" fmla="*/ 217 w 253"/>
                <a:gd name="T41" fmla="*/ 90 h 102"/>
                <a:gd name="T42" fmla="*/ 218 w 253"/>
                <a:gd name="T43" fmla="*/ 90 h 102"/>
                <a:gd name="T44" fmla="*/ 241 w 253"/>
                <a:gd name="T45" fmla="*/ 65 h 102"/>
                <a:gd name="T46" fmla="*/ 241 w 253"/>
                <a:gd name="T47" fmla="*/ 37 h 102"/>
                <a:gd name="T48" fmla="*/ 216 w 253"/>
                <a:gd name="T49" fmla="*/ 12 h 102"/>
                <a:gd name="T50" fmla="*/ 36 w 253"/>
                <a:gd name="T51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3" h="102">
                  <a:moveTo>
                    <a:pt x="216" y="102"/>
                  </a:move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15" y="100"/>
                    <a:pt x="0" y="85"/>
                    <a:pt x="0" y="6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6" y="0"/>
                    <a:pt x="253" y="17"/>
                    <a:pt x="253" y="37"/>
                  </a:cubicBezTo>
                  <a:cubicBezTo>
                    <a:pt x="253" y="65"/>
                    <a:pt x="253" y="65"/>
                    <a:pt x="253" y="65"/>
                  </a:cubicBezTo>
                  <a:cubicBezTo>
                    <a:pt x="253" y="85"/>
                    <a:pt x="238" y="100"/>
                    <a:pt x="219" y="102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8" y="102"/>
                    <a:pt x="217" y="102"/>
                    <a:pt x="216" y="10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7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8"/>
                    <a:pt x="22" y="89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216" y="90"/>
                    <a:pt x="216" y="90"/>
                    <a:pt x="216" y="90"/>
                  </a:cubicBezTo>
                  <a:cubicBezTo>
                    <a:pt x="217" y="90"/>
                    <a:pt x="217" y="90"/>
                    <a:pt x="217" y="90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31" y="89"/>
                    <a:pt x="241" y="78"/>
                    <a:pt x="241" y="65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1" y="23"/>
                    <a:pt x="230" y="12"/>
                    <a:pt x="216" y="12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13DDCB0D-E175-4A67-9D71-1C75E3767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0" y="3560"/>
              <a:ext cx="633" cy="190"/>
            </a:xfrm>
            <a:custGeom>
              <a:avLst/>
              <a:gdLst>
                <a:gd name="T0" fmla="*/ 407 w 413"/>
                <a:gd name="T1" fmla="*/ 124 h 124"/>
                <a:gd name="T2" fmla="*/ 6 w 413"/>
                <a:gd name="T3" fmla="*/ 124 h 124"/>
                <a:gd name="T4" fmla="*/ 1 w 413"/>
                <a:gd name="T5" fmla="*/ 121 h 124"/>
                <a:gd name="T6" fmla="*/ 1 w 413"/>
                <a:gd name="T7" fmla="*/ 116 h 124"/>
                <a:gd name="T8" fmla="*/ 28 w 413"/>
                <a:gd name="T9" fmla="*/ 38 h 124"/>
                <a:gd name="T10" fmla="*/ 83 w 413"/>
                <a:gd name="T11" fmla="*/ 0 h 124"/>
                <a:gd name="T12" fmla="*/ 83 w 413"/>
                <a:gd name="T13" fmla="*/ 0 h 124"/>
                <a:gd name="T14" fmla="*/ 172 w 413"/>
                <a:gd name="T15" fmla="*/ 0 h 124"/>
                <a:gd name="T16" fmla="*/ 178 w 413"/>
                <a:gd name="T17" fmla="*/ 6 h 124"/>
                <a:gd name="T18" fmla="*/ 178 w 413"/>
                <a:gd name="T19" fmla="*/ 24 h 124"/>
                <a:gd name="T20" fmla="*/ 191 w 413"/>
                <a:gd name="T21" fmla="*/ 36 h 124"/>
                <a:gd name="T22" fmla="*/ 222 w 413"/>
                <a:gd name="T23" fmla="*/ 36 h 124"/>
                <a:gd name="T24" fmla="*/ 234 w 413"/>
                <a:gd name="T25" fmla="*/ 24 h 124"/>
                <a:gd name="T26" fmla="*/ 234 w 413"/>
                <a:gd name="T27" fmla="*/ 6 h 124"/>
                <a:gd name="T28" fmla="*/ 240 w 413"/>
                <a:gd name="T29" fmla="*/ 0 h 124"/>
                <a:gd name="T30" fmla="*/ 330 w 413"/>
                <a:gd name="T31" fmla="*/ 0 h 124"/>
                <a:gd name="T32" fmla="*/ 385 w 413"/>
                <a:gd name="T33" fmla="*/ 38 h 124"/>
                <a:gd name="T34" fmla="*/ 385 w 413"/>
                <a:gd name="T35" fmla="*/ 38 h 124"/>
                <a:gd name="T36" fmla="*/ 412 w 413"/>
                <a:gd name="T37" fmla="*/ 116 h 124"/>
                <a:gd name="T38" fmla="*/ 412 w 413"/>
                <a:gd name="T39" fmla="*/ 121 h 124"/>
                <a:gd name="T40" fmla="*/ 407 w 413"/>
                <a:gd name="T41" fmla="*/ 124 h 124"/>
                <a:gd name="T42" fmla="*/ 15 w 413"/>
                <a:gd name="T43" fmla="*/ 112 h 124"/>
                <a:gd name="T44" fmla="*/ 398 w 413"/>
                <a:gd name="T45" fmla="*/ 112 h 124"/>
                <a:gd name="T46" fmla="*/ 374 w 413"/>
                <a:gd name="T47" fmla="*/ 43 h 124"/>
                <a:gd name="T48" fmla="*/ 330 w 413"/>
                <a:gd name="T49" fmla="*/ 12 h 124"/>
                <a:gd name="T50" fmla="*/ 246 w 413"/>
                <a:gd name="T51" fmla="*/ 12 h 124"/>
                <a:gd name="T52" fmla="*/ 246 w 413"/>
                <a:gd name="T53" fmla="*/ 24 h 124"/>
                <a:gd name="T54" fmla="*/ 222 w 413"/>
                <a:gd name="T55" fmla="*/ 48 h 124"/>
                <a:gd name="T56" fmla="*/ 191 w 413"/>
                <a:gd name="T57" fmla="*/ 48 h 124"/>
                <a:gd name="T58" fmla="*/ 166 w 413"/>
                <a:gd name="T59" fmla="*/ 24 h 124"/>
                <a:gd name="T60" fmla="*/ 166 w 413"/>
                <a:gd name="T61" fmla="*/ 12 h 124"/>
                <a:gd name="T62" fmla="*/ 83 w 413"/>
                <a:gd name="T63" fmla="*/ 12 h 124"/>
                <a:gd name="T64" fmla="*/ 39 w 413"/>
                <a:gd name="T65" fmla="*/ 43 h 124"/>
                <a:gd name="T66" fmla="*/ 15 w 413"/>
                <a:gd name="T67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3" h="124">
                  <a:moveTo>
                    <a:pt x="407" y="124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4" y="124"/>
                    <a:pt x="3" y="123"/>
                    <a:pt x="1" y="121"/>
                  </a:cubicBezTo>
                  <a:cubicBezTo>
                    <a:pt x="0" y="120"/>
                    <a:pt x="0" y="118"/>
                    <a:pt x="1" y="11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6" y="17"/>
                    <a:pt x="6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78" y="3"/>
                    <a:pt x="178" y="6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8" y="30"/>
                    <a:pt x="184" y="36"/>
                    <a:pt x="19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9" y="36"/>
                    <a:pt x="234" y="30"/>
                    <a:pt x="234" y="24"/>
                  </a:cubicBezTo>
                  <a:cubicBezTo>
                    <a:pt x="234" y="6"/>
                    <a:pt x="234" y="6"/>
                    <a:pt x="234" y="6"/>
                  </a:cubicBezTo>
                  <a:cubicBezTo>
                    <a:pt x="234" y="3"/>
                    <a:pt x="237" y="0"/>
                    <a:pt x="24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53" y="0"/>
                    <a:pt x="377" y="17"/>
                    <a:pt x="385" y="38"/>
                  </a:cubicBezTo>
                  <a:cubicBezTo>
                    <a:pt x="385" y="38"/>
                    <a:pt x="385" y="38"/>
                    <a:pt x="385" y="38"/>
                  </a:cubicBezTo>
                  <a:cubicBezTo>
                    <a:pt x="412" y="116"/>
                    <a:pt x="412" y="116"/>
                    <a:pt x="412" y="116"/>
                  </a:cubicBezTo>
                  <a:cubicBezTo>
                    <a:pt x="413" y="118"/>
                    <a:pt x="413" y="120"/>
                    <a:pt x="412" y="121"/>
                  </a:cubicBezTo>
                  <a:cubicBezTo>
                    <a:pt x="410" y="123"/>
                    <a:pt x="409" y="124"/>
                    <a:pt x="407" y="124"/>
                  </a:cubicBezTo>
                  <a:close/>
                  <a:moveTo>
                    <a:pt x="15" y="112"/>
                  </a:moveTo>
                  <a:cubicBezTo>
                    <a:pt x="398" y="112"/>
                    <a:pt x="398" y="112"/>
                    <a:pt x="398" y="112"/>
                  </a:cubicBezTo>
                  <a:cubicBezTo>
                    <a:pt x="374" y="43"/>
                    <a:pt x="374" y="43"/>
                    <a:pt x="374" y="43"/>
                  </a:cubicBezTo>
                  <a:cubicBezTo>
                    <a:pt x="367" y="26"/>
                    <a:pt x="348" y="12"/>
                    <a:pt x="330" y="1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6" y="37"/>
                    <a:pt x="235" y="48"/>
                    <a:pt x="222" y="48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77" y="48"/>
                    <a:pt x="166" y="37"/>
                    <a:pt x="166" y="24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5" y="12"/>
                    <a:pt x="46" y="26"/>
                    <a:pt x="39" y="43"/>
                  </a:cubicBezTo>
                  <a:lnTo>
                    <a:pt x="15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380DA763-A705-476B-8B41-FEC42127B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4" y="3497"/>
              <a:ext cx="123" cy="137"/>
            </a:xfrm>
            <a:custGeom>
              <a:avLst/>
              <a:gdLst>
                <a:gd name="T0" fmla="*/ 56 w 80"/>
                <a:gd name="T1" fmla="*/ 89 h 89"/>
                <a:gd name="T2" fmla="*/ 25 w 80"/>
                <a:gd name="T3" fmla="*/ 89 h 89"/>
                <a:gd name="T4" fmla="*/ 0 w 80"/>
                <a:gd name="T5" fmla="*/ 65 h 89"/>
                <a:gd name="T6" fmla="*/ 0 w 80"/>
                <a:gd name="T7" fmla="*/ 6 h 89"/>
                <a:gd name="T8" fmla="*/ 3 w 80"/>
                <a:gd name="T9" fmla="*/ 1 h 89"/>
                <a:gd name="T10" fmla="*/ 9 w 80"/>
                <a:gd name="T11" fmla="*/ 1 h 89"/>
                <a:gd name="T12" fmla="*/ 72 w 80"/>
                <a:gd name="T13" fmla="*/ 1 h 89"/>
                <a:gd name="T14" fmla="*/ 77 w 80"/>
                <a:gd name="T15" fmla="*/ 1 h 89"/>
                <a:gd name="T16" fmla="*/ 80 w 80"/>
                <a:gd name="T17" fmla="*/ 6 h 89"/>
                <a:gd name="T18" fmla="*/ 80 w 80"/>
                <a:gd name="T19" fmla="*/ 65 h 89"/>
                <a:gd name="T20" fmla="*/ 56 w 80"/>
                <a:gd name="T21" fmla="*/ 89 h 89"/>
                <a:gd name="T22" fmla="*/ 12 w 80"/>
                <a:gd name="T23" fmla="*/ 16 h 89"/>
                <a:gd name="T24" fmla="*/ 12 w 80"/>
                <a:gd name="T25" fmla="*/ 65 h 89"/>
                <a:gd name="T26" fmla="*/ 25 w 80"/>
                <a:gd name="T27" fmla="*/ 77 h 89"/>
                <a:gd name="T28" fmla="*/ 56 w 80"/>
                <a:gd name="T29" fmla="*/ 77 h 89"/>
                <a:gd name="T30" fmla="*/ 68 w 80"/>
                <a:gd name="T31" fmla="*/ 65 h 89"/>
                <a:gd name="T32" fmla="*/ 68 w 80"/>
                <a:gd name="T33" fmla="*/ 16 h 89"/>
                <a:gd name="T34" fmla="*/ 12 w 80"/>
                <a:gd name="T35" fmla="*/ 1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89">
                  <a:moveTo>
                    <a:pt x="56" y="89"/>
                  </a:moveTo>
                  <a:cubicBezTo>
                    <a:pt x="25" y="89"/>
                    <a:pt x="25" y="89"/>
                    <a:pt x="25" y="89"/>
                  </a:cubicBezTo>
                  <a:cubicBezTo>
                    <a:pt x="11" y="89"/>
                    <a:pt x="0" y="78"/>
                    <a:pt x="0" y="6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9" y="11"/>
                    <a:pt x="52" y="11"/>
                    <a:pt x="72" y="1"/>
                  </a:cubicBezTo>
                  <a:cubicBezTo>
                    <a:pt x="73" y="0"/>
                    <a:pt x="76" y="0"/>
                    <a:pt x="77" y="1"/>
                  </a:cubicBezTo>
                  <a:cubicBezTo>
                    <a:pt x="79" y="2"/>
                    <a:pt x="80" y="4"/>
                    <a:pt x="80" y="6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78"/>
                    <a:pt x="69" y="89"/>
                    <a:pt x="56" y="89"/>
                  </a:cubicBezTo>
                  <a:close/>
                  <a:moveTo>
                    <a:pt x="12" y="16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2" y="71"/>
                    <a:pt x="18" y="77"/>
                    <a:pt x="25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3" y="77"/>
                    <a:pt x="68" y="71"/>
                    <a:pt x="68" y="6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50" y="23"/>
                    <a:pt x="30" y="23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F3E36CA4-2E0F-4139-B907-D2909EA9C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" y="3292"/>
              <a:ext cx="18" cy="18"/>
            </a:xfrm>
            <a:custGeom>
              <a:avLst/>
              <a:gdLst>
                <a:gd name="T0" fmla="*/ 6 w 12"/>
                <a:gd name="T1" fmla="*/ 12 h 12"/>
                <a:gd name="T2" fmla="*/ 2 w 12"/>
                <a:gd name="T3" fmla="*/ 11 h 12"/>
                <a:gd name="T4" fmla="*/ 0 w 12"/>
                <a:gd name="T5" fmla="*/ 6 h 12"/>
                <a:gd name="T6" fmla="*/ 2 w 12"/>
                <a:gd name="T7" fmla="*/ 2 h 12"/>
                <a:gd name="T8" fmla="*/ 10 w 12"/>
                <a:gd name="T9" fmla="*/ 2 h 12"/>
                <a:gd name="T10" fmla="*/ 12 w 12"/>
                <a:gd name="T11" fmla="*/ 6 h 12"/>
                <a:gd name="T12" fmla="*/ 10 w 12"/>
                <a:gd name="T13" fmla="*/ 11 h 12"/>
                <a:gd name="T14" fmla="*/ 6 w 1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4" y="12"/>
                    <a:pt x="3" y="12"/>
                    <a:pt x="2" y="11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1" y="3"/>
                    <a:pt x="12" y="5"/>
                    <a:pt x="12" y="6"/>
                  </a:cubicBezTo>
                  <a:cubicBezTo>
                    <a:pt x="12" y="8"/>
                    <a:pt x="11" y="9"/>
                    <a:pt x="10" y="11"/>
                  </a:cubicBezTo>
                  <a:cubicBezTo>
                    <a:pt x="9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F24C62C4-E4DB-4E9E-82FB-5B91B998C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" y="3292"/>
              <a:ext cx="18" cy="18"/>
            </a:xfrm>
            <a:custGeom>
              <a:avLst/>
              <a:gdLst>
                <a:gd name="T0" fmla="*/ 0 w 12"/>
                <a:gd name="T1" fmla="*/ 6 h 12"/>
                <a:gd name="T2" fmla="*/ 6 w 12"/>
                <a:gd name="T3" fmla="*/ 0 h 12"/>
                <a:gd name="T4" fmla="*/ 6 w 12"/>
                <a:gd name="T5" fmla="*/ 0 h 12"/>
                <a:gd name="T6" fmla="*/ 12 w 12"/>
                <a:gd name="T7" fmla="*/ 6 h 12"/>
                <a:gd name="T8" fmla="*/ 12 w 12"/>
                <a:gd name="T9" fmla="*/ 6 h 12"/>
                <a:gd name="T10" fmla="*/ 6 w 12"/>
                <a:gd name="T11" fmla="*/ 12 h 12"/>
                <a:gd name="T12" fmla="*/ 6 w 12"/>
                <a:gd name="T13" fmla="*/ 12 h 12"/>
                <a:gd name="T14" fmla="*/ 0 w 1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cubicBezTo>
                    <a:pt x="0" y="3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10"/>
                    <a:pt x="9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AD4E0319-A8EB-481D-9D4E-C0BB9D5A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4" y="3292"/>
              <a:ext cx="18" cy="18"/>
            </a:xfrm>
            <a:custGeom>
              <a:avLst/>
              <a:gdLst>
                <a:gd name="T0" fmla="*/ 6 w 12"/>
                <a:gd name="T1" fmla="*/ 12 h 12"/>
                <a:gd name="T2" fmla="*/ 1 w 12"/>
                <a:gd name="T3" fmla="*/ 11 h 12"/>
                <a:gd name="T4" fmla="*/ 0 w 12"/>
                <a:gd name="T5" fmla="*/ 6 h 12"/>
                <a:gd name="T6" fmla="*/ 1 w 12"/>
                <a:gd name="T7" fmla="*/ 2 h 12"/>
                <a:gd name="T8" fmla="*/ 10 w 12"/>
                <a:gd name="T9" fmla="*/ 2 h 12"/>
                <a:gd name="T10" fmla="*/ 12 w 12"/>
                <a:gd name="T11" fmla="*/ 6 h 12"/>
                <a:gd name="T12" fmla="*/ 10 w 12"/>
                <a:gd name="T13" fmla="*/ 11 h 12"/>
                <a:gd name="T14" fmla="*/ 6 w 1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4" y="12"/>
                    <a:pt x="2" y="12"/>
                    <a:pt x="1" y="11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1" y="3"/>
                    <a:pt x="12" y="5"/>
                    <a:pt x="12" y="6"/>
                  </a:cubicBezTo>
                  <a:cubicBezTo>
                    <a:pt x="12" y="8"/>
                    <a:pt x="11" y="9"/>
                    <a:pt x="10" y="11"/>
                  </a:cubicBezTo>
                  <a:cubicBezTo>
                    <a:pt x="9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08A2491-9ED0-4D76-8C64-A9611D0FED43}"/>
              </a:ext>
            </a:extLst>
          </p:cNvPr>
          <p:cNvSpPr txBox="1"/>
          <p:nvPr/>
        </p:nvSpPr>
        <p:spPr>
          <a:xfrm>
            <a:off x="6261519" y="5128756"/>
            <a:ext cx="97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8E0EF"/>
                </a:solidFill>
              </a:rPr>
              <a:t>Mind</a:t>
            </a:r>
            <a:endParaRPr lang="en-US" sz="2400" dirty="0">
              <a:solidFill>
                <a:srgbClr val="08E0EF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16F992-A69F-4A80-9F84-B0E4F91D57C9}"/>
              </a:ext>
            </a:extLst>
          </p:cNvPr>
          <p:cNvSpPr txBox="1"/>
          <p:nvPr/>
        </p:nvSpPr>
        <p:spPr>
          <a:xfrm>
            <a:off x="8151990" y="5132043"/>
            <a:ext cx="141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8E0EF"/>
                </a:solidFill>
              </a:rPr>
              <a:t>Learning</a:t>
            </a:r>
            <a:endParaRPr lang="en-US" sz="2400" dirty="0">
              <a:solidFill>
                <a:srgbClr val="08E0EF"/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83CFE3AE-3830-4200-B14C-EE75CE65ADA2}"/>
              </a:ext>
            </a:extLst>
          </p:cNvPr>
          <p:cNvSpPr txBox="1"/>
          <p:nvPr/>
        </p:nvSpPr>
        <p:spPr>
          <a:xfrm>
            <a:off x="9891433" y="5075477"/>
            <a:ext cx="240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8E0EF"/>
                </a:solidFill>
              </a:rPr>
              <a:t>Problem solving</a:t>
            </a:r>
            <a:endParaRPr lang="en-US" sz="2400" dirty="0">
              <a:solidFill>
                <a:srgbClr val="08E0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178797C-1E60-4910-A8BE-8EE4A103A078}"/>
              </a:ext>
            </a:extLst>
          </p:cNvPr>
          <p:cNvSpPr>
            <a:spLocks/>
          </p:cNvSpPr>
          <p:nvPr/>
        </p:nvSpPr>
        <p:spPr bwMode="auto">
          <a:xfrm>
            <a:off x="6683891" y="0"/>
            <a:ext cx="5508109" cy="6858000"/>
          </a:xfrm>
          <a:custGeom>
            <a:avLst/>
            <a:gdLst>
              <a:gd name="T0" fmla="*/ 956 w 1918"/>
              <a:gd name="T1" fmla="*/ 0 h 1970"/>
              <a:gd name="T2" fmla="*/ 1918 w 1918"/>
              <a:gd name="T3" fmla="*/ 0 h 1970"/>
              <a:gd name="T4" fmla="*/ 1918 w 1918"/>
              <a:gd name="T5" fmla="*/ 1970 h 1970"/>
              <a:gd name="T6" fmla="*/ 928 w 1918"/>
              <a:gd name="T7" fmla="*/ 1970 h 1970"/>
              <a:gd name="T8" fmla="*/ 0 w 1918"/>
              <a:gd name="T9" fmla="*/ 1042 h 1970"/>
              <a:gd name="T10" fmla="*/ 956 w 1918"/>
              <a:gd name="T11" fmla="*/ 0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8" h="1970">
                <a:moveTo>
                  <a:pt x="956" y="0"/>
                </a:moveTo>
                <a:lnTo>
                  <a:pt x="1918" y="0"/>
                </a:lnTo>
                <a:lnTo>
                  <a:pt x="1918" y="1970"/>
                </a:lnTo>
                <a:lnTo>
                  <a:pt x="928" y="1970"/>
                </a:lnTo>
                <a:lnTo>
                  <a:pt x="0" y="1042"/>
                </a:lnTo>
                <a:lnTo>
                  <a:pt x="956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8A4248C7-E720-4C54-AF38-7BAC39934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38" y="874455"/>
            <a:ext cx="510902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 eaLnBrk="0" hangingPunct="0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machines think?</a:t>
            </a:r>
          </a:p>
          <a:p>
            <a:pPr algn="just" eaLnBrk="0" hangingPunct="0"/>
            <a:endParaRPr lang="en-US" altLang="es-MX" sz="1400" b="1" dirty="0">
              <a:solidFill>
                <a:schemeClr val="bg1"/>
              </a:solidFill>
              <a:latin typeface="+mn-lt"/>
              <a:cs typeface="Calibri Light" panose="020F0302020204030204" pitchFamily="34" charset="0"/>
            </a:endParaRPr>
          </a:p>
          <a:p>
            <a:pPr algn="just" eaLnBrk="0" hangingPunct="0"/>
            <a:r>
              <a:rPr lang="en-US" sz="16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Alan Tu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Alan Turing</a:t>
            </a:r>
            <a:r>
              <a:rPr lang="en-US" sz="16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wrote in 1950 "I propose to consider the question 'can machines think'?" He advised changing the question from whether a machine "thinks", to "whether or not it is possible for machinery to show intelligent behaviour"</a:t>
            </a:r>
            <a:endParaRPr lang="en-US" altLang="es-MX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9D66CD-7888-4A27-96EC-6058DCAA3DC4}"/>
              </a:ext>
            </a:extLst>
          </p:cNvPr>
          <p:cNvSpPr txBox="1"/>
          <p:nvPr/>
        </p:nvSpPr>
        <p:spPr>
          <a:xfrm>
            <a:off x="544340" y="2965807"/>
            <a:ext cx="5145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Thinking vs. acting: the Turing test</a:t>
            </a:r>
          </a:p>
        </p:txBody>
      </p:sp>
      <p:grpSp>
        <p:nvGrpSpPr>
          <p:cNvPr id="23" name="Group 10144">
            <a:extLst>
              <a:ext uri="{FF2B5EF4-FFF2-40B4-BE49-F238E27FC236}">
                <a16:creationId xmlns:a16="http://schemas.microsoft.com/office/drawing/2014/main" id="{70C268DB-221F-4D7D-8D60-762E25B5A5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7047" y="2721114"/>
            <a:ext cx="2473688" cy="1788575"/>
            <a:chOff x="0" y="-1"/>
            <a:chExt cx="408" cy="295"/>
          </a:xfrm>
          <a:solidFill>
            <a:srgbClr val="00B0F0"/>
          </a:solidFill>
        </p:grpSpPr>
        <p:sp>
          <p:nvSpPr>
            <p:cNvPr id="24" name="Freeform 10145">
              <a:extLst>
                <a:ext uri="{FF2B5EF4-FFF2-40B4-BE49-F238E27FC236}">
                  <a16:creationId xmlns:a16="http://schemas.microsoft.com/office/drawing/2014/main" id="{B05A606F-D6C9-4598-BF18-DE57034D1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196" cy="290"/>
            </a:xfrm>
            <a:custGeom>
              <a:avLst/>
              <a:gdLst>
                <a:gd name="T0" fmla="*/ 99 w 196"/>
                <a:gd name="T1" fmla="*/ 0 h 290"/>
                <a:gd name="T2" fmla="*/ 196 w 196"/>
                <a:gd name="T3" fmla="*/ 0 h 290"/>
                <a:gd name="T4" fmla="*/ 111 w 196"/>
                <a:gd name="T5" fmla="*/ 140 h 290"/>
                <a:gd name="T6" fmla="*/ 196 w 196"/>
                <a:gd name="T7" fmla="*/ 290 h 290"/>
                <a:gd name="T8" fmla="*/ 109 w 196"/>
                <a:gd name="T9" fmla="*/ 290 h 290"/>
                <a:gd name="T10" fmla="*/ 0 w 196"/>
                <a:gd name="T11" fmla="*/ 145 h 290"/>
                <a:gd name="T12" fmla="*/ 99 w 196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0">
                  <a:moveTo>
                    <a:pt x="99" y="0"/>
                  </a:moveTo>
                  <a:lnTo>
                    <a:pt x="196" y="0"/>
                  </a:lnTo>
                  <a:lnTo>
                    <a:pt x="111" y="140"/>
                  </a:lnTo>
                  <a:lnTo>
                    <a:pt x="196" y="290"/>
                  </a:lnTo>
                  <a:lnTo>
                    <a:pt x="109" y="290"/>
                  </a:lnTo>
                  <a:lnTo>
                    <a:pt x="0" y="145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146">
              <a:extLst>
                <a:ext uri="{FF2B5EF4-FFF2-40B4-BE49-F238E27FC236}">
                  <a16:creationId xmlns:a16="http://schemas.microsoft.com/office/drawing/2014/main" id="{971B3D82-74B4-431A-8446-E4EEE97F5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3"/>
              <a:ext cx="196" cy="291"/>
            </a:xfrm>
            <a:custGeom>
              <a:avLst/>
              <a:gdLst>
                <a:gd name="T0" fmla="*/ 99 w 196"/>
                <a:gd name="T1" fmla="*/ 0 h 291"/>
                <a:gd name="T2" fmla="*/ 196 w 196"/>
                <a:gd name="T3" fmla="*/ 0 h 291"/>
                <a:gd name="T4" fmla="*/ 111 w 196"/>
                <a:gd name="T5" fmla="*/ 141 h 291"/>
                <a:gd name="T6" fmla="*/ 196 w 196"/>
                <a:gd name="T7" fmla="*/ 291 h 291"/>
                <a:gd name="T8" fmla="*/ 109 w 196"/>
                <a:gd name="T9" fmla="*/ 291 h 291"/>
                <a:gd name="T10" fmla="*/ 0 w 196"/>
                <a:gd name="T11" fmla="*/ 146 h 291"/>
                <a:gd name="T12" fmla="*/ 99 w 196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1">
                  <a:moveTo>
                    <a:pt x="99" y="0"/>
                  </a:moveTo>
                  <a:lnTo>
                    <a:pt x="196" y="0"/>
                  </a:lnTo>
                  <a:lnTo>
                    <a:pt x="111" y="141"/>
                  </a:lnTo>
                  <a:lnTo>
                    <a:pt x="196" y="291"/>
                  </a:lnTo>
                  <a:lnTo>
                    <a:pt x="109" y="291"/>
                  </a:lnTo>
                  <a:lnTo>
                    <a:pt x="0" y="146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15875" cap="flat">
              <a:solidFill>
                <a:srgbClr val="08E0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69654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9A699ADC-8627-4FFE-BC8A-892E0B783CE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" b="1681"/>
          <a:stretch>
            <a:fillRect/>
          </a:stretch>
        </p:blipFill>
        <p:spPr/>
      </p:pic>
      <p:sp>
        <p:nvSpPr>
          <p:cNvPr id="7" name="TextBox 30">
            <a:extLst>
              <a:ext uri="{FF2B5EF4-FFF2-40B4-BE49-F238E27FC236}">
                <a16:creationId xmlns:a16="http://schemas.microsoft.com/office/drawing/2014/main" id="{AE0C569C-981B-418F-8B70-B6F8BAE2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03" y="1428061"/>
            <a:ext cx="510902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 eaLnBrk="0" hangingPunct="0"/>
            <a:endParaRPr lang="en-US" altLang="es-MX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applications include advanced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Web sear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search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engines (e.g.,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Recommendation syst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 systems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(used by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YouTub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Amazon (compan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Netfl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 tooltip="Natural-language understand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human speech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(such as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 tooltip="Si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Siri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 tooltip="Amazon Alex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 tooltip="Self-driving c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self-driving cars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(e.g.,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 tooltip="Tesla, Inc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Tesla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 tooltip="Automated decision-ma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automated decision-making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competing at the highest level in </a:t>
            </a:r>
            <a:r>
              <a:rPr lang="en-US" sz="160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 tooltip="Strategic ga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strategic game</a:t>
            </a:r>
            <a:r>
              <a:rPr lang="en-US" sz="16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systems </a:t>
            </a:r>
            <a:endParaRPr lang="en-US" altLang="es-MX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D430CE-B721-4B59-9893-AEAEF75C2594}"/>
              </a:ext>
            </a:extLst>
          </p:cNvPr>
          <p:cNvSpPr txBox="1"/>
          <p:nvPr/>
        </p:nvSpPr>
        <p:spPr>
          <a:xfrm>
            <a:off x="2900817" y="166177"/>
            <a:ext cx="5145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AI everyday</a:t>
            </a:r>
            <a:endParaRPr lang="en-US" sz="4000" dirty="0">
              <a:solidFill>
                <a:srgbClr val="08E0E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074A1C74-1A18-4421-BEE0-A80FBED861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7" r="28737"/>
          <a:stretch>
            <a:fillRect/>
          </a:stretch>
        </p:blipFill>
        <p:spPr/>
      </p:pic>
      <p:pic>
        <p:nvPicPr>
          <p:cNvPr id="29" name="Marcador de posición de imagen 28">
            <a:extLst>
              <a:ext uri="{FF2B5EF4-FFF2-40B4-BE49-F238E27FC236}">
                <a16:creationId xmlns:a16="http://schemas.microsoft.com/office/drawing/2014/main" id="{A4AC6492-4209-4C56-A27C-50CBE80B500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9" r="24839"/>
          <a:stretch>
            <a:fillRect/>
          </a:stretch>
        </p:blipFill>
        <p:spPr/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F3082172-32A2-4E27-93C2-5D58A3F8C3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/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0B5212BA-33F9-409A-B8BC-478AB8028325}"/>
              </a:ext>
            </a:extLst>
          </p:cNvPr>
          <p:cNvSpPr/>
          <p:nvPr/>
        </p:nvSpPr>
        <p:spPr>
          <a:xfrm>
            <a:off x="-1588" y="-12699"/>
            <a:ext cx="12192000" cy="6858000"/>
          </a:xfrm>
          <a:prstGeom prst="rect">
            <a:avLst/>
          </a:prstGeom>
          <a:solidFill>
            <a:srgbClr val="05377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E46144E2-8AD6-4C3F-BCC1-DC00B44B5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709" y="1597021"/>
            <a:ext cx="42048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 eaLnBrk="0" hangingPunct="0"/>
            <a:r>
              <a:rPr lang="en-US" altLang="es-MX" sz="1400" b="1">
                <a:solidFill>
                  <a:schemeClr val="bg1"/>
                </a:solidFill>
                <a:latin typeface="+mn-lt"/>
                <a:cs typeface="Calibri Light" panose="020F0302020204030204" pitchFamily="34" charset="0"/>
              </a:rPr>
              <a:t>Poker</a:t>
            </a:r>
            <a:endParaRPr lang="en-US" altLang="es-MX" sz="1400" dirty="0">
              <a:solidFill>
                <a:schemeClr val="bg1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D35965-A93D-46E7-B6E4-27836DD982EE}"/>
              </a:ext>
            </a:extLst>
          </p:cNvPr>
          <p:cNvSpPr txBox="1"/>
          <p:nvPr/>
        </p:nvSpPr>
        <p:spPr>
          <a:xfrm>
            <a:off x="131918" y="1511640"/>
            <a:ext cx="5145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</a:rPr>
              <a:t>AI in games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ADFFED01-B4B2-4724-95E3-3F570A513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56" y="2906834"/>
            <a:ext cx="51090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 eaLnBrk="0" hangingPunct="0"/>
            <a:r>
              <a:rPr lang="en-US" sz="1600" b="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Game 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 playing</a:t>
            </a:r>
            <a:r>
              <a:rPr lang="en-US" sz="16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been a test of AI's strength since the 1950s. </a:t>
            </a:r>
            <a:r>
              <a:rPr lang="en-US" sz="1600" b="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IBM Deep Bl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Blue</a:t>
            </a:r>
            <a:r>
              <a:rPr lang="en-US" sz="16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became the first computer chess-playing system to beat a reigning world chess champion, </a:t>
            </a:r>
            <a:r>
              <a:rPr lang="en-US" sz="1600" b="0" i="0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Garry Kasparo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Garry Kasparov</a:t>
            </a:r>
            <a:r>
              <a:rPr lang="en-US" sz="16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 11 May 1997.</a:t>
            </a:r>
            <a:endParaRPr lang="en-US" altLang="es-MX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5FF1CD59-08BA-4C77-AC0A-009CE2E7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711" y="2991200"/>
            <a:ext cx="42048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 eaLnBrk="0" hangingPunct="0"/>
            <a:r>
              <a:rPr lang="en-US" altLang="es-MX" sz="1400" b="1">
                <a:solidFill>
                  <a:schemeClr val="bg1"/>
                </a:solidFill>
                <a:latin typeface="+mn-lt"/>
                <a:cs typeface="Calibri Light" panose="020F0302020204030204" pitchFamily="34" charset="0"/>
              </a:rPr>
              <a:t>Chess</a:t>
            </a:r>
            <a:endParaRPr lang="en-US" altLang="es-MX" sz="1400" dirty="0">
              <a:solidFill>
                <a:schemeClr val="bg1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D9EDE271-8382-4A08-9AC8-4029A77CA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710" y="4344536"/>
            <a:ext cx="42048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just" eaLnBrk="0" hangingPunct="0"/>
            <a:r>
              <a:rPr lang="en-US" altLang="es-MX" sz="1400" b="1">
                <a:solidFill>
                  <a:schemeClr val="bg1"/>
                </a:solidFill>
                <a:latin typeface="+mn-lt"/>
                <a:cs typeface="Calibri Light" panose="020F0302020204030204" pitchFamily="34" charset="0"/>
              </a:rPr>
              <a:t>Computer Go</a:t>
            </a:r>
            <a:endParaRPr lang="en-US" altLang="es-MX" sz="1400" dirty="0">
              <a:solidFill>
                <a:schemeClr val="bg1"/>
              </a:solidFill>
              <a:latin typeface="+mn-lt"/>
              <a:cs typeface="Calibri Light" panose="020F0302020204030204" pitchFamily="34" charset="0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02B7EF13-DDA8-4EC4-AB28-7ED1EBE726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18477" y="1477166"/>
            <a:ext cx="691923" cy="686309"/>
            <a:chOff x="3" y="2"/>
            <a:chExt cx="986" cy="978"/>
          </a:xfrm>
          <a:solidFill>
            <a:srgbClr val="08E0EF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AD21FF2-ABDE-43DC-992D-0CF900D6C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" y="487"/>
              <a:ext cx="384" cy="380"/>
            </a:xfrm>
            <a:custGeom>
              <a:avLst/>
              <a:gdLst>
                <a:gd name="T0" fmla="*/ 30 w 161"/>
                <a:gd name="T1" fmla="*/ 159 h 159"/>
                <a:gd name="T2" fmla="*/ 26 w 161"/>
                <a:gd name="T3" fmla="*/ 157 h 159"/>
                <a:gd name="T4" fmla="*/ 3 w 161"/>
                <a:gd name="T5" fmla="*/ 135 h 159"/>
                <a:gd name="T6" fmla="*/ 3 w 161"/>
                <a:gd name="T7" fmla="*/ 127 h 159"/>
                <a:gd name="T8" fmla="*/ 11 w 161"/>
                <a:gd name="T9" fmla="*/ 127 h 159"/>
                <a:gd name="T10" fmla="*/ 30 w 161"/>
                <a:gd name="T11" fmla="*/ 145 h 159"/>
                <a:gd name="T12" fmla="*/ 146 w 161"/>
                <a:gd name="T13" fmla="*/ 28 h 159"/>
                <a:gd name="T14" fmla="*/ 127 w 161"/>
                <a:gd name="T15" fmla="*/ 11 h 159"/>
                <a:gd name="T16" fmla="*/ 127 w 161"/>
                <a:gd name="T17" fmla="*/ 2 h 159"/>
                <a:gd name="T18" fmla="*/ 136 w 161"/>
                <a:gd name="T19" fmla="*/ 2 h 159"/>
                <a:gd name="T20" fmla="*/ 159 w 161"/>
                <a:gd name="T21" fmla="*/ 23 h 159"/>
                <a:gd name="T22" fmla="*/ 161 w 161"/>
                <a:gd name="T23" fmla="*/ 28 h 159"/>
                <a:gd name="T24" fmla="*/ 159 w 161"/>
                <a:gd name="T25" fmla="*/ 32 h 159"/>
                <a:gd name="T26" fmla="*/ 34 w 161"/>
                <a:gd name="T27" fmla="*/ 157 h 159"/>
                <a:gd name="T28" fmla="*/ 30 w 161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1" h="159">
                  <a:moveTo>
                    <a:pt x="30" y="159"/>
                  </a:moveTo>
                  <a:cubicBezTo>
                    <a:pt x="28" y="159"/>
                    <a:pt x="27" y="159"/>
                    <a:pt x="26" y="157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0" y="133"/>
                    <a:pt x="0" y="129"/>
                    <a:pt x="3" y="127"/>
                  </a:cubicBezTo>
                  <a:cubicBezTo>
                    <a:pt x="5" y="124"/>
                    <a:pt x="9" y="124"/>
                    <a:pt x="11" y="127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39" y="22"/>
                    <a:pt x="132" y="16"/>
                    <a:pt x="127" y="11"/>
                  </a:cubicBezTo>
                  <a:cubicBezTo>
                    <a:pt x="125" y="8"/>
                    <a:pt x="125" y="5"/>
                    <a:pt x="127" y="2"/>
                  </a:cubicBezTo>
                  <a:cubicBezTo>
                    <a:pt x="130" y="0"/>
                    <a:pt x="133" y="0"/>
                    <a:pt x="136" y="2"/>
                  </a:cubicBezTo>
                  <a:cubicBezTo>
                    <a:pt x="142" y="9"/>
                    <a:pt x="150" y="16"/>
                    <a:pt x="159" y="23"/>
                  </a:cubicBezTo>
                  <a:cubicBezTo>
                    <a:pt x="160" y="25"/>
                    <a:pt x="161" y="26"/>
                    <a:pt x="161" y="28"/>
                  </a:cubicBezTo>
                  <a:cubicBezTo>
                    <a:pt x="161" y="29"/>
                    <a:pt x="160" y="31"/>
                    <a:pt x="159" y="32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3" y="158"/>
                    <a:pt x="32" y="159"/>
                    <a:pt x="30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7345E6C-477A-4C61-84D2-8A8D3FB6A3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" y="2"/>
              <a:ext cx="633" cy="684"/>
            </a:xfrm>
            <a:custGeom>
              <a:avLst/>
              <a:gdLst>
                <a:gd name="T0" fmla="*/ 72 w 265"/>
                <a:gd name="T1" fmla="*/ 286 h 286"/>
                <a:gd name="T2" fmla="*/ 16 w 265"/>
                <a:gd name="T3" fmla="*/ 250 h 286"/>
                <a:gd name="T4" fmla="*/ 43 w 265"/>
                <a:gd name="T5" fmla="*/ 225 h 286"/>
                <a:gd name="T6" fmla="*/ 97 w 265"/>
                <a:gd name="T7" fmla="*/ 227 h 286"/>
                <a:gd name="T8" fmla="*/ 8 w 265"/>
                <a:gd name="T9" fmla="*/ 136 h 286"/>
                <a:gd name="T10" fmla="*/ 10 w 265"/>
                <a:gd name="T11" fmla="*/ 99 h 286"/>
                <a:gd name="T12" fmla="*/ 42 w 265"/>
                <a:gd name="T13" fmla="*/ 103 h 286"/>
                <a:gd name="T14" fmla="*/ 121 w 265"/>
                <a:gd name="T15" fmla="*/ 178 h 286"/>
                <a:gd name="T16" fmla="*/ 17 w 265"/>
                <a:gd name="T17" fmla="*/ 70 h 286"/>
                <a:gd name="T18" fmla="*/ 33 w 265"/>
                <a:gd name="T19" fmla="*/ 27 h 286"/>
                <a:gd name="T20" fmla="*/ 53 w 265"/>
                <a:gd name="T21" fmla="*/ 36 h 286"/>
                <a:gd name="T22" fmla="*/ 161 w 265"/>
                <a:gd name="T23" fmla="*/ 139 h 286"/>
                <a:gd name="T24" fmla="*/ 83 w 265"/>
                <a:gd name="T25" fmla="*/ 57 h 286"/>
                <a:gd name="T26" fmla="*/ 98 w 265"/>
                <a:gd name="T27" fmla="*/ 15 h 286"/>
                <a:gd name="T28" fmla="*/ 117 w 265"/>
                <a:gd name="T29" fmla="*/ 23 h 286"/>
                <a:gd name="T30" fmla="*/ 199 w 265"/>
                <a:gd name="T31" fmla="*/ 100 h 286"/>
                <a:gd name="T32" fmla="*/ 144 w 265"/>
                <a:gd name="T33" fmla="*/ 43 h 286"/>
                <a:gd name="T34" fmla="*/ 158 w 265"/>
                <a:gd name="T35" fmla="*/ 0 h 286"/>
                <a:gd name="T36" fmla="*/ 236 w 265"/>
                <a:gd name="T37" fmla="*/ 69 h 286"/>
                <a:gd name="T38" fmla="*/ 263 w 265"/>
                <a:gd name="T39" fmla="*/ 95 h 286"/>
                <a:gd name="T40" fmla="*/ 254 w 265"/>
                <a:gd name="T41" fmla="*/ 104 h 286"/>
                <a:gd name="T42" fmla="*/ 168 w 265"/>
                <a:gd name="T43" fmla="*/ 18 h 286"/>
                <a:gd name="T44" fmla="*/ 149 w 265"/>
                <a:gd name="T45" fmla="*/ 18 h 286"/>
                <a:gd name="T46" fmla="*/ 208 w 265"/>
                <a:gd name="T47" fmla="*/ 90 h 286"/>
                <a:gd name="T48" fmla="*/ 207 w 265"/>
                <a:gd name="T49" fmla="*/ 109 h 286"/>
                <a:gd name="T50" fmla="*/ 109 w 265"/>
                <a:gd name="T51" fmla="*/ 32 h 286"/>
                <a:gd name="T52" fmla="*/ 98 w 265"/>
                <a:gd name="T53" fmla="*/ 27 h 286"/>
                <a:gd name="T54" fmla="*/ 92 w 265"/>
                <a:gd name="T55" fmla="*/ 48 h 286"/>
                <a:gd name="T56" fmla="*/ 169 w 265"/>
                <a:gd name="T57" fmla="*/ 147 h 286"/>
                <a:gd name="T58" fmla="*/ 44 w 265"/>
                <a:gd name="T59" fmla="*/ 44 h 286"/>
                <a:gd name="T60" fmla="*/ 33 w 265"/>
                <a:gd name="T61" fmla="*/ 39 h 286"/>
                <a:gd name="T62" fmla="*/ 26 w 265"/>
                <a:gd name="T63" fmla="*/ 61 h 286"/>
                <a:gd name="T64" fmla="*/ 134 w 265"/>
                <a:gd name="T65" fmla="*/ 177 h 286"/>
                <a:gd name="T66" fmla="*/ 110 w 265"/>
                <a:gd name="T67" fmla="*/ 188 h 286"/>
                <a:gd name="T68" fmla="*/ 34 w 265"/>
                <a:gd name="T69" fmla="*/ 111 h 286"/>
                <a:gd name="T70" fmla="*/ 19 w 265"/>
                <a:gd name="T71" fmla="*/ 107 h 286"/>
                <a:gd name="T72" fmla="*/ 12 w 265"/>
                <a:gd name="T73" fmla="*/ 118 h 286"/>
                <a:gd name="T74" fmla="*/ 106 w 265"/>
                <a:gd name="T75" fmla="*/ 217 h 286"/>
                <a:gd name="T76" fmla="*/ 95 w 265"/>
                <a:gd name="T77" fmla="*/ 240 h 286"/>
                <a:gd name="T78" fmla="*/ 28 w 265"/>
                <a:gd name="T79" fmla="*/ 250 h 286"/>
                <a:gd name="T80" fmla="*/ 44 w 265"/>
                <a:gd name="T81" fmla="*/ 265 h 286"/>
                <a:gd name="T82" fmla="*/ 79 w 265"/>
                <a:gd name="T83" fmla="*/ 282 h 286"/>
                <a:gd name="T84" fmla="*/ 43 w 265"/>
                <a:gd name="T85" fmla="*/ 264 h 286"/>
                <a:gd name="T86" fmla="*/ 43 w 265"/>
                <a:gd name="T87" fmla="*/ 2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5" h="286">
                  <a:moveTo>
                    <a:pt x="73" y="286"/>
                  </a:moveTo>
                  <a:cubicBezTo>
                    <a:pt x="73" y="286"/>
                    <a:pt x="72" y="286"/>
                    <a:pt x="72" y="286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34" y="274"/>
                    <a:pt x="16" y="264"/>
                    <a:pt x="16" y="250"/>
                  </a:cubicBezTo>
                  <a:cubicBezTo>
                    <a:pt x="16" y="235"/>
                    <a:pt x="27" y="225"/>
                    <a:pt x="43" y="225"/>
                  </a:cubicBezTo>
                  <a:cubicBezTo>
                    <a:pt x="43" y="225"/>
                    <a:pt x="43" y="225"/>
                    <a:pt x="43" y="225"/>
                  </a:cubicBezTo>
                  <a:cubicBezTo>
                    <a:pt x="96" y="228"/>
                    <a:pt x="96" y="228"/>
                    <a:pt x="96" y="228"/>
                  </a:cubicBezTo>
                  <a:cubicBezTo>
                    <a:pt x="97" y="228"/>
                    <a:pt x="97" y="227"/>
                    <a:pt x="97" y="227"/>
                  </a:cubicBezTo>
                  <a:cubicBezTo>
                    <a:pt x="98" y="226"/>
                    <a:pt x="97" y="226"/>
                    <a:pt x="97" y="22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3" y="131"/>
                    <a:pt x="0" y="125"/>
                    <a:pt x="1" y="118"/>
                  </a:cubicBezTo>
                  <a:cubicBezTo>
                    <a:pt x="1" y="110"/>
                    <a:pt x="4" y="103"/>
                    <a:pt x="10" y="99"/>
                  </a:cubicBezTo>
                  <a:cubicBezTo>
                    <a:pt x="10" y="98"/>
                    <a:pt x="11" y="97"/>
                    <a:pt x="12" y="97"/>
                  </a:cubicBezTo>
                  <a:cubicBezTo>
                    <a:pt x="19" y="92"/>
                    <a:pt x="29" y="90"/>
                    <a:pt x="42" y="103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19" y="179"/>
                    <a:pt x="120" y="178"/>
                    <a:pt x="121" y="178"/>
                  </a:cubicBezTo>
                  <a:cubicBezTo>
                    <a:pt x="121" y="177"/>
                    <a:pt x="122" y="175"/>
                    <a:pt x="122" y="174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7" y="59"/>
                    <a:pt x="7" y="45"/>
                    <a:pt x="17" y="34"/>
                  </a:cubicBezTo>
                  <a:cubicBezTo>
                    <a:pt x="22" y="30"/>
                    <a:pt x="27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0" y="27"/>
                    <a:pt x="47" y="30"/>
                    <a:pt x="53" y="36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158" y="140"/>
                    <a:pt x="159" y="140"/>
                    <a:pt x="161" y="139"/>
                  </a:cubicBezTo>
                  <a:cubicBezTo>
                    <a:pt x="161" y="138"/>
                    <a:pt x="162" y="136"/>
                    <a:pt x="162" y="135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72" y="46"/>
                    <a:pt x="71" y="33"/>
                    <a:pt x="81" y="22"/>
                  </a:cubicBezTo>
                  <a:cubicBezTo>
                    <a:pt x="86" y="18"/>
                    <a:pt x="92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105" y="15"/>
                    <a:pt x="112" y="18"/>
                    <a:pt x="117" y="23"/>
                  </a:cubicBezTo>
                  <a:cubicBezTo>
                    <a:pt x="195" y="101"/>
                    <a:pt x="195" y="101"/>
                    <a:pt x="195" y="101"/>
                  </a:cubicBezTo>
                  <a:cubicBezTo>
                    <a:pt x="196" y="101"/>
                    <a:pt x="198" y="100"/>
                    <a:pt x="199" y="100"/>
                  </a:cubicBezTo>
                  <a:cubicBezTo>
                    <a:pt x="199" y="100"/>
                    <a:pt x="199" y="98"/>
                    <a:pt x="199" y="98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33" y="32"/>
                    <a:pt x="132" y="19"/>
                    <a:pt x="140" y="10"/>
                  </a:cubicBezTo>
                  <a:cubicBezTo>
                    <a:pt x="146" y="4"/>
                    <a:pt x="152" y="0"/>
                    <a:pt x="158" y="0"/>
                  </a:cubicBezTo>
                  <a:cubicBezTo>
                    <a:pt x="164" y="0"/>
                    <a:pt x="171" y="3"/>
                    <a:pt x="177" y="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6" y="69"/>
                    <a:pt x="248" y="80"/>
                    <a:pt x="263" y="95"/>
                  </a:cubicBezTo>
                  <a:cubicBezTo>
                    <a:pt x="265" y="98"/>
                    <a:pt x="265" y="101"/>
                    <a:pt x="262" y="104"/>
                  </a:cubicBezTo>
                  <a:cubicBezTo>
                    <a:pt x="260" y="106"/>
                    <a:pt x="256" y="106"/>
                    <a:pt x="254" y="104"/>
                  </a:cubicBezTo>
                  <a:cubicBezTo>
                    <a:pt x="240" y="88"/>
                    <a:pt x="228" y="78"/>
                    <a:pt x="228" y="77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5" y="14"/>
                    <a:pt x="161" y="12"/>
                    <a:pt x="158" y="12"/>
                  </a:cubicBezTo>
                  <a:cubicBezTo>
                    <a:pt x="156" y="12"/>
                    <a:pt x="153" y="14"/>
                    <a:pt x="149" y="18"/>
                  </a:cubicBezTo>
                  <a:cubicBezTo>
                    <a:pt x="143" y="24"/>
                    <a:pt x="150" y="32"/>
                    <a:pt x="152" y="34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10" y="92"/>
                    <a:pt x="211" y="96"/>
                    <a:pt x="211" y="99"/>
                  </a:cubicBezTo>
                  <a:cubicBezTo>
                    <a:pt x="211" y="103"/>
                    <a:pt x="210" y="107"/>
                    <a:pt x="207" y="109"/>
                  </a:cubicBezTo>
                  <a:cubicBezTo>
                    <a:pt x="203" y="112"/>
                    <a:pt x="192" y="115"/>
                    <a:pt x="187" y="110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29"/>
                    <a:pt x="102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5" y="27"/>
                    <a:pt x="92" y="28"/>
                    <a:pt x="90" y="31"/>
                  </a:cubicBezTo>
                  <a:cubicBezTo>
                    <a:pt x="88" y="33"/>
                    <a:pt x="82" y="39"/>
                    <a:pt x="92" y="48"/>
                  </a:cubicBezTo>
                  <a:cubicBezTo>
                    <a:pt x="170" y="127"/>
                    <a:pt x="170" y="127"/>
                    <a:pt x="170" y="127"/>
                  </a:cubicBezTo>
                  <a:cubicBezTo>
                    <a:pt x="175" y="132"/>
                    <a:pt x="174" y="142"/>
                    <a:pt x="169" y="147"/>
                  </a:cubicBezTo>
                  <a:cubicBezTo>
                    <a:pt x="163" y="153"/>
                    <a:pt x="153" y="153"/>
                    <a:pt x="149" y="14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1" y="41"/>
                    <a:pt x="37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0" y="39"/>
                    <a:pt x="28" y="40"/>
                    <a:pt x="25" y="43"/>
                  </a:cubicBezTo>
                  <a:cubicBezTo>
                    <a:pt x="20" y="48"/>
                    <a:pt x="20" y="55"/>
                    <a:pt x="26" y="61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4" y="169"/>
                    <a:pt x="134" y="173"/>
                    <a:pt x="134" y="177"/>
                  </a:cubicBezTo>
                  <a:cubicBezTo>
                    <a:pt x="133" y="179"/>
                    <a:pt x="132" y="183"/>
                    <a:pt x="129" y="186"/>
                  </a:cubicBezTo>
                  <a:cubicBezTo>
                    <a:pt x="125" y="191"/>
                    <a:pt x="117" y="193"/>
                    <a:pt x="110" y="188"/>
                  </a:cubicBezTo>
                  <a:cubicBezTo>
                    <a:pt x="110" y="188"/>
                    <a:pt x="110" y="188"/>
                    <a:pt x="110" y="188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25" y="103"/>
                    <a:pt x="21" y="105"/>
                    <a:pt x="19" y="107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8" y="107"/>
                    <a:pt x="18" y="107"/>
                    <a:pt x="17" y="108"/>
                  </a:cubicBezTo>
                  <a:cubicBezTo>
                    <a:pt x="14" y="110"/>
                    <a:pt x="13" y="114"/>
                    <a:pt x="12" y="118"/>
                  </a:cubicBezTo>
                  <a:cubicBezTo>
                    <a:pt x="12" y="122"/>
                    <a:pt x="14" y="125"/>
                    <a:pt x="16" y="128"/>
                  </a:cubicBezTo>
                  <a:cubicBezTo>
                    <a:pt x="106" y="217"/>
                    <a:pt x="106" y="217"/>
                    <a:pt x="106" y="217"/>
                  </a:cubicBezTo>
                  <a:cubicBezTo>
                    <a:pt x="110" y="221"/>
                    <a:pt x="111" y="227"/>
                    <a:pt x="108" y="232"/>
                  </a:cubicBezTo>
                  <a:cubicBezTo>
                    <a:pt x="106" y="237"/>
                    <a:pt x="101" y="240"/>
                    <a:pt x="95" y="240"/>
                  </a:cubicBezTo>
                  <a:cubicBezTo>
                    <a:pt x="43" y="237"/>
                    <a:pt x="43" y="237"/>
                    <a:pt x="43" y="237"/>
                  </a:cubicBezTo>
                  <a:cubicBezTo>
                    <a:pt x="34" y="237"/>
                    <a:pt x="28" y="242"/>
                    <a:pt x="28" y="250"/>
                  </a:cubicBezTo>
                  <a:cubicBezTo>
                    <a:pt x="28" y="256"/>
                    <a:pt x="40" y="263"/>
                    <a:pt x="43" y="264"/>
                  </a:cubicBezTo>
                  <a:cubicBezTo>
                    <a:pt x="44" y="265"/>
                    <a:pt x="44" y="265"/>
                    <a:pt x="44" y="265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8" y="275"/>
                    <a:pt x="80" y="279"/>
                    <a:pt x="79" y="282"/>
                  </a:cubicBezTo>
                  <a:cubicBezTo>
                    <a:pt x="78" y="284"/>
                    <a:pt x="76" y="286"/>
                    <a:pt x="73" y="286"/>
                  </a:cubicBezTo>
                  <a:close/>
                  <a:moveTo>
                    <a:pt x="43" y="264"/>
                  </a:moveTo>
                  <a:cubicBezTo>
                    <a:pt x="43" y="264"/>
                    <a:pt x="43" y="264"/>
                    <a:pt x="43" y="264"/>
                  </a:cubicBezTo>
                  <a:cubicBezTo>
                    <a:pt x="43" y="264"/>
                    <a:pt x="43" y="264"/>
                    <a:pt x="43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A154737-2258-4FDF-BE5D-3F34A5785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" y="504"/>
              <a:ext cx="472" cy="476"/>
            </a:xfrm>
            <a:custGeom>
              <a:avLst/>
              <a:gdLst>
                <a:gd name="T0" fmla="*/ 39 w 198"/>
                <a:gd name="T1" fmla="*/ 199 h 199"/>
                <a:gd name="T2" fmla="*/ 35 w 198"/>
                <a:gd name="T3" fmla="*/ 197 h 199"/>
                <a:gd name="T4" fmla="*/ 2 w 198"/>
                <a:gd name="T5" fmla="*/ 164 h 199"/>
                <a:gd name="T6" fmla="*/ 0 w 198"/>
                <a:gd name="T7" fmla="*/ 160 h 199"/>
                <a:gd name="T8" fmla="*/ 2 w 198"/>
                <a:gd name="T9" fmla="*/ 156 h 199"/>
                <a:gd name="T10" fmla="*/ 141 w 198"/>
                <a:gd name="T11" fmla="*/ 17 h 199"/>
                <a:gd name="T12" fmla="*/ 141 w 198"/>
                <a:gd name="T13" fmla="*/ 17 h 199"/>
                <a:gd name="T14" fmla="*/ 155 w 198"/>
                <a:gd name="T15" fmla="*/ 3 h 199"/>
                <a:gd name="T16" fmla="*/ 163 w 198"/>
                <a:gd name="T17" fmla="*/ 3 h 199"/>
                <a:gd name="T18" fmla="*/ 196 w 198"/>
                <a:gd name="T19" fmla="*/ 36 h 199"/>
                <a:gd name="T20" fmla="*/ 196 w 198"/>
                <a:gd name="T21" fmla="*/ 44 h 199"/>
                <a:gd name="T22" fmla="*/ 43 w 198"/>
                <a:gd name="T23" fmla="*/ 197 h 199"/>
                <a:gd name="T24" fmla="*/ 39 w 198"/>
                <a:gd name="T25" fmla="*/ 199 h 199"/>
                <a:gd name="T26" fmla="*/ 15 w 198"/>
                <a:gd name="T27" fmla="*/ 160 h 199"/>
                <a:gd name="T28" fmla="*/ 39 w 198"/>
                <a:gd name="T29" fmla="*/ 184 h 199"/>
                <a:gd name="T30" fmla="*/ 183 w 198"/>
                <a:gd name="T31" fmla="*/ 40 h 199"/>
                <a:gd name="T32" fmla="*/ 159 w 198"/>
                <a:gd name="T33" fmla="*/ 15 h 199"/>
                <a:gd name="T34" fmla="*/ 15 w 198"/>
                <a:gd name="T35" fmla="*/ 16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199">
                  <a:moveTo>
                    <a:pt x="39" y="199"/>
                  </a:moveTo>
                  <a:cubicBezTo>
                    <a:pt x="37" y="199"/>
                    <a:pt x="36" y="198"/>
                    <a:pt x="35" y="197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3"/>
                    <a:pt x="0" y="161"/>
                    <a:pt x="0" y="160"/>
                  </a:cubicBezTo>
                  <a:cubicBezTo>
                    <a:pt x="0" y="158"/>
                    <a:pt x="1" y="157"/>
                    <a:pt x="2" y="156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7" y="0"/>
                    <a:pt x="161" y="0"/>
                    <a:pt x="163" y="3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8" y="38"/>
                    <a:pt x="198" y="42"/>
                    <a:pt x="196" y="4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42" y="198"/>
                    <a:pt x="41" y="199"/>
                    <a:pt x="39" y="199"/>
                  </a:cubicBezTo>
                  <a:close/>
                  <a:moveTo>
                    <a:pt x="15" y="160"/>
                  </a:moveTo>
                  <a:cubicBezTo>
                    <a:pt x="39" y="184"/>
                    <a:pt x="39" y="184"/>
                    <a:pt x="39" y="184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59" y="15"/>
                    <a:pt x="159" y="15"/>
                    <a:pt x="159" y="15"/>
                  </a:cubicBezTo>
                  <a:lnTo>
                    <a:pt x="1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A39C934-A749-4BDE-832D-CCD389BBF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" y="198"/>
              <a:ext cx="668" cy="638"/>
            </a:xfrm>
            <a:custGeom>
              <a:avLst/>
              <a:gdLst>
                <a:gd name="T0" fmla="*/ 132 w 280"/>
                <a:gd name="T1" fmla="*/ 267 h 267"/>
                <a:gd name="T2" fmla="*/ 130 w 280"/>
                <a:gd name="T3" fmla="*/ 267 h 267"/>
                <a:gd name="T4" fmla="*/ 111 w 280"/>
                <a:gd name="T5" fmla="*/ 260 h 267"/>
                <a:gd name="T6" fmla="*/ 2 w 280"/>
                <a:gd name="T7" fmla="*/ 202 h 267"/>
                <a:gd name="T8" fmla="*/ 2 w 280"/>
                <a:gd name="T9" fmla="*/ 194 h 267"/>
                <a:gd name="T10" fmla="*/ 194 w 280"/>
                <a:gd name="T11" fmla="*/ 3 h 267"/>
                <a:gd name="T12" fmla="*/ 202 w 280"/>
                <a:gd name="T13" fmla="*/ 2 h 267"/>
                <a:gd name="T14" fmla="*/ 279 w 280"/>
                <a:gd name="T15" fmla="*/ 118 h 267"/>
                <a:gd name="T16" fmla="*/ 278 w 280"/>
                <a:gd name="T17" fmla="*/ 124 h 267"/>
                <a:gd name="T18" fmla="*/ 136 w 280"/>
                <a:gd name="T19" fmla="*/ 265 h 267"/>
                <a:gd name="T20" fmla="*/ 132 w 280"/>
                <a:gd name="T21" fmla="*/ 267 h 267"/>
                <a:gd name="T22" fmla="*/ 15 w 280"/>
                <a:gd name="T23" fmla="*/ 199 h 267"/>
                <a:gd name="T24" fmla="*/ 115 w 280"/>
                <a:gd name="T25" fmla="*/ 249 h 267"/>
                <a:gd name="T26" fmla="*/ 131 w 280"/>
                <a:gd name="T27" fmla="*/ 254 h 267"/>
                <a:gd name="T28" fmla="*/ 266 w 280"/>
                <a:gd name="T29" fmla="*/ 118 h 267"/>
                <a:gd name="T30" fmla="*/ 198 w 280"/>
                <a:gd name="T31" fmla="*/ 15 h 267"/>
                <a:gd name="T32" fmla="*/ 15 w 280"/>
                <a:gd name="T33" fmla="*/ 19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0" h="267">
                  <a:moveTo>
                    <a:pt x="132" y="267"/>
                  </a:moveTo>
                  <a:cubicBezTo>
                    <a:pt x="131" y="267"/>
                    <a:pt x="131" y="267"/>
                    <a:pt x="130" y="267"/>
                  </a:cubicBezTo>
                  <a:cubicBezTo>
                    <a:pt x="124" y="264"/>
                    <a:pt x="117" y="262"/>
                    <a:pt x="111" y="260"/>
                  </a:cubicBezTo>
                  <a:cubicBezTo>
                    <a:pt x="69" y="246"/>
                    <a:pt x="26" y="232"/>
                    <a:pt x="2" y="202"/>
                  </a:cubicBezTo>
                  <a:cubicBezTo>
                    <a:pt x="0" y="200"/>
                    <a:pt x="0" y="196"/>
                    <a:pt x="2" y="194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6" y="1"/>
                    <a:pt x="199" y="0"/>
                    <a:pt x="202" y="2"/>
                  </a:cubicBezTo>
                  <a:cubicBezTo>
                    <a:pt x="235" y="30"/>
                    <a:pt x="263" y="71"/>
                    <a:pt x="279" y="118"/>
                  </a:cubicBezTo>
                  <a:cubicBezTo>
                    <a:pt x="280" y="120"/>
                    <a:pt x="279" y="122"/>
                    <a:pt x="278" y="124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35" y="266"/>
                    <a:pt x="134" y="267"/>
                    <a:pt x="132" y="267"/>
                  </a:cubicBezTo>
                  <a:close/>
                  <a:moveTo>
                    <a:pt x="15" y="199"/>
                  </a:moveTo>
                  <a:cubicBezTo>
                    <a:pt x="38" y="223"/>
                    <a:pt x="77" y="236"/>
                    <a:pt x="115" y="249"/>
                  </a:cubicBezTo>
                  <a:cubicBezTo>
                    <a:pt x="120" y="250"/>
                    <a:pt x="125" y="252"/>
                    <a:pt x="131" y="254"/>
                  </a:cubicBezTo>
                  <a:cubicBezTo>
                    <a:pt x="266" y="118"/>
                    <a:pt x="266" y="118"/>
                    <a:pt x="266" y="118"/>
                  </a:cubicBezTo>
                  <a:cubicBezTo>
                    <a:pt x="252" y="77"/>
                    <a:pt x="227" y="40"/>
                    <a:pt x="198" y="15"/>
                  </a:cubicBezTo>
                  <a:lnTo>
                    <a:pt x="15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F87EAD87-D7CE-4C62-B3F4-875D18DA7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389"/>
              <a:ext cx="418" cy="419"/>
            </a:xfrm>
            <a:custGeom>
              <a:avLst/>
              <a:gdLst>
                <a:gd name="T0" fmla="*/ 6 w 175"/>
                <a:gd name="T1" fmla="*/ 175 h 175"/>
                <a:gd name="T2" fmla="*/ 2 w 175"/>
                <a:gd name="T3" fmla="*/ 174 h 175"/>
                <a:gd name="T4" fmla="*/ 2 w 175"/>
                <a:gd name="T5" fmla="*/ 165 h 175"/>
                <a:gd name="T6" fmla="*/ 164 w 175"/>
                <a:gd name="T7" fmla="*/ 3 h 175"/>
                <a:gd name="T8" fmla="*/ 173 w 175"/>
                <a:gd name="T9" fmla="*/ 3 h 175"/>
                <a:gd name="T10" fmla="*/ 173 w 175"/>
                <a:gd name="T11" fmla="*/ 11 h 175"/>
                <a:gd name="T12" fmla="*/ 10 w 175"/>
                <a:gd name="T13" fmla="*/ 174 h 175"/>
                <a:gd name="T14" fmla="*/ 6 w 175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175">
                  <a:moveTo>
                    <a:pt x="6" y="175"/>
                  </a:moveTo>
                  <a:cubicBezTo>
                    <a:pt x="5" y="175"/>
                    <a:pt x="3" y="175"/>
                    <a:pt x="2" y="174"/>
                  </a:cubicBezTo>
                  <a:cubicBezTo>
                    <a:pt x="0" y="171"/>
                    <a:pt x="0" y="167"/>
                    <a:pt x="2" y="165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7" y="0"/>
                    <a:pt x="171" y="0"/>
                    <a:pt x="173" y="3"/>
                  </a:cubicBezTo>
                  <a:cubicBezTo>
                    <a:pt x="175" y="5"/>
                    <a:pt x="175" y="9"/>
                    <a:pt x="173" y="11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9" y="175"/>
                    <a:pt x="8" y="175"/>
                    <a:pt x="6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E67C4DB7-D55E-4CD2-B069-3B98F173C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" y="318"/>
              <a:ext cx="460" cy="459"/>
            </a:xfrm>
            <a:custGeom>
              <a:avLst/>
              <a:gdLst>
                <a:gd name="T0" fmla="*/ 7 w 193"/>
                <a:gd name="T1" fmla="*/ 192 h 192"/>
                <a:gd name="T2" fmla="*/ 2 w 193"/>
                <a:gd name="T3" fmla="*/ 191 h 192"/>
                <a:gd name="T4" fmla="*/ 2 w 193"/>
                <a:gd name="T5" fmla="*/ 182 h 192"/>
                <a:gd name="T6" fmla="*/ 182 w 193"/>
                <a:gd name="T7" fmla="*/ 2 h 192"/>
                <a:gd name="T8" fmla="*/ 191 w 193"/>
                <a:gd name="T9" fmla="*/ 2 h 192"/>
                <a:gd name="T10" fmla="*/ 191 w 193"/>
                <a:gd name="T11" fmla="*/ 11 h 192"/>
                <a:gd name="T12" fmla="*/ 11 w 193"/>
                <a:gd name="T13" fmla="*/ 191 h 192"/>
                <a:gd name="T14" fmla="*/ 7 w 193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92">
                  <a:moveTo>
                    <a:pt x="7" y="192"/>
                  </a:moveTo>
                  <a:cubicBezTo>
                    <a:pt x="5" y="192"/>
                    <a:pt x="3" y="192"/>
                    <a:pt x="2" y="191"/>
                  </a:cubicBezTo>
                  <a:cubicBezTo>
                    <a:pt x="0" y="188"/>
                    <a:pt x="0" y="184"/>
                    <a:pt x="2" y="182"/>
                  </a:cubicBezTo>
                  <a:cubicBezTo>
                    <a:pt x="182" y="2"/>
                    <a:pt x="182" y="2"/>
                    <a:pt x="182" y="2"/>
                  </a:cubicBezTo>
                  <a:cubicBezTo>
                    <a:pt x="184" y="0"/>
                    <a:pt x="188" y="0"/>
                    <a:pt x="191" y="2"/>
                  </a:cubicBezTo>
                  <a:cubicBezTo>
                    <a:pt x="193" y="5"/>
                    <a:pt x="193" y="9"/>
                    <a:pt x="191" y="11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0" y="192"/>
                    <a:pt x="8" y="192"/>
                    <a:pt x="7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890528BE-DAC3-49DE-B73F-4BC9EF384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" y="253"/>
              <a:ext cx="480" cy="478"/>
            </a:xfrm>
            <a:custGeom>
              <a:avLst/>
              <a:gdLst>
                <a:gd name="T0" fmla="*/ 7 w 201"/>
                <a:gd name="T1" fmla="*/ 200 h 200"/>
                <a:gd name="T2" fmla="*/ 3 w 201"/>
                <a:gd name="T3" fmla="*/ 199 h 200"/>
                <a:gd name="T4" fmla="*/ 3 w 201"/>
                <a:gd name="T5" fmla="*/ 190 h 200"/>
                <a:gd name="T6" fmla="*/ 190 w 201"/>
                <a:gd name="T7" fmla="*/ 3 h 200"/>
                <a:gd name="T8" fmla="*/ 199 w 201"/>
                <a:gd name="T9" fmla="*/ 3 h 200"/>
                <a:gd name="T10" fmla="*/ 199 w 201"/>
                <a:gd name="T11" fmla="*/ 11 h 200"/>
                <a:gd name="T12" fmla="*/ 11 w 201"/>
                <a:gd name="T13" fmla="*/ 199 h 200"/>
                <a:gd name="T14" fmla="*/ 7 w 201"/>
                <a:gd name="T1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200">
                  <a:moveTo>
                    <a:pt x="7" y="200"/>
                  </a:moveTo>
                  <a:cubicBezTo>
                    <a:pt x="5" y="200"/>
                    <a:pt x="4" y="200"/>
                    <a:pt x="3" y="199"/>
                  </a:cubicBezTo>
                  <a:cubicBezTo>
                    <a:pt x="0" y="196"/>
                    <a:pt x="0" y="193"/>
                    <a:pt x="3" y="190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3" y="0"/>
                    <a:pt x="196" y="0"/>
                    <a:pt x="199" y="3"/>
                  </a:cubicBezTo>
                  <a:cubicBezTo>
                    <a:pt x="201" y="5"/>
                    <a:pt x="201" y="9"/>
                    <a:pt x="199" y="11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0" y="200"/>
                    <a:pt x="8" y="200"/>
                    <a:pt x="7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FE44A40D-DF6E-42EE-B8C3-E8C604D59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" y="313"/>
              <a:ext cx="236" cy="277"/>
            </a:xfrm>
            <a:custGeom>
              <a:avLst/>
              <a:gdLst>
                <a:gd name="T0" fmla="*/ 92 w 99"/>
                <a:gd name="T1" fmla="*/ 116 h 116"/>
                <a:gd name="T2" fmla="*/ 87 w 99"/>
                <a:gd name="T3" fmla="*/ 113 h 116"/>
                <a:gd name="T4" fmla="*/ 3 w 99"/>
                <a:gd name="T5" fmla="*/ 11 h 116"/>
                <a:gd name="T6" fmla="*/ 2 w 99"/>
                <a:gd name="T7" fmla="*/ 3 h 116"/>
                <a:gd name="T8" fmla="*/ 11 w 99"/>
                <a:gd name="T9" fmla="*/ 2 h 116"/>
                <a:gd name="T10" fmla="*/ 97 w 99"/>
                <a:gd name="T11" fmla="*/ 107 h 116"/>
                <a:gd name="T12" fmla="*/ 95 w 99"/>
                <a:gd name="T13" fmla="*/ 115 h 116"/>
                <a:gd name="T14" fmla="*/ 92 w 99"/>
                <a:gd name="T1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16">
                  <a:moveTo>
                    <a:pt x="92" y="116"/>
                  </a:moveTo>
                  <a:cubicBezTo>
                    <a:pt x="90" y="116"/>
                    <a:pt x="88" y="115"/>
                    <a:pt x="87" y="113"/>
                  </a:cubicBezTo>
                  <a:cubicBezTo>
                    <a:pt x="64" y="76"/>
                    <a:pt x="34" y="39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3" y="31"/>
                    <a:pt x="73" y="68"/>
                    <a:pt x="97" y="107"/>
                  </a:cubicBezTo>
                  <a:cubicBezTo>
                    <a:pt x="99" y="110"/>
                    <a:pt x="98" y="114"/>
                    <a:pt x="95" y="115"/>
                  </a:cubicBezTo>
                  <a:cubicBezTo>
                    <a:pt x="94" y="116"/>
                    <a:pt x="93" y="116"/>
                    <a:pt x="92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2360ACA1-EFE8-49DC-8656-A0F95987C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" y="428"/>
              <a:ext cx="255" cy="255"/>
            </a:xfrm>
            <a:custGeom>
              <a:avLst/>
              <a:gdLst>
                <a:gd name="T0" fmla="*/ 100 w 107"/>
                <a:gd name="T1" fmla="*/ 107 h 107"/>
                <a:gd name="T2" fmla="*/ 96 w 107"/>
                <a:gd name="T3" fmla="*/ 105 h 107"/>
                <a:gd name="T4" fmla="*/ 2 w 107"/>
                <a:gd name="T5" fmla="*/ 11 h 107"/>
                <a:gd name="T6" fmla="*/ 2 w 107"/>
                <a:gd name="T7" fmla="*/ 2 h 107"/>
                <a:gd name="T8" fmla="*/ 10 w 107"/>
                <a:gd name="T9" fmla="*/ 2 h 107"/>
                <a:gd name="T10" fmla="*/ 104 w 107"/>
                <a:gd name="T11" fmla="*/ 97 h 107"/>
                <a:gd name="T12" fmla="*/ 104 w 107"/>
                <a:gd name="T13" fmla="*/ 105 h 107"/>
                <a:gd name="T14" fmla="*/ 100 w 10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07">
                  <a:moveTo>
                    <a:pt x="100" y="107"/>
                  </a:moveTo>
                  <a:cubicBezTo>
                    <a:pt x="99" y="107"/>
                    <a:pt x="97" y="106"/>
                    <a:pt x="96" y="10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7" y="99"/>
                    <a:pt x="107" y="103"/>
                    <a:pt x="104" y="105"/>
                  </a:cubicBezTo>
                  <a:cubicBezTo>
                    <a:pt x="103" y="106"/>
                    <a:pt x="102" y="107"/>
                    <a:pt x="100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A33FED3F-70FD-4A6B-9296-FF577975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542"/>
              <a:ext cx="280" cy="232"/>
            </a:xfrm>
            <a:custGeom>
              <a:avLst/>
              <a:gdLst>
                <a:gd name="T0" fmla="*/ 110 w 117"/>
                <a:gd name="T1" fmla="*/ 97 h 97"/>
                <a:gd name="T2" fmla="*/ 107 w 117"/>
                <a:gd name="T3" fmla="*/ 96 h 97"/>
                <a:gd name="T4" fmla="*/ 2 w 117"/>
                <a:gd name="T5" fmla="*/ 10 h 97"/>
                <a:gd name="T6" fmla="*/ 2 w 117"/>
                <a:gd name="T7" fmla="*/ 2 h 97"/>
                <a:gd name="T8" fmla="*/ 11 w 117"/>
                <a:gd name="T9" fmla="*/ 2 h 97"/>
                <a:gd name="T10" fmla="*/ 113 w 117"/>
                <a:gd name="T11" fmla="*/ 86 h 97"/>
                <a:gd name="T12" fmla="*/ 115 w 117"/>
                <a:gd name="T13" fmla="*/ 94 h 97"/>
                <a:gd name="T14" fmla="*/ 110 w 11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97">
                  <a:moveTo>
                    <a:pt x="110" y="97"/>
                  </a:moveTo>
                  <a:cubicBezTo>
                    <a:pt x="109" y="97"/>
                    <a:pt x="108" y="97"/>
                    <a:pt x="107" y="96"/>
                  </a:cubicBezTo>
                  <a:cubicBezTo>
                    <a:pt x="68" y="73"/>
                    <a:pt x="31" y="4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39" y="33"/>
                    <a:pt x="75" y="63"/>
                    <a:pt x="113" y="86"/>
                  </a:cubicBezTo>
                  <a:cubicBezTo>
                    <a:pt x="116" y="88"/>
                    <a:pt x="117" y="92"/>
                    <a:pt x="115" y="94"/>
                  </a:cubicBezTo>
                  <a:cubicBezTo>
                    <a:pt x="114" y="96"/>
                    <a:pt x="112" y="97"/>
                    <a:pt x="110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17">
            <a:extLst>
              <a:ext uri="{FF2B5EF4-FFF2-40B4-BE49-F238E27FC236}">
                <a16:creationId xmlns:a16="http://schemas.microsoft.com/office/drawing/2014/main" id="{E123B05C-4FE1-4BC2-A42A-50CC92976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14657" y="2842350"/>
            <a:ext cx="635492" cy="639971"/>
            <a:chOff x="-2" y="-2"/>
            <a:chExt cx="993" cy="1000"/>
          </a:xfrm>
          <a:solidFill>
            <a:srgbClr val="08E0EF"/>
          </a:solidFill>
        </p:grpSpPr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C7C5093C-C184-411C-B859-86225E4E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" y="117"/>
              <a:ext cx="88" cy="88"/>
            </a:xfrm>
            <a:custGeom>
              <a:avLst/>
              <a:gdLst>
                <a:gd name="T0" fmla="*/ 31 w 37"/>
                <a:gd name="T1" fmla="*/ 37 h 37"/>
                <a:gd name="T2" fmla="*/ 0 w 37"/>
                <a:gd name="T3" fmla="*/ 6 h 37"/>
                <a:gd name="T4" fmla="*/ 6 w 37"/>
                <a:gd name="T5" fmla="*/ 0 h 37"/>
                <a:gd name="T6" fmla="*/ 12 w 37"/>
                <a:gd name="T7" fmla="*/ 6 h 37"/>
                <a:gd name="T8" fmla="*/ 31 w 37"/>
                <a:gd name="T9" fmla="*/ 25 h 37"/>
                <a:gd name="T10" fmla="*/ 37 w 37"/>
                <a:gd name="T11" fmla="*/ 31 h 37"/>
                <a:gd name="T12" fmla="*/ 31 w 37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31" y="37"/>
                  </a:moveTo>
                  <a:cubicBezTo>
                    <a:pt x="14" y="37"/>
                    <a:pt x="0" y="23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7"/>
                    <a:pt x="20" y="25"/>
                    <a:pt x="31" y="25"/>
                  </a:cubicBezTo>
                  <a:cubicBezTo>
                    <a:pt x="34" y="25"/>
                    <a:pt x="37" y="28"/>
                    <a:pt x="37" y="31"/>
                  </a:cubicBezTo>
                  <a:cubicBezTo>
                    <a:pt x="37" y="34"/>
                    <a:pt x="34" y="37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5B58D1D3-E714-4887-9138-82E6CA212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" y="478"/>
              <a:ext cx="88" cy="88"/>
            </a:xfrm>
            <a:custGeom>
              <a:avLst/>
              <a:gdLst>
                <a:gd name="T0" fmla="*/ 31 w 37"/>
                <a:gd name="T1" fmla="*/ 37 h 37"/>
                <a:gd name="T2" fmla="*/ 0 w 37"/>
                <a:gd name="T3" fmla="*/ 6 h 37"/>
                <a:gd name="T4" fmla="*/ 6 w 37"/>
                <a:gd name="T5" fmla="*/ 0 h 37"/>
                <a:gd name="T6" fmla="*/ 12 w 37"/>
                <a:gd name="T7" fmla="*/ 6 h 37"/>
                <a:gd name="T8" fmla="*/ 31 w 37"/>
                <a:gd name="T9" fmla="*/ 25 h 37"/>
                <a:gd name="T10" fmla="*/ 37 w 37"/>
                <a:gd name="T11" fmla="*/ 31 h 37"/>
                <a:gd name="T12" fmla="*/ 31 w 37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31" y="37"/>
                  </a:moveTo>
                  <a:cubicBezTo>
                    <a:pt x="14" y="37"/>
                    <a:pt x="0" y="23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7"/>
                    <a:pt x="20" y="25"/>
                    <a:pt x="31" y="25"/>
                  </a:cubicBezTo>
                  <a:cubicBezTo>
                    <a:pt x="34" y="25"/>
                    <a:pt x="37" y="28"/>
                    <a:pt x="37" y="31"/>
                  </a:cubicBezTo>
                  <a:cubicBezTo>
                    <a:pt x="37" y="34"/>
                    <a:pt x="34" y="37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6C494FA-E32B-42D9-A369-9D635D4340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" y="370"/>
              <a:ext cx="246" cy="244"/>
            </a:xfrm>
            <a:custGeom>
              <a:avLst/>
              <a:gdLst>
                <a:gd name="T0" fmla="*/ 52 w 103"/>
                <a:gd name="T1" fmla="*/ 102 h 102"/>
                <a:gd name="T2" fmla="*/ 0 w 103"/>
                <a:gd name="T3" fmla="*/ 51 h 102"/>
                <a:gd name="T4" fmla="*/ 52 w 103"/>
                <a:gd name="T5" fmla="*/ 0 h 102"/>
                <a:gd name="T6" fmla="*/ 67 w 103"/>
                <a:gd name="T7" fmla="*/ 3 h 102"/>
                <a:gd name="T8" fmla="*/ 103 w 103"/>
                <a:gd name="T9" fmla="*/ 51 h 102"/>
                <a:gd name="T10" fmla="*/ 76 w 103"/>
                <a:gd name="T11" fmla="*/ 96 h 102"/>
                <a:gd name="T12" fmla="*/ 52 w 103"/>
                <a:gd name="T13" fmla="*/ 102 h 102"/>
                <a:gd name="T14" fmla="*/ 52 w 103"/>
                <a:gd name="T15" fmla="*/ 12 h 102"/>
                <a:gd name="T16" fmla="*/ 12 w 103"/>
                <a:gd name="T17" fmla="*/ 51 h 102"/>
                <a:gd name="T18" fmla="*/ 52 w 103"/>
                <a:gd name="T19" fmla="*/ 90 h 102"/>
                <a:gd name="T20" fmla="*/ 70 w 103"/>
                <a:gd name="T21" fmla="*/ 86 h 102"/>
                <a:gd name="T22" fmla="*/ 91 w 103"/>
                <a:gd name="T23" fmla="*/ 51 h 102"/>
                <a:gd name="T24" fmla="*/ 64 w 103"/>
                <a:gd name="T25" fmla="*/ 14 h 102"/>
                <a:gd name="T26" fmla="*/ 64 w 103"/>
                <a:gd name="T27" fmla="*/ 14 h 102"/>
                <a:gd name="T28" fmla="*/ 52 w 103"/>
                <a:gd name="T29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02">
                  <a:moveTo>
                    <a:pt x="52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7" y="0"/>
                    <a:pt x="62" y="1"/>
                    <a:pt x="67" y="3"/>
                  </a:cubicBezTo>
                  <a:cubicBezTo>
                    <a:pt x="89" y="9"/>
                    <a:pt x="103" y="29"/>
                    <a:pt x="103" y="51"/>
                  </a:cubicBezTo>
                  <a:cubicBezTo>
                    <a:pt x="103" y="70"/>
                    <a:pt x="92" y="87"/>
                    <a:pt x="76" y="96"/>
                  </a:cubicBezTo>
                  <a:cubicBezTo>
                    <a:pt x="68" y="100"/>
                    <a:pt x="60" y="102"/>
                    <a:pt x="52" y="102"/>
                  </a:cubicBezTo>
                  <a:close/>
                  <a:moveTo>
                    <a:pt x="52" y="12"/>
                  </a:moveTo>
                  <a:cubicBezTo>
                    <a:pt x="30" y="12"/>
                    <a:pt x="12" y="30"/>
                    <a:pt x="12" y="51"/>
                  </a:cubicBezTo>
                  <a:cubicBezTo>
                    <a:pt x="12" y="73"/>
                    <a:pt x="30" y="90"/>
                    <a:pt x="52" y="90"/>
                  </a:cubicBezTo>
                  <a:cubicBezTo>
                    <a:pt x="58" y="90"/>
                    <a:pt x="64" y="89"/>
                    <a:pt x="70" y="86"/>
                  </a:cubicBezTo>
                  <a:cubicBezTo>
                    <a:pt x="83" y="79"/>
                    <a:pt x="91" y="66"/>
                    <a:pt x="91" y="51"/>
                  </a:cubicBezTo>
                  <a:cubicBezTo>
                    <a:pt x="91" y="34"/>
                    <a:pt x="80" y="19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0" y="13"/>
                    <a:pt x="56" y="12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8C1C001C-0087-4B92-88B3-52EFB48A2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107"/>
              <a:ext cx="88" cy="86"/>
            </a:xfrm>
            <a:custGeom>
              <a:avLst/>
              <a:gdLst>
                <a:gd name="T0" fmla="*/ 31 w 37"/>
                <a:gd name="T1" fmla="*/ 36 h 36"/>
                <a:gd name="T2" fmla="*/ 0 w 37"/>
                <a:gd name="T3" fmla="*/ 6 h 36"/>
                <a:gd name="T4" fmla="*/ 6 w 37"/>
                <a:gd name="T5" fmla="*/ 0 h 36"/>
                <a:gd name="T6" fmla="*/ 12 w 37"/>
                <a:gd name="T7" fmla="*/ 6 h 36"/>
                <a:gd name="T8" fmla="*/ 31 w 37"/>
                <a:gd name="T9" fmla="*/ 24 h 36"/>
                <a:gd name="T10" fmla="*/ 37 w 37"/>
                <a:gd name="T11" fmla="*/ 30 h 36"/>
                <a:gd name="T12" fmla="*/ 31 w 37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6">
                  <a:moveTo>
                    <a:pt x="31" y="36"/>
                  </a:moveTo>
                  <a:cubicBezTo>
                    <a:pt x="14" y="36"/>
                    <a:pt x="0" y="23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16"/>
                    <a:pt x="21" y="24"/>
                    <a:pt x="31" y="24"/>
                  </a:cubicBezTo>
                  <a:cubicBezTo>
                    <a:pt x="34" y="24"/>
                    <a:pt x="37" y="27"/>
                    <a:pt x="37" y="30"/>
                  </a:cubicBezTo>
                  <a:cubicBezTo>
                    <a:pt x="37" y="34"/>
                    <a:pt x="34" y="36"/>
                    <a:pt x="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85FB4FB0-0E5F-4EE7-ABE8-A5E4AEEE2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860"/>
              <a:ext cx="86" cy="88"/>
            </a:xfrm>
            <a:custGeom>
              <a:avLst/>
              <a:gdLst>
                <a:gd name="T0" fmla="*/ 30 w 36"/>
                <a:gd name="T1" fmla="*/ 37 h 37"/>
                <a:gd name="T2" fmla="*/ 0 w 36"/>
                <a:gd name="T3" fmla="*/ 6 h 37"/>
                <a:gd name="T4" fmla="*/ 6 w 36"/>
                <a:gd name="T5" fmla="*/ 0 h 37"/>
                <a:gd name="T6" fmla="*/ 12 w 36"/>
                <a:gd name="T7" fmla="*/ 6 h 37"/>
                <a:gd name="T8" fmla="*/ 30 w 36"/>
                <a:gd name="T9" fmla="*/ 25 h 37"/>
                <a:gd name="T10" fmla="*/ 36 w 36"/>
                <a:gd name="T11" fmla="*/ 31 h 37"/>
                <a:gd name="T12" fmla="*/ 30 w 36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30" y="37"/>
                  </a:moveTo>
                  <a:cubicBezTo>
                    <a:pt x="13" y="37"/>
                    <a:pt x="0" y="23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7"/>
                    <a:pt x="20" y="25"/>
                    <a:pt x="30" y="25"/>
                  </a:cubicBezTo>
                  <a:cubicBezTo>
                    <a:pt x="34" y="25"/>
                    <a:pt x="36" y="28"/>
                    <a:pt x="36" y="31"/>
                  </a:cubicBezTo>
                  <a:cubicBezTo>
                    <a:pt x="36" y="35"/>
                    <a:pt x="34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1FE92889-D156-4ECF-8911-3CA7F8B8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850"/>
              <a:ext cx="89" cy="89"/>
            </a:xfrm>
            <a:custGeom>
              <a:avLst/>
              <a:gdLst>
                <a:gd name="T0" fmla="*/ 31 w 37"/>
                <a:gd name="T1" fmla="*/ 37 h 37"/>
                <a:gd name="T2" fmla="*/ 0 w 37"/>
                <a:gd name="T3" fmla="*/ 6 h 37"/>
                <a:gd name="T4" fmla="*/ 6 w 37"/>
                <a:gd name="T5" fmla="*/ 0 h 37"/>
                <a:gd name="T6" fmla="*/ 12 w 37"/>
                <a:gd name="T7" fmla="*/ 6 h 37"/>
                <a:gd name="T8" fmla="*/ 31 w 37"/>
                <a:gd name="T9" fmla="*/ 25 h 37"/>
                <a:gd name="T10" fmla="*/ 37 w 37"/>
                <a:gd name="T11" fmla="*/ 31 h 37"/>
                <a:gd name="T12" fmla="*/ 31 w 37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31" y="37"/>
                  </a:moveTo>
                  <a:cubicBezTo>
                    <a:pt x="14" y="37"/>
                    <a:pt x="0" y="23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6"/>
                    <a:pt x="20" y="25"/>
                    <a:pt x="31" y="25"/>
                  </a:cubicBezTo>
                  <a:cubicBezTo>
                    <a:pt x="34" y="25"/>
                    <a:pt x="37" y="27"/>
                    <a:pt x="37" y="31"/>
                  </a:cubicBezTo>
                  <a:cubicBezTo>
                    <a:pt x="37" y="34"/>
                    <a:pt x="34" y="37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AFFF877C-4F70-4F6F-9782-D8EB64F52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" y="95"/>
              <a:ext cx="795" cy="793"/>
            </a:xfrm>
            <a:custGeom>
              <a:avLst/>
              <a:gdLst>
                <a:gd name="T0" fmla="*/ 276 w 333"/>
                <a:gd name="T1" fmla="*/ 332 h 332"/>
                <a:gd name="T2" fmla="*/ 55 w 333"/>
                <a:gd name="T3" fmla="*/ 332 h 332"/>
                <a:gd name="T4" fmla="*/ 49 w 333"/>
                <a:gd name="T5" fmla="*/ 326 h 332"/>
                <a:gd name="T6" fmla="*/ 22 w 333"/>
                <a:gd name="T7" fmla="*/ 289 h 332"/>
                <a:gd name="T8" fmla="*/ 7 w 333"/>
                <a:gd name="T9" fmla="*/ 287 h 332"/>
                <a:gd name="T10" fmla="*/ 2 w 333"/>
                <a:gd name="T11" fmla="*/ 286 h 332"/>
                <a:gd name="T12" fmla="*/ 0 w 333"/>
                <a:gd name="T13" fmla="*/ 282 h 332"/>
                <a:gd name="T14" fmla="*/ 0 w 333"/>
                <a:gd name="T15" fmla="*/ 60 h 332"/>
                <a:gd name="T16" fmla="*/ 3 w 333"/>
                <a:gd name="T17" fmla="*/ 55 h 332"/>
                <a:gd name="T18" fmla="*/ 7 w 333"/>
                <a:gd name="T19" fmla="*/ 54 h 332"/>
                <a:gd name="T20" fmla="*/ 14 w 333"/>
                <a:gd name="T21" fmla="*/ 54 h 332"/>
                <a:gd name="T22" fmla="*/ 32 w 333"/>
                <a:gd name="T23" fmla="*/ 50 h 332"/>
                <a:gd name="T24" fmla="*/ 53 w 333"/>
                <a:gd name="T25" fmla="*/ 15 h 332"/>
                <a:gd name="T26" fmla="*/ 52 w 333"/>
                <a:gd name="T27" fmla="*/ 7 h 332"/>
                <a:gd name="T28" fmla="*/ 53 w 333"/>
                <a:gd name="T29" fmla="*/ 2 h 332"/>
                <a:gd name="T30" fmla="*/ 58 w 333"/>
                <a:gd name="T31" fmla="*/ 0 h 332"/>
                <a:gd name="T32" fmla="*/ 279 w 333"/>
                <a:gd name="T33" fmla="*/ 0 h 332"/>
                <a:gd name="T34" fmla="*/ 284 w 333"/>
                <a:gd name="T35" fmla="*/ 2 h 332"/>
                <a:gd name="T36" fmla="*/ 285 w 333"/>
                <a:gd name="T37" fmla="*/ 7 h 332"/>
                <a:gd name="T38" fmla="*/ 285 w 333"/>
                <a:gd name="T39" fmla="*/ 11 h 332"/>
                <a:gd name="T40" fmla="*/ 324 w 333"/>
                <a:gd name="T41" fmla="*/ 50 h 332"/>
                <a:gd name="T42" fmla="*/ 325 w 333"/>
                <a:gd name="T43" fmla="*/ 50 h 332"/>
                <a:gd name="T44" fmla="*/ 326 w 333"/>
                <a:gd name="T45" fmla="*/ 50 h 332"/>
                <a:gd name="T46" fmla="*/ 331 w 333"/>
                <a:gd name="T47" fmla="*/ 51 h 332"/>
                <a:gd name="T48" fmla="*/ 333 w 333"/>
                <a:gd name="T49" fmla="*/ 56 h 332"/>
                <a:gd name="T50" fmla="*/ 333 w 333"/>
                <a:gd name="T51" fmla="*/ 277 h 332"/>
                <a:gd name="T52" fmla="*/ 331 w 333"/>
                <a:gd name="T53" fmla="*/ 282 h 332"/>
                <a:gd name="T54" fmla="*/ 326 w 333"/>
                <a:gd name="T55" fmla="*/ 283 h 332"/>
                <a:gd name="T56" fmla="*/ 321 w 333"/>
                <a:gd name="T57" fmla="*/ 283 h 332"/>
                <a:gd name="T58" fmla="*/ 281 w 333"/>
                <a:gd name="T59" fmla="*/ 322 h 332"/>
                <a:gd name="T60" fmla="*/ 282 w 333"/>
                <a:gd name="T61" fmla="*/ 326 h 332"/>
                <a:gd name="T62" fmla="*/ 280 w 333"/>
                <a:gd name="T63" fmla="*/ 330 h 332"/>
                <a:gd name="T64" fmla="*/ 276 w 333"/>
                <a:gd name="T65" fmla="*/ 332 h 332"/>
                <a:gd name="T66" fmla="*/ 61 w 333"/>
                <a:gd name="T67" fmla="*/ 320 h 332"/>
                <a:gd name="T68" fmla="*/ 270 w 333"/>
                <a:gd name="T69" fmla="*/ 320 h 332"/>
                <a:gd name="T70" fmla="*/ 321 w 333"/>
                <a:gd name="T71" fmla="*/ 271 h 332"/>
                <a:gd name="T72" fmla="*/ 321 w 333"/>
                <a:gd name="T73" fmla="*/ 62 h 332"/>
                <a:gd name="T74" fmla="*/ 273 w 333"/>
                <a:gd name="T75" fmla="*/ 12 h 332"/>
                <a:gd name="T76" fmla="*/ 65 w 333"/>
                <a:gd name="T77" fmla="*/ 12 h 332"/>
                <a:gd name="T78" fmla="*/ 65 w 333"/>
                <a:gd name="T79" fmla="*/ 15 h 332"/>
                <a:gd name="T80" fmla="*/ 38 w 333"/>
                <a:gd name="T81" fmla="*/ 60 h 332"/>
                <a:gd name="T82" fmla="*/ 12 w 333"/>
                <a:gd name="T83" fmla="*/ 66 h 332"/>
                <a:gd name="T84" fmla="*/ 12 w 333"/>
                <a:gd name="T85" fmla="*/ 275 h 332"/>
                <a:gd name="T86" fmla="*/ 26 w 333"/>
                <a:gd name="T87" fmla="*/ 278 h 332"/>
                <a:gd name="T88" fmla="*/ 61 w 333"/>
                <a:gd name="T89" fmla="*/ 32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3" h="332">
                  <a:moveTo>
                    <a:pt x="276" y="332"/>
                  </a:moveTo>
                  <a:cubicBezTo>
                    <a:pt x="55" y="332"/>
                    <a:pt x="55" y="332"/>
                    <a:pt x="55" y="332"/>
                  </a:cubicBezTo>
                  <a:cubicBezTo>
                    <a:pt x="52" y="332"/>
                    <a:pt x="49" y="330"/>
                    <a:pt x="49" y="326"/>
                  </a:cubicBezTo>
                  <a:cubicBezTo>
                    <a:pt x="49" y="309"/>
                    <a:pt x="39" y="295"/>
                    <a:pt x="22" y="289"/>
                  </a:cubicBezTo>
                  <a:cubicBezTo>
                    <a:pt x="17" y="288"/>
                    <a:pt x="12" y="287"/>
                    <a:pt x="7" y="287"/>
                  </a:cubicBezTo>
                  <a:cubicBezTo>
                    <a:pt x="5" y="288"/>
                    <a:pt x="4" y="287"/>
                    <a:pt x="2" y="286"/>
                  </a:cubicBezTo>
                  <a:cubicBezTo>
                    <a:pt x="1" y="285"/>
                    <a:pt x="0" y="283"/>
                    <a:pt x="0" y="28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6"/>
                    <a:pt x="3" y="55"/>
                  </a:cubicBezTo>
                  <a:cubicBezTo>
                    <a:pt x="4" y="54"/>
                    <a:pt x="6" y="53"/>
                    <a:pt x="7" y="54"/>
                  </a:cubicBezTo>
                  <a:cubicBezTo>
                    <a:pt x="10" y="54"/>
                    <a:pt x="12" y="54"/>
                    <a:pt x="14" y="54"/>
                  </a:cubicBezTo>
                  <a:cubicBezTo>
                    <a:pt x="20" y="54"/>
                    <a:pt x="27" y="53"/>
                    <a:pt x="32" y="50"/>
                  </a:cubicBezTo>
                  <a:cubicBezTo>
                    <a:pt x="45" y="43"/>
                    <a:pt x="53" y="30"/>
                    <a:pt x="53" y="15"/>
                  </a:cubicBezTo>
                  <a:cubicBezTo>
                    <a:pt x="53" y="13"/>
                    <a:pt x="53" y="10"/>
                    <a:pt x="52" y="7"/>
                  </a:cubicBezTo>
                  <a:cubicBezTo>
                    <a:pt x="52" y="5"/>
                    <a:pt x="52" y="4"/>
                    <a:pt x="53" y="2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1" y="0"/>
                    <a:pt x="282" y="1"/>
                    <a:pt x="284" y="2"/>
                  </a:cubicBezTo>
                  <a:cubicBezTo>
                    <a:pt x="285" y="3"/>
                    <a:pt x="285" y="5"/>
                    <a:pt x="285" y="7"/>
                  </a:cubicBezTo>
                  <a:cubicBezTo>
                    <a:pt x="285" y="8"/>
                    <a:pt x="285" y="9"/>
                    <a:pt x="285" y="11"/>
                  </a:cubicBezTo>
                  <a:cubicBezTo>
                    <a:pt x="285" y="32"/>
                    <a:pt x="302" y="50"/>
                    <a:pt x="324" y="50"/>
                  </a:cubicBezTo>
                  <a:cubicBezTo>
                    <a:pt x="324" y="50"/>
                    <a:pt x="325" y="50"/>
                    <a:pt x="325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8" y="49"/>
                    <a:pt x="330" y="50"/>
                    <a:pt x="331" y="51"/>
                  </a:cubicBezTo>
                  <a:cubicBezTo>
                    <a:pt x="332" y="52"/>
                    <a:pt x="333" y="54"/>
                    <a:pt x="333" y="56"/>
                  </a:cubicBezTo>
                  <a:cubicBezTo>
                    <a:pt x="333" y="277"/>
                    <a:pt x="333" y="277"/>
                    <a:pt x="333" y="277"/>
                  </a:cubicBezTo>
                  <a:cubicBezTo>
                    <a:pt x="333" y="279"/>
                    <a:pt x="332" y="281"/>
                    <a:pt x="331" y="282"/>
                  </a:cubicBezTo>
                  <a:cubicBezTo>
                    <a:pt x="329" y="283"/>
                    <a:pt x="328" y="283"/>
                    <a:pt x="326" y="283"/>
                  </a:cubicBezTo>
                  <a:cubicBezTo>
                    <a:pt x="324" y="283"/>
                    <a:pt x="322" y="283"/>
                    <a:pt x="321" y="283"/>
                  </a:cubicBezTo>
                  <a:cubicBezTo>
                    <a:pt x="299" y="283"/>
                    <a:pt x="281" y="300"/>
                    <a:pt x="281" y="322"/>
                  </a:cubicBezTo>
                  <a:cubicBezTo>
                    <a:pt x="281" y="323"/>
                    <a:pt x="282" y="325"/>
                    <a:pt x="282" y="326"/>
                  </a:cubicBezTo>
                  <a:cubicBezTo>
                    <a:pt x="282" y="328"/>
                    <a:pt x="281" y="329"/>
                    <a:pt x="280" y="330"/>
                  </a:cubicBezTo>
                  <a:cubicBezTo>
                    <a:pt x="279" y="332"/>
                    <a:pt x="277" y="332"/>
                    <a:pt x="276" y="332"/>
                  </a:cubicBezTo>
                  <a:close/>
                  <a:moveTo>
                    <a:pt x="61" y="320"/>
                  </a:moveTo>
                  <a:cubicBezTo>
                    <a:pt x="270" y="320"/>
                    <a:pt x="270" y="320"/>
                    <a:pt x="270" y="320"/>
                  </a:cubicBezTo>
                  <a:cubicBezTo>
                    <a:pt x="270" y="293"/>
                    <a:pt x="293" y="270"/>
                    <a:pt x="321" y="27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95" y="60"/>
                    <a:pt x="274" y="39"/>
                    <a:pt x="273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3"/>
                    <a:pt x="65" y="14"/>
                    <a:pt x="65" y="15"/>
                  </a:cubicBezTo>
                  <a:cubicBezTo>
                    <a:pt x="65" y="34"/>
                    <a:pt x="55" y="51"/>
                    <a:pt x="38" y="60"/>
                  </a:cubicBezTo>
                  <a:cubicBezTo>
                    <a:pt x="30" y="64"/>
                    <a:pt x="21" y="67"/>
                    <a:pt x="12" y="66"/>
                  </a:cubicBezTo>
                  <a:cubicBezTo>
                    <a:pt x="12" y="275"/>
                    <a:pt x="12" y="275"/>
                    <a:pt x="12" y="275"/>
                  </a:cubicBezTo>
                  <a:cubicBezTo>
                    <a:pt x="17" y="276"/>
                    <a:pt x="22" y="276"/>
                    <a:pt x="26" y="278"/>
                  </a:cubicBezTo>
                  <a:cubicBezTo>
                    <a:pt x="45" y="284"/>
                    <a:pt x="59" y="301"/>
                    <a:pt x="61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31DF7BF-7514-4850-9CF2-E5850514C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" y="10"/>
              <a:ext cx="244" cy="243"/>
            </a:xfrm>
            <a:custGeom>
              <a:avLst/>
              <a:gdLst>
                <a:gd name="T0" fmla="*/ 51 w 102"/>
                <a:gd name="T1" fmla="*/ 102 h 102"/>
                <a:gd name="T2" fmla="*/ 42 w 102"/>
                <a:gd name="T3" fmla="*/ 102 h 102"/>
                <a:gd name="T4" fmla="*/ 0 w 102"/>
                <a:gd name="T5" fmla="*/ 51 h 102"/>
                <a:gd name="T6" fmla="*/ 51 w 102"/>
                <a:gd name="T7" fmla="*/ 0 h 102"/>
                <a:gd name="T8" fmla="*/ 67 w 102"/>
                <a:gd name="T9" fmla="*/ 3 h 102"/>
                <a:gd name="T10" fmla="*/ 101 w 102"/>
                <a:gd name="T11" fmla="*/ 41 h 102"/>
                <a:gd name="T12" fmla="*/ 101 w 102"/>
                <a:gd name="T13" fmla="*/ 41 h 102"/>
                <a:gd name="T14" fmla="*/ 102 w 102"/>
                <a:gd name="T15" fmla="*/ 51 h 102"/>
                <a:gd name="T16" fmla="*/ 75 w 102"/>
                <a:gd name="T17" fmla="*/ 96 h 102"/>
                <a:gd name="T18" fmla="*/ 51 w 102"/>
                <a:gd name="T19" fmla="*/ 102 h 102"/>
                <a:gd name="T20" fmla="*/ 51 w 102"/>
                <a:gd name="T21" fmla="*/ 12 h 102"/>
                <a:gd name="T22" fmla="*/ 12 w 102"/>
                <a:gd name="T23" fmla="*/ 51 h 102"/>
                <a:gd name="T24" fmla="*/ 44 w 102"/>
                <a:gd name="T25" fmla="*/ 90 h 102"/>
                <a:gd name="T26" fmla="*/ 51 w 102"/>
                <a:gd name="T27" fmla="*/ 90 h 102"/>
                <a:gd name="T28" fmla="*/ 69 w 102"/>
                <a:gd name="T29" fmla="*/ 86 h 102"/>
                <a:gd name="T30" fmla="*/ 90 w 102"/>
                <a:gd name="T31" fmla="*/ 51 h 102"/>
                <a:gd name="T32" fmla="*/ 89 w 102"/>
                <a:gd name="T33" fmla="*/ 43 h 102"/>
                <a:gd name="T34" fmla="*/ 89 w 102"/>
                <a:gd name="T35" fmla="*/ 43 h 102"/>
                <a:gd name="T36" fmla="*/ 63 w 102"/>
                <a:gd name="T37" fmla="*/ 14 h 102"/>
                <a:gd name="T38" fmla="*/ 51 w 102"/>
                <a:gd name="T39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48" y="102"/>
                    <a:pt x="45" y="102"/>
                    <a:pt x="42" y="102"/>
                  </a:cubicBezTo>
                  <a:cubicBezTo>
                    <a:pt x="18" y="98"/>
                    <a:pt x="0" y="76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56" y="0"/>
                    <a:pt x="61" y="1"/>
                    <a:pt x="67" y="3"/>
                  </a:cubicBezTo>
                  <a:cubicBezTo>
                    <a:pt x="84" y="8"/>
                    <a:pt x="97" y="23"/>
                    <a:pt x="101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4"/>
                    <a:pt x="102" y="48"/>
                    <a:pt x="102" y="51"/>
                  </a:cubicBezTo>
                  <a:cubicBezTo>
                    <a:pt x="102" y="70"/>
                    <a:pt x="92" y="87"/>
                    <a:pt x="75" y="96"/>
                  </a:cubicBezTo>
                  <a:cubicBezTo>
                    <a:pt x="68" y="100"/>
                    <a:pt x="59" y="102"/>
                    <a:pt x="51" y="102"/>
                  </a:cubicBezTo>
                  <a:close/>
                  <a:moveTo>
                    <a:pt x="51" y="12"/>
                  </a:moveTo>
                  <a:cubicBezTo>
                    <a:pt x="29" y="12"/>
                    <a:pt x="12" y="30"/>
                    <a:pt x="12" y="51"/>
                  </a:cubicBezTo>
                  <a:cubicBezTo>
                    <a:pt x="12" y="70"/>
                    <a:pt x="25" y="87"/>
                    <a:pt x="44" y="90"/>
                  </a:cubicBezTo>
                  <a:cubicBezTo>
                    <a:pt x="47" y="90"/>
                    <a:pt x="49" y="90"/>
                    <a:pt x="51" y="90"/>
                  </a:cubicBezTo>
                  <a:cubicBezTo>
                    <a:pt x="57" y="90"/>
                    <a:pt x="64" y="89"/>
                    <a:pt x="69" y="86"/>
                  </a:cubicBezTo>
                  <a:cubicBezTo>
                    <a:pt x="82" y="79"/>
                    <a:pt x="90" y="66"/>
                    <a:pt x="90" y="51"/>
                  </a:cubicBezTo>
                  <a:cubicBezTo>
                    <a:pt x="90" y="49"/>
                    <a:pt x="90" y="46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6" y="30"/>
                    <a:pt x="76" y="18"/>
                    <a:pt x="63" y="14"/>
                  </a:cubicBezTo>
                  <a:cubicBezTo>
                    <a:pt x="59" y="13"/>
                    <a:pt x="55" y="12"/>
                    <a:pt x="5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1EAC17F-6C69-4FC6-A067-1EEA7D85A0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" y="-2"/>
              <a:ext cx="243" cy="246"/>
            </a:xfrm>
            <a:custGeom>
              <a:avLst/>
              <a:gdLst>
                <a:gd name="T0" fmla="*/ 51 w 102"/>
                <a:gd name="T1" fmla="*/ 103 h 103"/>
                <a:gd name="T2" fmla="*/ 0 w 102"/>
                <a:gd name="T3" fmla="*/ 52 h 103"/>
                <a:gd name="T4" fmla="*/ 0 w 102"/>
                <a:gd name="T5" fmla="*/ 46 h 103"/>
                <a:gd name="T6" fmla="*/ 51 w 102"/>
                <a:gd name="T7" fmla="*/ 0 h 103"/>
                <a:gd name="T8" fmla="*/ 67 w 102"/>
                <a:gd name="T9" fmla="*/ 3 h 103"/>
                <a:gd name="T10" fmla="*/ 102 w 102"/>
                <a:gd name="T11" fmla="*/ 52 h 103"/>
                <a:gd name="T12" fmla="*/ 75 w 102"/>
                <a:gd name="T13" fmla="*/ 97 h 103"/>
                <a:gd name="T14" fmla="*/ 54 w 102"/>
                <a:gd name="T15" fmla="*/ 103 h 103"/>
                <a:gd name="T16" fmla="*/ 53 w 102"/>
                <a:gd name="T17" fmla="*/ 103 h 103"/>
                <a:gd name="T18" fmla="*/ 51 w 102"/>
                <a:gd name="T19" fmla="*/ 103 h 103"/>
                <a:gd name="T20" fmla="*/ 51 w 102"/>
                <a:gd name="T21" fmla="*/ 12 h 103"/>
                <a:gd name="T22" fmla="*/ 12 w 102"/>
                <a:gd name="T23" fmla="*/ 48 h 103"/>
                <a:gd name="T24" fmla="*/ 12 w 102"/>
                <a:gd name="T25" fmla="*/ 52 h 103"/>
                <a:gd name="T26" fmla="*/ 51 w 102"/>
                <a:gd name="T27" fmla="*/ 91 h 103"/>
                <a:gd name="T28" fmla="*/ 52 w 102"/>
                <a:gd name="T29" fmla="*/ 91 h 103"/>
                <a:gd name="T30" fmla="*/ 53 w 102"/>
                <a:gd name="T31" fmla="*/ 91 h 103"/>
                <a:gd name="T32" fmla="*/ 70 w 102"/>
                <a:gd name="T33" fmla="*/ 86 h 103"/>
                <a:gd name="T34" fmla="*/ 90 w 102"/>
                <a:gd name="T35" fmla="*/ 52 h 103"/>
                <a:gd name="T36" fmla="*/ 63 w 102"/>
                <a:gd name="T37" fmla="*/ 14 h 103"/>
                <a:gd name="T38" fmla="*/ 63 w 102"/>
                <a:gd name="T39" fmla="*/ 14 h 103"/>
                <a:gd name="T40" fmla="*/ 51 w 102"/>
                <a:gd name="T41" fmla="*/ 1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3">
                  <a:moveTo>
                    <a:pt x="51" y="103"/>
                  </a:moveTo>
                  <a:cubicBezTo>
                    <a:pt x="23" y="103"/>
                    <a:pt x="0" y="80"/>
                    <a:pt x="0" y="52"/>
                  </a:cubicBezTo>
                  <a:cubicBezTo>
                    <a:pt x="0" y="50"/>
                    <a:pt x="0" y="48"/>
                    <a:pt x="0" y="46"/>
                  </a:cubicBezTo>
                  <a:cubicBezTo>
                    <a:pt x="3" y="20"/>
                    <a:pt x="25" y="0"/>
                    <a:pt x="51" y="0"/>
                  </a:cubicBezTo>
                  <a:cubicBezTo>
                    <a:pt x="56" y="0"/>
                    <a:pt x="62" y="1"/>
                    <a:pt x="67" y="3"/>
                  </a:cubicBezTo>
                  <a:cubicBezTo>
                    <a:pt x="88" y="10"/>
                    <a:pt x="102" y="29"/>
                    <a:pt x="102" y="52"/>
                  </a:cubicBezTo>
                  <a:cubicBezTo>
                    <a:pt x="102" y="70"/>
                    <a:pt x="92" y="88"/>
                    <a:pt x="75" y="97"/>
                  </a:cubicBezTo>
                  <a:cubicBezTo>
                    <a:pt x="69" y="100"/>
                    <a:pt x="62" y="102"/>
                    <a:pt x="54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51" y="12"/>
                  </a:moveTo>
                  <a:cubicBezTo>
                    <a:pt x="31" y="12"/>
                    <a:pt x="14" y="28"/>
                    <a:pt x="12" y="48"/>
                  </a:cubicBezTo>
                  <a:cubicBezTo>
                    <a:pt x="12" y="49"/>
                    <a:pt x="12" y="50"/>
                    <a:pt x="12" y="52"/>
                  </a:cubicBezTo>
                  <a:cubicBezTo>
                    <a:pt x="12" y="73"/>
                    <a:pt x="29" y="91"/>
                    <a:pt x="51" y="91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9" y="90"/>
                    <a:pt x="65" y="89"/>
                    <a:pt x="70" y="86"/>
                  </a:cubicBezTo>
                  <a:cubicBezTo>
                    <a:pt x="82" y="79"/>
                    <a:pt x="90" y="66"/>
                    <a:pt x="90" y="52"/>
                  </a:cubicBezTo>
                  <a:cubicBezTo>
                    <a:pt x="90" y="35"/>
                    <a:pt x="79" y="20"/>
                    <a:pt x="63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9" y="13"/>
                    <a:pt x="55" y="12"/>
                    <a:pt x="5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ADFBBD6B-F6AA-4441-AD30-253993F02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" y="752"/>
              <a:ext cx="243" cy="246"/>
            </a:xfrm>
            <a:custGeom>
              <a:avLst/>
              <a:gdLst>
                <a:gd name="T0" fmla="*/ 51 w 102"/>
                <a:gd name="T1" fmla="*/ 103 h 103"/>
                <a:gd name="T2" fmla="*/ 0 w 102"/>
                <a:gd name="T3" fmla="*/ 51 h 103"/>
                <a:gd name="T4" fmla="*/ 47 w 102"/>
                <a:gd name="T5" fmla="*/ 1 h 103"/>
                <a:gd name="T6" fmla="*/ 67 w 102"/>
                <a:gd name="T7" fmla="*/ 3 h 103"/>
                <a:gd name="T8" fmla="*/ 102 w 102"/>
                <a:gd name="T9" fmla="*/ 51 h 103"/>
                <a:gd name="T10" fmla="*/ 76 w 102"/>
                <a:gd name="T11" fmla="*/ 96 h 103"/>
                <a:gd name="T12" fmla="*/ 51 w 102"/>
                <a:gd name="T13" fmla="*/ 103 h 103"/>
                <a:gd name="T14" fmla="*/ 51 w 102"/>
                <a:gd name="T15" fmla="*/ 12 h 103"/>
                <a:gd name="T16" fmla="*/ 48 w 102"/>
                <a:gd name="T17" fmla="*/ 12 h 103"/>
                <a:gd name="T18" fmla="*/ 12 w 102"/>
                <a:gd name="T19" fmla="*/ 51 h 103"/>
                <a:gd name="T20" fmla="*/ 51 w 102"/>
                <a:gd name="T21" fmla="*/ 91 h 103"/>
                <a:gd name="T22" fmla="*/ 70 w 102"/>
                <a:gd name="T23" fmla="*/ 86 h 103"/>
                <a:gd name="T24" fmla="*/ 90 w 102"/>
                <a:gd name="T25" fmla="*/ 51 h 103"/>
                <a:gd name="T26" fmla="*/ 63 w 102"/>
                <a:gd name="T27" fmla="*/ 14 h 103"/>
                <a:gd name="T28" fmla="*/ 63 w 102"/>
                <a:gd name="T29" fmla="*/ 14 h 103"/>
                <a:gd name="T30" fmla="*/ 51 w 102"/>
                <a:gd name="T31" fmla="*/ 1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03">
                  <a:moveTo>
                    <a:pt x="51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5"/>
                    <a:pt x="21" y="3"/>
                    <a:pt x="47" y="1"/>
                  </a:cubicBezTo>
                  <a:cubicBezTo>
                    <a:pt x="54" y="0"/>
                    <a:pt x="61" y="1"/>
                    <a:pt x="67" y="3"/>
                  </a:cubicBezTo>
                  <a:cubicBezTo>
                    <a:pt x="88" y="10"/>
                    <a:pt x="102" y="29"/>
                    <a:pt x="102" y="51"/>
                  </a:cubicBezTo>
                  <a:cubicBezTo>
                    <a:pt x="102" y="70"/>
                    <a:pt x="92" y="87"/>
                    <a:pt x="76" y="96"/>
                  </a:cubicBezTo>
                  <a:cubicBezTo>
                    <a:pt x="68" y="100"/>
                    <a:pt x="60" y="103"/>
                    <a:pt x="51" y="103"/>
                  </a:cubicBezTo>
                  <a:close/>
                  <a:moveTo>
                    <a:pt x="51" y="12"/>
                  </a:moveTo>
                  <a:cubicBezTo>
                    <a:pt x="50" y="12"/>
                    <a:pt x="49" y="12"/>
                    <a:pt x="48" y="12"/>
                  </a:cubicBezTo>
                  <a:cubicBezTo>
                    <a:pt x="28" y="14"/>
                    <a:pt x="12" y="31"/>
                    <a:pt x="12" y="51"/>
                  </a:cubicBezTo>
                  <a:cubicBezTo>
                    <a:pt x="12" y="73"/>
                    <a:pt x="30" y="91"/>
                    <a:pt x="51" y="91"/>
                  </a:cubicBezTo>
                  <a:cubicBezTo>
                    <a:pt x="58" y="91"/>
                    <a:pt x="64" y="89"/>
                    <a:pt x="70" y="86"/>
                  </a:cubicBezTo>
                  <a:cubicBezTo>
                    <a:pt x="83" y="79"/>
                    <a:pt x="90" y="66"/>
                    <a:pt x="90" y="51"/>
                  </a:cubicBezTo>
                  <a:cubicBezTo>
                    <a:pt x="90" y="34"/>
                    <a:pt x="80" y="20"/>
                    <a:pt x="63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0" y="13"/>
                    <a:pt x="55" y="12"/>
                    <a:pt x="5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550B0F08-6929-4EAD-A06C-4D1212358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" y="743"/>
              <a:ext cx="246" cy="243"/>
            </a:xfrm>
            <a:custGeom>
              <a:avLst/>
              <a:gdLst>
                <a:gd name="T0" fmla="*/ 52 w 103"/>
                <a:gd name="T1" fmla="*/ 102 h 102"/>
                <a:gd name="T2" fmla="*/ 1 w 103"/>
                <a:gd name="T3" fmla="*/ 56 h 102"/>
                <a:gd name="T4" fmla="*/ 0 w 103"/>
                <a:gd name="T5" fmla="*/ 51 h 102"/>
                <a:gd name="T6" fmla="*/ 52 w 103"/>
                <a:gd name="T7" fmla="*/ 0 h 102"/>
                <a:gd name="T8" fmla="*/ 59 w 103"/>
                <a:gd name="T9" fmla="*/ 0 h 102"/>
                <a:gd name="T10" fmla="*/ 67 w 103"/>
                <a:gd name="T11" fmla="*/ 2 h 102"/>
                <a:gd name="T12" fmla="*/ 67 w 103"/>
                <a:gd name="T13" fmla="*/ 2 h 102"/>
                <a:gd name="T14" fmla="*/ 103 w 103"/>
                <a:gd name="T15" fmla="*/ 51 h 102"/>
                <a:gd name="T16" fmla="*/ 76 w 103"/>
                <a:gd name="T17" fmla="*/ 96 h 102"/>
                <a:gd name="T18" fmla="*/ 52 w 103"/>
                <a:gd name="T19" fmla="*/ 102 h 102"/>
                <a:gd name="T20" fmla="*/ 52 w 103"/>
                <a:gd name="T21" fmla="*/ 12 h 102"/>
                <a:gd name="T22" fmla="*/ 12 w 103"/>
                <a:gd name="T23" fmla="*/ 51 h 102"/>
                <a:gd name="T24" fmla="*/ 13 w 103"/>
                <a:gd name="T25" fmla="*/ 55 h 102"/>
                <a:gd name="T26" fmla="*/ 52 w 103"/>
                <a:gd name="T27" fmla="*/ 90 h 102"/>
                <a:gd name="T28" fmla="*/ 70 w 103"/>
                <a:gd name="T29" fmla="*/ 85 h 102"/>
                <a:gd name="T30" fmla="*/ 91 w 103"/>
                <a:gd name="T31" fmla="*/ 51 h 102"/>
                <a:gd name="T32" fmla="*/ 64 w 103"/>
                <a:gd name="T33" fmla="*/ 14 h 102"/>
                <a:gd name="T34" fmla="*/ 64 w 103"/>
                <a:gd name="T35" fmla="*/ 14 h 102"/>
                <a:gd name="T36" fmla="*/ 57 w 103"/>
                <a:gd name="T37" fmla="*/ 12 h 102"/>
                <a:gd name="T38" fmla="*/ 52 w 103"/>
                <a:gd name="T39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02">
                  <a:moveTo>
                    <a:pt x="52" y="102"/>
                  </a:moveTo>
                  <a:cubicBezTo>
                    <a:pt x="25" y="102"/>
                    <a:pt x="3" y="82"/>
                    <a:pt x="1" y="56"/>
                  </a:cubicBezTo>
                  <a:cubicBezTo>
                    <a:pt x="1" y="54"/>
                    <a:pt x="0" y="53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4" y="0"/>
                    <a:pt x="56" y="0"/>
                    <a:pt x="59" y="0"/>
                  </a:cubicBezTo>
                  <a:cubicBezTo>
                    <a:pt x="62" y="1"/>
                    <a:pt x="65" y="1"/>
                    <a:pt x="67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89" y="9"/>
                    <a:pt x="103" y="29"/>
                    <a:pt x="103" y="51"/>
                  </a:cubicBezTo>
                  <a:cubicBezTo>
                    <a:pt x="103" y="70"/>
                    <a:pt x="92" y="87"/>
                    <a:pt x="76" y="96"/>
                  </a:cubicBezTo>
                  <a:cubicBezTo>
                    <a:pt x="69" y="100"/>
                    <a:pt x="60" y="102"/>
                    <a:pt x="52" y="102"/>
                  </a:cubicBezTo>
                  <a:close/>
                  <a:moveTo>
                    <a:pt x="52" y="12"/>
                  </a:moveTo>
                  <a:cubicBezTo>
                    <a:pt x="30" y="12"/>
                    <a:pt x="12" y="29"/>
                    <a:pt x="12" y="51"/>
                  </a:cubicBezTo>
                  <a:cubicBezTo>
                    <a:pt x="12" y="52"/>
                    <a:pt x="13" y="54"/>
                    <a:pt x="13" y="55"/>
                  </a:cubicBezTo>
                  <a:cubicBezTo>
                    <a:pt x="15" y="75"/>
                    <a:pt x="31" y="90"/>
                    <a:pt x="52" y="90"/>
                  </a:cubicBezTo>
                  <a:cubicBezTo>
                    <a:pt x="58" y="90"/>
                    <a:pt x="65" y="88"/>
                    <a:pt x="70" y="85"/>
                  </a:cubicBezTo>
                  <a:cubicBezTo>
                    <a:pt x="83" y="78"/>
                    <a:pt x="91" y="65"/>
                    <a:pt x="91" y="51"/>
                  </a:cubicBezTo>
                  <a:cubicBezTo>
                    <a:pt x="91" y="34"/>
                    <a:pt x="80" y="19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3"/>
                    <a:pt x="59" y="12"/>
                    <a:pt x="57" y="12"/>
                  </a:cubicBezTo>
                  <a:cubicBezTo>
                    <a:pt x="55" y="12"/>
                    <a:pt x="53" y="12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72C14895-4C03-40AC-878A-FDA540AAE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" y="480"/>
              <a:ext cx="301" cy="29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FD622653-C0FA-4087-B13E-86E5BD744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480"/>
              <a:ext cx="298" cy="29"/>
            </a:xfrm>
            <a:custGeom>
              <a:avLst/>
              <a:gdLst>
                <a:gd name="T0" fmla="*/ 119 w 125"/>
                <a:gd name="T1" fmla="*/ 12 h 12"/>
                <a:gd name="T2" fmla="*/ 6 w 125"/>
                <a:gd name="T3" fmla="*/ 12 h 12"/>
                <a:gd name="T4" fmla="*/ 0 w 125"/>
                <a:gd name="T5" fmla="*/ 6 h 12"/>
                <a:gd name="T6" fmla="*/ 6 w 125"/>
                <a:gd name="T7" fmla="*/ 0 h 12"/>
                <a:gd name="T8" fmla="*/ 119 w 125"/>
                <a:gd name="T9" fmla="*/ 0 h 12"/>
                <a:gd name="T10" fmla="*/ 125 w 125"/>
                <a:gd name="T11" fmla="*/ 6 h 12"/>
                <a:gd name="T12" fmla="*/ 119 w 12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2">
                  <a:moveTo>
                    <a:pt x="11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2" y="0"/>
                    <a:pt x="125" y="3"/>
                    <a:pt x="125" y="6"/>
                  </a:cubicBezTo>
                  <a:cubicBezTo>
                    <a:pt x="125" y="9"/>
                    <a:pt x="122" y="12"/>
                    <a:pt x="1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4767DD7C-ECB0-45C3-BE3F-3AE3E3ABF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" y="585"/>
              <a:ext cx="29" cy="303"/>
            </a:xfrm>
            <a:custGeom>
              <a:avLst/>
              <a:gdLst>
                <a:gd name="T0" fmla="*/ 6 w 12"/>
                <a:gd name="T1" fmla="*/ 127 h 127"/>
                <a:gd name="T2" fmla="*/ 0 w 12"/>
                <a:gd name="T3" fmla="*/ 121 h 127"/>
                <a:gd name="T4" fmla="*/ 0 w 12"/>
                <a:gd name="T5" fmla="*/ 6 h 127"/>
                <a:gd name="T6" fmla="*/ 6 w 12"/>
                <a:gd name="T7" fmla="*/ 0 h 127"/>
                <a:gd name="T8" fmla="*/ 12 w 12"/>
                <a:gd name="T9" fmla="*/ 6 h 127"/>
                <a:gd name="T10" fmla="*/ 12 w 12"/>
                <a:gd name="T11" fmla="*/ 121 h 127"/>
                <a:gd name="T12" fmla="*/ 6 w 12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7">
                  <a:moveTo>
                    <a:pt x="6" y="127"/>
                  </a:moveTo>
                  <a:cubicBezTo>
                    <a:pt x="3" y="127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2" y="125"/>
                    <a:pt x="10" y="127"/>
                    <a:pt x="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8B20540-155F-4EFB-B87B-85105D7CF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" y="95"/>
              <a:ext cx="29" cy="304"/>
            </a:xfrm>
            <a:custGeom>
              <a:avLst/>
              <a:gdLst>
                <a:gd name="T0" fmla="*/ 6 w 12"/>
                <a:gd name="T1" fmla="*/ 127 h 127"/>
                <a:gd name="T2" fmla="*/ 0 w 12"/>
                <a:gd name="T3" fmla="*/ 121 h 127"/>
                <a:gd name="T4" fmla="*/ 0 w 12"/>
                <a:gd name="T5" fmla="*/ 6 h 127"/>
                <a:gd name="T6" fmla="*/ 6 w 12"/>
                <a:gd name="T7" fmla="*/ 0 h 127"/>
                <a:gd name="T8" fmla="*/ 12 w 12"/>
                <a:gd name="T9" fmla="*/ 6 h 127"/>
                <a:gd name="T10" fmla="*/ 12 w 12"/>
                <a:gd name="T11" fmla="*/ 121 h 127"/>
                <a:gd name="T12" fmla="*/ 6 w 12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7">
                  <a:moveTo>
                    <a:pt x="6" y="127"/>
                  </a:moveTo>
                  <a:cubicBezTo>
                    <a:pt x="3" y="127"/>
                    <a:pt x="0" y="124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2" y="124"/>
                    <a:pt x="10" y="127"/>
                    <a:pt x="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35">
            <a:extLst>
              <a:ext uri="{FF2B5EF4-FFF2-40B4-BE49-F238E27FC236}">
                <a16:creationId xmlns:a16="http://schemas.microsoft.com/office/drawing/2014/main" id="{C739A1D9-CBC5-4134-B02E-E7925147EF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37773" y="4205655"/>
            <a:ext cx="707749" cy="699118"/>
            <a:chOff x="3" y="3"/>
            <a:chExt cx="984" cy="972"/>
          </a:xfrm>
          <a:solidFill>
            <a:srgbClr val="08E0EF"/>
          </a:solidFill>
        </p:grpSpPr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060FC635-39D7-4E56-AD13-95881C359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" y="3"/>
              <a:ext cx="984" cy="798"/>
            </a:xfrm>
            <a:custGeom>
              <a:avLst/>
              <a:gdLst>
                <a:gd name="T0" fmla="*/ 394 w 412"/>
                <a:gd name="T1" fmla="*/ 334 h 334"/>
                <a:gd name="T2" fmla="*/ 18 w 412"/>
                <a:gd name="T3" fmla="*/ 334 h 334"/>
                <a:gd name="T4" fmla="*/ 0 w 412"/>
                <a:gd name="T5" fmla="*/ 316 h 334"/>
                <a:gd name="T6" fmla="*/ 0 w 412"/>
                <a:gd name="T7" fmla="*/ 19 h 334"/>
                <a:gd name="T8" fmla="*/ 18 w 412"/>
                <a:gd name="T9" fmla="*/ 0 h 334"/>
                <a:gd name="T10" fmla="*/ 394 w 412"/>
                <a:gd name="T11" fmla="*/ 0 h 334"/>
                <a:gd name="T12" fmla="*/ 412 w 412"/>
                <a:gd name="T13" fmla="*/ 19 h 334"/>
                <a:gd name="T14" fmla="*/ 412 w 412"/>
                <a:gd name="T15" fmla="*/ 316 h 334"/>
                <a:gd name="T16" fmla="*/ 394 w 412"/>
                <a:gd name="T17" fmla="*/ 334 h 334"/>
                <a:gd name="T18" fmla="*/ 18 w 412"/>
                <a:gd name="T19" fmla="*/ 12 h 334"/>
                <a:gd name="T20" fmla="*/ 12 w 412"/>
                <a:gd name="T21" fmla="*/ 19 h 334"/>
                <a:gd name="T22" fmla="*/ 12 w 412"/>
                <a:gd name="T23" fmla="*/ 316 h 334"/>
                <a:gd name="T24" fmla="*/ 18 w 412"/>
                <a:gd name="T25" fmla="*/ 322 h 334"/>
                <a:gd name="T26" fmla="*/ 394 w 412"/>
                <a:gd name="T27" fmla="*/ 322 h 334"/>
                <a:gd name="T28" fmla="*/ 400 w 412"/>
                <a:gd name="T29" fmla="*/ 316 h 334"/>
                <a:gd name="T30" fmla="*/ 400 w 412"/>
                <a:gd name="T31" fmla="*/ 19 h 334"/>
                <a:gd name="T32" fmla="*/ 394 w 412"/>
                <a:gd name="T33" fmla="*/ 12 h 334"/>
                <a:gd name="T34" fmla="*/ 18 w 412"/>
                <a:gd name="T35" fmla="*/ 12 h 334"/>
                <a:gd name="T36" fmla="*/ 381 w 412"/>
                <a:gd name="T37" fmla="*/ 309 h 334"/>
                <a:gd name="T38" fmla="*/ 31 w 412"/>
                <a:gd name="T39" fmla="*/ 309 h 334"/>
                <a:gd name="T40" fmla="*/ 25 w 412"/>
                <a:gd name="T41" fmla="*/ 303 h 334"/>
                <a:gd name="T42" fmla="*/ 25 w 412"/>
                <a:gd name="T43" fmla="*/ 31 h 334"/>
                <a:gd name="T44" fmla="*/ 31 w 412"/>
                <a:gd name="T45" fmla="*/ 25 h 334"/>
                <a:gd name="T46" fmla="*/ 381 w 412"/>
                <a:gd name="T47" fmla="*/ 25 h 334"/>
                <a:gd name="T48" fmla="*/ 387 w 412"/>
                <a:gd name="T49" fmla="*/ 31 h 334"/>
                <a:gd name="T50" fmla="*/ 387 w 412"/>
                <a:gd name="T51" fmla="*/ 303 h 334"/>
                <a:gd name="T52" fmla="*/ 381 w 412"/>
                <a:gd name="T53" fmla="*/ 309 h 334"/>
                <a:gd name="T54" fmla="*/ 37 w 412"/>
                <a:gd name="T55" fmla="*/ 297 h 334"/>
                <a:gd name="T56" fmla="*/ 375 w 412"/>
                <a:gd name="T57" fmla="*/ 297 h 334"/>
                <a:gd name="T58" fmla="*/ 375 w 412"/>
                <a:gd name="T59" fmla="*/ 37 h 334"/>
                <a:gd name="T60" fmla="*/ 37 w 412"/>
                <a:gd name="T61" fmla="*/ 37 h 334"/>
                <a:gd name="T62" fmla="*/ 37 w 412"/>
                <a:gd name="T63" fmla="*/ 29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334">
                  <a:moveTo>
                    <a:pt x="394" y="334"/>
                  </a:moveTo>
                  <a:cubicBezTo>
                    <a:pt x="18" y="334"/>
                    <a:pt x="18" y="334"/>
                    <a:pt x="18" y="334"/>
                  </a:cubicBezTo>
                  <a:cubicBezTo>
                    <a:pt x="8" y="334"/>
                    <a:pt x="0" y="326"/>
                    <a:pt x="0" y="3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404" y="0"/>
                    <a:pt x="412" y="9"/>
                    <a:pt x="412" y="19"/>
                  </a:cubicBezTo>
                  <a:cubicBezTo>
                    <a:pt x="412" y="316"/>
                    <a:pt x="412" y="316"/>
                    <a:pt x="412" y="316"/>
                  </a:cubicBezTo>
                  <a:cubicBezTo>
                    <a:pt x="412" y="326"/>
                    <a:pt x="404" y="334"/>
                    <a:pt x="394" y="334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9"/>
                  </a:cubicBezTo>
                  <a:cubicBezTo>
                    <a:pt x="12" y="316"/>
                    <a:pt x="12" y="316"/>
                    <a:pt x="12" y="316"/>
                  </a:cubicBezTo>
                  <a:cubicBezTo>
                    <a:pt x="12" y="319"/>
                    <a:pt x="15" y="322"/>
                    <a:pt x="18" y="322"/>
                  </a:cubicBezTo>
                  <a:cubicBezTo>
                    <a:pt x="394" y="322"/>
                    <a:pt x="394" y="322"/>
                    <a:pt x="394" y="322"/>
                  </a:cubicBezTo>
                  <a:cubicBezTo>
                    <a:pt x="397" y="322"/>
                    <a:pt x="400" y="319"/>
                    <a:pt x="400" y="316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5"/>
                    <a:pt x="397" y="12"/>
                    <a:pt x="394" y="12"/>
                  </a:cubicBezTo>
                  <a:lnTo>
                    <a:pt x="18" y="12"/>
                  </a:lnTo>
                  <a:close/>
                  <a:moveTo>
                    <a:pt x="381" y="309"/>
                  </a:moveTo>
                  <a:cubicBezTo>
                    <a:pt x="31" y="309"/>
                    <a:pt x="31" y="309"/>
                    <a:pt x="31" y="309"/>
                  </a:cubicBezTo>
                  <a:cubicBezTo>
                    <a:pt x="28" y="309"/>
                    <a:pt x="25" y="306"/>
                    <a:pt x="25" y="303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28"/>
                    <a:pt x="28" y="25"/>
                    <a:pt x="31" y="25"/>
                  </a:cubicBezTo>
                  <a:cubicBezTo>
                    <a:pt x="381" y="25"/>
                    <a:pt x="381" y="25"/>
                    <a:pt x="381" y="25"/>
                  </a:cubicBezTo>
                  <a:cubicBezTo>
                    <a:pt x="384" y="25"/>
                    <a:pt x="387" y="28"/>
                    <a:pt x="387" y="31"/>
                  </a:cubicBezTo>
                  <a:cubicBezTo>
                    <a:pt x="387" y="303"/>
                    <a:pt x="387" y="303"/>
                    <a:pt x="387" y="303"/>
                  </a:cubicBezTo>
                  <a:cubicBezTo>
                    <a:pt x="387" y="306"/>
                    <a:pt x="384" y="309"/>
                    <a:pt x="381" y="309"/>
                  </a:cubicBezTo>
                  <a:close/>
                  <a:moveTo>
                    <a:pt x="37" y="297"/>
                  </a:moveTo>
                  <a:cubicBezTo>
                    <a:pt x="375" y="297"/>
                    <a:pt x="375" y="297"/>
                    <a:pt x="375" y="297"/>
                  </a:cubicBezTo>
                  <a:cubicBezTo>
                    <a:pt x="375" y="37"/>
                    <a:pt x="375" y="37"/>
                    <a:pt x="375" y="37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D6F4593E-FEF7-4931-86FB-0A471FAE9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" y="889"/>
              <a:ext cx="441" cy="86"/>
            </a:xfrm>
            <a:custGeom>
              <a:avLst/>
              <a:gdLst>
                <a:gd name="T0" fmla="*/ 179 w 185"/>
                <a:gd name="T1" fmla="*/ 36 h 36"/>
                <a:gd name="T2" fmla="*/ 6 w 185"/>
                <a:gd name="T3" fmla="*/ 36 h 36"/>
                <a:gd name="T4" fmla="*/ 0 w 185"/>
                <a:gd name="T5" fmla="*/ 30 h 36"/>
                <a:gd name="T6" fmla="*/ 0 w 185"/>
                <a:gd name="T7" fmla="*/ 6 h 36"/>
                <a:gd name="T8" fmla="*/ 6 w 185"/>
                <a:gd name="T9" fmla="*/ 0 h 36"/>
                <a:gd name="T10" fmla="*/ 179 w 185"/>
                <a:gd name="T11" fmla="*/ 0 h 36"/>
                <a:gd name="T12" fmla="*/ 185 w 185"/>
                <a:gd name="T13" fmla="*/ 6 h 36"/>
                <a:gd name="T14" fmla="*/ 185 w 185"/>
                <a:gd name="T15" fmla="*/ 30 h 36"/>
                <a:gd name="T16" fmla="*/ 179 w 185"/>
                <a:gd name="T17" fmla="*/ 36 h 36"/>
                <a:gd name="T18" fmla="*/ 12 w 185"/>
                <a:gd name="T19" fmla="*/ 24 h 36"/>
                <a:gd name="T20" fmla="*/ 173 w 185"/>
                <a:gd name="T21" fmla="*/ 24 h 36"/>
                <a:gd name="T22" fmla="*/ 173 w 185"/>
                <a:gd name="T23" fmla="*/ 12 h 36"/>
                <a:gd name="T24" fmla="*/ 12 w 185"/>
                <a:gd name="T25" fmla="*/ 12 h 36"/>
                <a:gd name="T26" fmla="*/ 12 w 185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36">
                  <a:moveTo>
                    <a:pt x="179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3" y="0"/>
                    <a:pt x="185" y="3"/>
                    <a:pt x="185" y="6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5" y="33"/>
                    <a:pt x="183" y="36"/>
                    <a:pt x="179" y="36"/>
                  </a:cubicBezTo>
                  <a:close/>
                  <a:moveTo>
                    <a:pt x="12" y="24"/>
                  </a:moveTo>
                  <a:cubicBezTo>
                    <a:pt x="173" y="24"/>
                    <a:pt x="173" y="24"/>
                    <a:pt x="173" y="2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17F3B4DF-FAE1-4E5B-8E43-93C5A2A39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" y="772"/>
              <a:ext cx="320" cy="146"/>
            </a:xfrm>
            <a:custGeom>
              <a:avLst/>
              <a:gdLst>
                <a:gd name="T0" fmla="*/ 128 w 134"/>
                <a:gd name="T1" fmla="*/ 61 h 61"/>
                <a:gd name="T2" fmla="*/ 7 w 134"/>
                <a:gd name="T3" fmla="*/ 61 h 61"/>
                <a:gd name="T4" fmla="*/ 2 w 134"/>
                <a:gd name="T5" fmla="*/ 58 h 61"/>
                <a:gd name="T6" fmla="*/ 1 w 134"/>
                <a:gd name="T7" fmla="*/ 53 h 61"/>
                <a:gd name="T8" fmla="*/ 24 w 134"/>
                <a:gd name="T9" fmla="*/ 4 h 61"/>
                <a:gd name="T10" fmla="*/ 29 w 134"/>
                <a:gd name="T11" fmla="*/ 0 h 61"/>
                <a:gd name="T12" fmla="*/ 105 w 134"/>
                <a:gd name="T13" fmla="*/ 0 h 61"/>
                <a:gd name="T14" fmla="*/ 111 w 134"/>
                <a:gd name="T15" fmla="*/ 4 h 61"/>
                <a:gd name="T16" fmla="*/ 133 w 134"/>
                <a:gd name="T17" fmla="*/ 53 h 61"/>
                <a:gd name="T18" fmla="*/ 133 w 134"/>
                <a:gd name="T19" fmla="*/ 58 h 61"/>
                <a:gd name="T20" fmla="*/ 128 w 134"/>
                <a:gd name="T21" fmla="*/ 61 h 61"/>
                <a:gd name="T22" fmla="*/ 16 w 134"/>
                <a:gd name="T23" fmla="*/ 49 h 61"/>
                <a:gd name="T24" fmla="*/ 119 w 134"/>
                <a:gd name="T25" fmla="*/ 49 h 61"/>
                <a:gd name="T26" fmla="*/ 101 w 134"/>
                <a:gd name="T27" fmla="*/ 12 h 61"/>
                <a:gd name="T28" fmla="*/ 33 w 134"/>
                <a:gd name="T29" fmla="*/ 12 h 61"/>
                <a:gd name="T30" fmla="*/ 16 w 134"/>
                <a:gd name="T31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" h="61">
                  <a:moveTo>
                    <a:pt x="128" y="61"/>
                  </a:move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60"/>
                    <a:pt x="2" y="58"/>
                  </a:cubicBezTo>
                  <a:cubicBezTo>
                    <a:pt x="0" y="57"/>
                    <a:pt x="0" y="54"/>
                    <a:pt x="1" y="53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1"/>
                    <a:pt x="27" y="0"/>
                    <a:pt x="29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10" y="1"/>
                    <a:pt x="111" y="4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4"/>
                    <a:pt x="134" y="57"/>
                    <a:pt x="133" y="58"/>
                  </a:cubicBezTo>
                  <a:cubicBezTo>
                    <a:pt x="132" y="60"/>
                    <a:pt x="130" y="61"/>
                    <a:pt x="128" y="61"/>
                  </a:cubicBezTo>
                  <a:close/>
                  <a:moveTo>
                    <a:pt x="16" y="49"/>
                  </a:moveTo>
                  <a:cubicBezTo>
                    <a:pt x="119" y="49"/>
                    <a:pt x="119" y="49"/>
                    <a:pt x="119" y="49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16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E5BB1E6B-3A73-4892-8004-ADBAA99D28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" y="156"/>
              <a:ext cx="504" cy="468"/>
            </a:xfrm>
            <a:custGeom>
              <a:avLst/>
              <a:gdLst>
                <a:gd name="T0" fmla="*/ 113 w 211"/>
                <a:gd name="T1" fmla="*/ 196 h 196"/>
                <a:gd name="T2" fmla="*/ 15 w 211"/>
                <a:gd name="T3" fmla="*/ 98 h 196"/>
                <a:gd name="T4" fmla="*/ 22 w 211"/>
                <a:gd name="T5" fmla="*/ 64 h 196"/>
                <a:gd name="T6" fmla="*/ 18 w 211"/>
                <a:gd name="T7" fmla="*/ 66 h 196"/>
                <a:gd name="T8" fmla="*/ 13 w 211"/>
                <a:gd name="T9" fmla="*/ 65 h 196"/>
                <a:gd name="T10" fmla="*/ 10 w 211"/>
                <a:gd name="T11" fmla="*/ 62 h 196"/>
                <a:gd name="T12" fmla="*/ 1 w 211"/>
                <a:gd name="T13" fmla="*/ 37 h 196"/>
                <a:gd name="T14" fmla="*/ 1 w 211"/>
                <a:gd name="T15" fmla="*/ 33 h 196"/>
                <a:gd name="T16" fmla="*/ 4 w 211"/>
                <a:gd name="T17" fmla="*/ 30 h 196"/>
                <a:gd name="T18" fmla="*/ 52 w 211"/>
                <a:gd name="T19" fmla="*/ 12 h 196"/>
                <a:gd name="T20" fmla="*/ 66 w 211"/>
                <a:gd name="T21" fmla="*/ 13 h 196"/>
                <a:gd name="T22" fmla="*/ 76 w 211"/>
                <a:gd name="T23" fmla="*/ 24 h 196"/>
                <a:gd name="T24" fmla="*/ 94 w 211"/>
                <a:gd name="T25" fmla="*/ 71 h 196"/>
                <a:gd name="T26" fmla="*/ 90 w 211"/>
                <a:gd name="T27" fmla="*/ 79 h 196"/>
                <a:gd name="T28" fmla="*/ 65 w 211"/>
                <a:gd name="T29" fmla="*/ 88 h 196"/>
                <a:gd name="T30" fmla="*/ 61 w 211"/>
                <a:gd name="T31" fmla="*/ 88 h 196"/>
                <a:gd name="T32" fmla="*/ 58 w 211"/>
                <a:gd name="T33" fmla="*/ 84 h 196"/>
                <a:gd name="T34" fmla="*/ 56 w 211"/>
                <a:gd name="T35" fmla="*/ 81 h 196"/>
                <a:gd name="T36" fmla="*/ 54 w 211"/>
                <a:gd name="T37" fmla="*/ 98 h 196"/>
                <a:gd name="T38" fmla="*/ 113 w 211"/>
                <a:gd name="T39" fmla="*/ 158 h 196"/>
                <a:gd name="T40" fmla="*/ 173 w 211"/>
                <a:gd name="T41" fmla="*/ 98 h 196"/>
                <a:gd name="T42" fmla="*/ 113 w 211"/>
                <a:gd name="T43" fmla="*/ 39 h 196"/>
                <a:gd name="T44" fmla="*/ 107 w 211"/>
                <a:gd name="T45" fmla="*/ 33 h 196"/>
                <a:gd name="T46" fmla="*/ 107 w 211"/>
                <a:gd name="T47" fmla="*/ 6 h 196"/>
                <a:gd name="T48" fmla="*/ 113 w 211"/>
                <a:gd name="T49" fmla="*/ 0 h 196"/>
                <a:gd name="T50" fmla="*/ 211 w 211"/>
                <a:gd name="T51" fmla="*/ 98 h 196"/>
                <a:gd name="T52" fmla="*/ 113 w 211"/>
                <a:gd name="T53" fmla="*/ 196 h 196"/>
                <a:gd name="T54" fmla="*/ 33 w 211"/>
                <a:gd name="T55" fmla="*/ 47 h 196"/>
                <a:gd name="T56" fmla="*/ 38 w 211"/>
                <a:gd name="T57" fmla="*/ 50 h 196"/>
                <a:gd name="T58" fmla="*/ 38 w 211"/>
                <a:gd name="T59" fmla="*/ 56 h 196"/>
                <a:gd name="T60" fmla="*/ 27 w 211"/>
                <a:gd name="T61" fmla="*/ 98 h 196"/>
                <a:gd name="T62" fmla="*/ 113 w 211"/>
                <a:gd name="T63" fmla="*/ 184 h 196"/>
                <a:gd name="T64" fmla="*/ 199 w 211"/>
                <a:gd name="T65" fmla="*/ 98 h 196"/>
                <a:gd name="T66" fmla="*/ 119 w 211"/>
                <a:gd name="T67" fmla="*/ 13 h 196"/>
                <a:gd name="T68" fmla="*/ 119 w 211"/>
                <a:gd name="T69" fmla="*/ 27 h 196"/>
                <a:gd name="T70" fmla="*/ 185 w 211"/>
                <a:gd name="T71" fmla="*/ 98 h 196"/>
                <a:gd name="T72" fmla="*/ 113 w 211"/>
                <a:gd name="T73" fmla="*/ 170 h 196"/>
                <a:gd name="T74" fmla="*/ 42 w 211"/>
                <a:gd name="T75" fmla="*/ 98 h 196"/>
                <a:gd name="T76" fmla="*/ 52 w 211"/>
                <a:gd name="T77" fmla="*/ 62 h 196"/>
                <a:gd name="T78" fmla="*/ 58 w 211"/>
                <a:gd name="T79" fmla="*/ 59 h 196"/>
                <a:gd name="T80" fmla="*/ 63 w 211"/>
                <a:gd name="T81" fmla="*/ 63 h 196"/>
                <a:gd name="T82" fmla="*/ 67 w 211"/>
                <a:gd name="T83" fmla="*/ 74 h 196"/>
                <a:gd name="T84" fmla="*/ 81 w 211"/>
                <a:gd name="T85" fmla="*/ 69 h 196"/>
                <a:gd name="T86" fmla="*/ 65 w 211"/>
                <a:gd name="T87" fmla="*/ 28 h 196"/>
                <a:gd name="T88" fmla="*/ 61 w 211"/>
                <a:gd name="T89" fmla="*/ 24 h 196"/>
                <a:gd name="T90" fmla="*/ 56 w 211"/>
                <a:gd name="T91" fmla="*/ 23 h 196"/>
                <a:gd name="T92" fmla="*/ 14 w 211"/>
                <a:gd name="T93" fmla="*/ 39 h 196"/>
                <a:gd name="T94" fmla="*/ 19 w 211"/>
                <a:gd name="T95" fmla="*/ 52 h 196"/>
                <a:gd name="T96" fmla="*/ 31 w 211"/>
                <a:gd name="T97" fmla="*/ 48 h 196"/>
                <a:gd name="T98" fmla="*/ 33 w 211"/>
                <a:gd name="T99" fmla="*/ 4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" h="196">
                  <a:moveTo>
                    <a:pt x="113" y="196"/>
                  </a:moveTo>
                  <a:cubicBezTo>
                    <a:pt x="59" y="196"/>
                    <a:pt x="15" y="152"/>
                    <a:pt x="15" y="98"/>
                  </a:cubicBezTo>
                  <a:cubicBezTo>
                    <a:pt x="15" y="87"/>
                    <a:pt x="18" y="75"/>
                    <a:pt x="22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6"/>
                    <a:pt x="14" y="66"/>
                    <a:pt x="13" y="65"/>
                  </a:cubicBezTo>
                  <a:cubicBezTo>
                    <a:pt x="11" y="65"/>
                    <a:pt x="10" y="64"/>
                    <a:pt x="10" y="6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6"/>
                    <a:pt x="0" y="34"/>
                    <a:pt x="1" y="33"/>
                  </a:cubicBezTo>
                  <a:cubicBezTo>
                    <a:pt x="2" y="31"/>
                    <a:pt x="3" y="30"/>
                    <a:pt x="4" y="3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7" y="10"/>
                    <a:pt x="62" y="11"/>
                    <a:pt x="66" y="13"/>
                  </a:cubicBezTo>
                  <a:cubicBezTo>
                    <a:pt x="71" y="15"/>
                    <a:pt x="75" y="19"/>
                    <a:pt x="76" y="2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5" y="74"/>
                    <a:pt x="93" y="78"/>
                    <a:pt x="90" y="79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2" y="88"/>
                    <a:pt x="61" y="88"/>
                  </a:cubicBezTo>
                  <a:cubicBezTo>
                    <a:pt x="59" y="87"/>
                    <a:pt x="58" y="86"/>
                    <a:pt x="58" y="8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5" y="86"/>
                    <a:pt x="54" y="92"/>
                    <a:pt x="54" y="98"/>
                  </a:cubicBezTo>
                  <a:cubicBezTo>
                    <a:pt x="54" y="131"/>
                    <a:pt x="81" y="158"/>
                    <a:pt x="113" y="158"/>
                  </a:cubicBezTo>
                  <a:cubicBezTo>
                    <a:pt x="146" y="158"/>
                    <a:pt x="173" y="131"/>
                    <a:pt x="173" y="98"/>
                  </a:cubicBezTo>
                  <a:cubicBezTo>
                    <a:pt x="173" y="66"/>
                    <a:pt x="146" y="39"/>
                    <a:pt x="113" y="39"/>
                  </a:cubicBezTo>
                  <a:cubicBezTo>
                    <a:pt x="110" y="39"/>
                    <a:pt x="107" y="36"/>
                    <a:pt x="107" y="33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10" y="0"/>
                    <a:pt x="113" y="0"/>
                  </a:cubicBezTo>
                  <a:cubicBezTo>
                    <a:pt x="167" y="0"/>
                    <a:pt x="211" y="44"/>
                    <a:pt x="211" y="98"/>
                  </a:cubicBezTo>
                  <a:cubicBezTo>
                    <a:pt x="211" y="152"/>
                    <a:pt x="167" y="196"/>
                    <a:pt x="113" y="196"/>
                  </a:cubicBezTo>
                  <a:close/>
                  <a:moveTo>
                    <a:pt x="33" y="47"/>
                  </a:moveTo>
                  <a:cubicBezTo>
                    <a:pt x="35" y="47"/>
                    <a:pt x="37" y="48"/>
                    <a:pt x="38" y="50"/>
                  </a:cubicBezTo>
                  <a:cubicBezTo>
                    <a:pt x="39" y="51"/>
                    <a:pt x="40" y="54"/>
                    <a:pt x="38" y="56"/>
                  </a:cubicBezTo>
                  <a:cubicBezTo>
                    <a:pt x="31" y="69"/>
                    <a:pt x="27" y="84"/>
                    <a:pt x="27" y="98"/>
                  </a:cubicBezTo>
                  <a:cubicBezTo>
                    <a:pt x="27" y="146"/>
                    <a:pt x="66" y="184"/>
                    <a:pt x="113" y="184"/>
                  </a:cubicBezTo>
                  <a:cubicBezTo>
                    <a:pt x="161" y="184"/>
                    <a:pt x="199" y="146"/>
                    <a:pt x="199" y="98"/>
                  </a:cubicBezTo>
                  <a:cubicBezTo>
                    <a:pt x="199" y="53"/>
                    <a:pt x="164" y="16"/>
                    <a:pt x="119" y="13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56" y="30"/>
                    <a:pt x="185" y="61"/>
                    <a:pt x="185" y="98"/>
                  </a:cubicBezTo>
                  <a:cubicBezTo>
                    <a:pt x="185" y="138"/>
                    <a:pt x="153" y="170"/>
                    <a:pt x="113" y="170"/>
                  </a:cubicBezTo>
                  <a:cubicBezTo>
                    <a:pt x="74" y="170"/>
                    <a:pt x="42" y="138"/>
                    <a:pt x="42" y="98"/>
                  </a:cubicBezTo>
                  <a:cubicBezTo>
                    <a:pt x="42" y="86"/>
                    <a:pt x="45" y="73"/>
                    <a:pt x="52" y="62"/>
                  </a:cubicBezTo>
                  <a:cubicBezTo>
                    <a:pt x="53" y="60"/>
                    <a:pt x="55" y="59"/>
                    <a:pt x="58" y="59"/>
                  </a:cubicBezTo>
                  <a:cubicBezTo>
                    <a:pt x="60" y="59"/>
                    <a:pt x="62" y="61"/>
                    <a:pt x="63" y="63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4" y="26"/>
                    <a:pt x="63" y="24"/>
                    <a:pt x="61" y="24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8"/>
                    <a:pt x="32" y="47"/>
                    <a:pt x="3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7E7091AA-35E5-43D0-82A1-4141E1DCCD7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691313" cy="6856412"/>
          </a:xfrm>
          <a:custGeom>
            <a:avLst/>
            <a:gdLst>
              <a:gd name="T0" fmla="*/ 2118 w 4215"/>
              <a:gd name="T1" fmla="*/ 4319 h 4319"/>
              <a:gd name="T2" fmla="*/ 0 w 4215"/>
              <a:gd name="T3" fmla="*/ 4319 h 4319"/>
              <a:gd name="T4" fmla="*/ 0 w 4215"/>
              <a:gd name="T5" fmla="*/ 0 h 4319"/>
              <a:gd name="T6" fmla="*/ 2181 w 4215"/>
              <a:gd name="T7" fmla="*/ 0 h 4319"/>
              <a:gd name="T8" fmla="*/ 4215 w 4215"/>
              <a:gd name="T9" fmla="*/ 2034 h 4319"/>
              <a:gd name="T10" fmla="*/ 2118 w 4215"/>
              <a:gd name="T11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5" h="4319">
                <a:moveTo>
                  <a:pt x="2118" y="4319"/>
                </a:moveTo>
                <a:lnTo>
                  <a:pt x="0" y="4319"/>
                </a:lnTo>
                <a:lnTo>
                  <a:pt x="0" y="0"/>
                </a:lnTo>
                <a:lnTo>
                  <a:pt x="2181" y="0"/>
                </a:lnTo>
                <a:lnTo>
                  <a:pt x="4215" y="2034"/>
                </a:lnTo>
                <a:lnTo>
                  <a:pt x="2118" y="431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0144">
            <a:extLst>
              <a:ext uri="{FF2B5EF4-FFF2-40B4-BE49-F238E27FC236}">
                <a16:creationId xmlns:a16="http://schemas.microsoft.com/office/drawing/2014/main" id="{08CC2248-AE85-499F-85BB-6ECFF9A05D5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5454469" y="2329228"/>
            <a:ext cx="2473688" cy="1788575"/>
            <a:chOff x="0" y="-1"/>
            <a:chExt cx="408" cy="295"/>
          </a:xfrm>
          <a:solidFill>
            <a:srgbClr val="00B0F0"/>
          </a:solidFill>
        </p:grpSpPr>
        <p:sp>
          <p:nvSpPr>
            <p:cNvPr id="15" name="Freeform 10145">
              <a:extLst>
                <a:ext uri="{FF2B5EF4-FFF2-40B4-BE49-F238E27FC236}">
                  <a16:creationId xmlns:a16="http://schemas.microsoft.com/office/drawing/2014/main" id="{5928C603-FBE4-48E7-82E2-2FF55E4A7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196" cy="290"/>
            </a:xfrm>
            <a:custGeom>
              <a:avLst/>
              <a:gdLst>
                <a:gd name="T0" fmla="*/ 99 w 196"/>
                <a:gd name="T1" fmla="*/ 0 h 290"/>
                <a:gd name="T2" fmla="*/ 196 w 196"/>
                <a:gd name="T3" fmla="*/ 0 h 290"/>
                <a:gd name="T4" fmla="*/ 111 w 196"/>
                <a:gd name="T5" fmla="*/ 140 h 290"/>
                <a:gd name="T6" fmla="*/ 196 w 196"/>
                <a:gd name="T7" fmla="*/ 290 h 290"/>
                <a:gd name="T8" fmla="*/ 109 w 196"/>
                <a:gd name="T9" fmla="*/ 290 h 290"/>
                <a:gd name="T10" fmla="*/ 0 w 196"/>
                <a:gd name="T11" fmla="*/ 145 h 290"/>
                <a:gd name="T12" fmla="*/ 99 w 196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0">
                  <a:moveTo>
                    <a:pt x="99" y="0"/>
                  </a:moveTo>
                  <a:lnTo>
                    <a:pt x="196" y="0"/>
                  </a:lnTo>
                  <a:lnTo>
                    <a:pt x="111" y="140"/>
                  </a:lnTo>
                  <a:lnTo>
                    <a:pt x="196" y="290"/>
                  </a:lnTo>
                  <a:lnTo>
                    <a:pt x="109" y="290"/>
                  </a:lnTo>
                  <a:lnTo>
                    <a:pt x="0" y="145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146">
              <a:extLst>
                <a:ext uri="{FF2B5EF4-FFF2-40B4-BE49-F238E27FC236}">
                  <a16:creationId xmlns:a16="http://schemas.microsoft.com/office/drawing/2014/main" id="{E89DEC73-8728-43BA-A2C1-F2E5BB732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3"/>
              <a:ext cx="196" cy="291"/>
            </a:xfrm>
            <a:custGeom>
              <a:avLst/>
              <a:gdLst>
                <a:gd name="T0" fmla="*/ 99 w 196"/>
                <a:gd name="T1" fmla="*/ 0 h 291"/>
                <a:gd name="T2" fmla="*/ 196 w 196"/>
                <a:gd name="T3" fmla="*/ 0 h 291"/>
                <a:gd name="T4" fmla="*/ 111 w 196"/>
                <a:gd name="T5" fmla="*/ 141 h 291"/>
                <a:gd name="T6" fmla="*/ 196 w 196"/>
                <a:gd name="T7" fmla="*/ 291 h 291"/>
                <a:gd name="T8" fmla="*/ 109 w 196"/>
                <a:gd name="T9" fmla="*/ 291 h 291"/>
                <a:gd name="T10" fmla="*/ 0 w 196"/>
                <a:gd name="T11" fmla="*/ 146 h 291"/>
                <a:gd name="T12" fmla="*/ 99 w 196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1">
                  <a:moveTo>
                    <a:pt x="99" y="0"/>
                  </a:moveTo>
                  <a:lnTo>
                    <a:pt x="196" y="0"/>
                  </a:lnTo>
                  <a:lnTo>
                    <a:pt x="111" y="141"/>
                  </a:lnTo>
                  <a:lnTo>
                    <a:pt x="196" y="291"/>
                  </a:lnTo>
                  <a:lnTo>
                    <a:pt x="109" y="291"/>
                  </a:lnTo>
                  <a:lnTo>
                    <a:pt x="0" y="146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15875" cap="flat">
              <a:solidFill>
                <a:srgbClr val="08E0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5DFE086-1237-42A5-A846-08343E6681B9}"/>
              </a:ext>
            </a:extLst>
          </p:cNvPr>
          <p:cNvSpPr txBox="1"/>
          <p:nvPr/>
        </p:nvSpPr>
        <p:spPr>
          <a:xfrm>
            <a:off x="6642809" y="2549669"/>
            <a:ext cx="5145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sz="4000" b="0" i="0" cap="all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CAN AI BE DANGEROUS</a:t>
            </a:r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64DE270E-647F-4CCD-862C-28CEE9285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816" y="4246307"/>
            <a:ext cx="510902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r" eaLnBrk="0" hangingPunct="0"/>
            <a:r>
              <a:rPr lang="en-US" sz="16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researchers agree that a superintelligent AI is unlikely to exhibit human emotions like love or hate, and that there is no reason to expect AI to become intentionally benevolent or malevolent</a:t>
            </a:r>
            <a:r>
              <a:rPr lang="en-US" altLang="es-MX" sz="14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rPr>
              <a:t>.</a:t>
            </a:r>
            <a:endParaRPr lang="en-US" altLang="es-MX" sz="1400" dirty="0">
              <a:solidFill>
                <a:schemeClr val="bg1"/>
              </a:solidFill>
              <a:latin typeface="+mn-lt"/>
              <a:cs typeface="Calibri Light" panose="020F0302020204030204" pitchFamily="34" charset="0"/>
            </a:endParaRPr>
          </a:p>
          <a:p>
            <a:pPr algn="r" eaLnBrk="0" hangingPunct="0"/>
            <a:endParaRPr lang="en-US" altLang="es-MX" sz="1400" dirty="0">
              <a:solidFill>
                <a:schemeClr val="bg1"/>
              </a:solidFill>
              <a:latin typeface="+mn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2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0059">
            <a:extLst>
              <a:ext uri="{FF2B5EF4-FFF2-40B4-BE49-F238E27FC236}">
                <a16:creationId xmlns:a16="http://schemas.microsoft.com/office/drawing/2014/main" id="{0FD74655-B7E4-4996-B28D-76687D62A2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5013" y="12699"/>
            <a:ext cx="6529387" cy="7196137"/>
            <a:chOff x="1" y="-1"/>
            <a:chExt cx="4113" cy="4533"/>
          </a:xfrm>
          <a:solidFill>
            <a:srgbClr val="00B0F0">
              <a:alpha val="45882"/>
            </a:srgbClr>
          </a:solidFill>
        </p:grpSpPr>
        <p:sp>
          <p:nvSpPr>
            <p:cNvPr id="66" name="Freeform 10060">
              <a:extLst>
                <a:ext uri="{FF2B5EF4-FFF2-40B4-BE49-F238E27FC236}">
                  <a16:creationId xmlns:a16="http://schemas.microsoft.com/office/drawing/2014/main" id="{31208376-572A-4C17-B2D9-B913FDBD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-1"/>
              <a:ext cx="1434" cy="270"/>
            </a:xfrm>
            <a:custGeom>
              <a:avLst/>
              <a:gdLst>
                <a:gd name="T0" fmla="*/ 218 w 1434"/>
                <a:gd name="T1" fmla="*/ 270 h 270"/>
                <a:gd name="T2" fmla="*/ 0 w 1434"/>
                <a:gd name="T3" fmla="*/ 270 h 270"/>
                <a:gd name="T4" fmla="*/ 0 w 1434"/>
                <a:gd name="T5" fmla="*/ 256 h 270"/>
                <a:gd name="T6" fmla="*/ 211 w 1434"/>
                <a:gd name="T7" fmla="*/ 256 h 270"/>
                <a:gd name="T8" fmla="*/ 373 w 1434"/>
                <a:gd name="T9" fmla="*/ 71 h 270"/>
                <a:gd name="T10" fmla="*/ 769 w 1434"/>
                <a:gd name="T11" fmla="*/ 71 h 270"/>
                <a:gd name="T12" fmla="*/ 855 w 1434"/>
                <a:gd name="T13" fmla="*/ 0 h 270"/>
                <a:gd name="T14" fmla="*/ 1183 w 1434"/>
                <a:gd name="T15" fmla="*/ 0 h 270"/>
                <a:gd name="T16" fmla="*/ 1183 w 1434"/>
                <a:gd name="T17" fmla="*/ 0 h 270"/>
                <a:gd name="T18" fmla="*/ 1434 w 1434"/>
                <a:gd name="T19" fmla="*/ 223 h 270"/>
                <a:gd name="T20" fmla="*/ 1427 w 1434"/>
                <a:gd name="T21" fmla="*/ 232 h 270"/>
                <a:gd name="T22" fmla="*/ 1175 w 1434"/>
                <a:gd name="T23" fmla="*/ 12 h 270"/>
                <a:gd name="T24" fmla="*/ 860 w 1434"/>
                <a:gd name="T25" fmla="*/ 12 h 270"/>
                <a:gd name="T26" fmla="*/ 774 w 1434"/>
                <a:gd name="T27" fmla="*/ 85 h 270"/>
                <a:gd name="T28" fmla="*/ 380 w 1434"/>
                <a:gd name="T29" fmla="*/ 85 h 270"/>
                <a:gd name="T30" fmla="*/ 218 w 1434"/>
                <a:gd name="T3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4" h="270">
                  <a:moveTo>
                    <a:pt x="218" y="270"/>
                  </a:moveTo>
                  <a:lnTo>
                    <a:pt x="0" y="270"/>
                  </a:lnTo>
                  <a:lnTo>
                    <a:pt x="0" y="256"/>
                  </a:lnTo>
                  <a:lnTo>
                    <a:pt x="211" y="256"/>
                  </a:lnTo>
                  <a:lnTo>
                    <a:pt x="373" y="71"/>
                  </a:lnTo>
                  <a:lnTo>
                    <a:pt x="769" y="71"/>
                  </a:lnTo>
                  <a:lnTo>
                    <a:pt x="855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434" y="223"/>
                  </a:lnTo>
                  <a:lnTo>
                    <a:pt x="1427" y="232"/>
                  </a:lnTo>
                  <a:lnTo>
                    <a:pt x="1175" y="12"/>
                  </a:lnTo>
                  <a:lnTo>
                    <a:pt x="860" y="12"/>
                  </a:lnTo>
                  <a:lnTo>
                    <a:pt x="774" y="85"/>
                  </a:lnTo>
                  <a:lnTo>
                    <a:pt x="380" y="85"/>
                  </a:lnTo>
                  <a:lnTo>
                    <a:pt x="218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061">
              <a:extLst>
                <a:ext uri="{FF2B5EF4-FFF2-40B4-BE49-F238E27FC236}">
                  <a16:creationId xmlns:a16="http://schemas.microsoft.com/office/drawing/2014/main" id="{F0AEDF76-A38A-492B-B49D-455229E1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27"/>
              <a:ext cx="2981" cy="567"/>
            </a:xfrm>
            <a:custGeom>
              <a:avLst/>
              <a:gdLst>
                <a:gd name="T0" fmla="*/ 443 w 1255"/>
                <a:gd name="T1" fmla="*/ 239 h 239"/>
                <a:gd name="T2" fmla="*/ 207 w 1255"/>
                <a:gd name="T3" fmla="*/ 239 h 239"/>
                <a:gd name="T4" fmla="*/ 207 w 1255"/>
                <a:gd name="T5" fmla="*/ 239 h 239"/>
                <a:gd name="T6" fmla="*/ 170 w 1255"/>
                <a:gd name="T7" fmla="*/ 204 h 239"/>
                <a:gd name="T8" fmla="*/ 0 w 1255"/>
                <a:gd name="T9" fmla="*/ 204 h 239"/>
                <a:gd name="T10" fmla="*/ 0 w 1255"/>
                <a:gd name="T11" fmla="*/ 203 h 239"/>
                <a:gd name="T12" fmla="*/ 171 w 1255"/>
                <a:gd name="T13" fmla="*/ 203 h 239"/>
                <a:gd name="T14" fmla="*/ 171 w 1255"/>
                <a:gd name="T15" fmla="*/ 203 h 239"/>
                <a:gd name="T16" fmla="*/ 208 w 1255"/>
                <a:gd name="T17" fmla="*/ 238 h 239"/>
                <a:gd name="T18" fmla="*/ 442 w 1255"/>
                <a:gd name="T19" fmla="*/ 238 h 239"/>
                <a:gd name="T20" fmla="*/ 584 w 1255"/>
                <a:gd name="T21" fmla="*/ 95 h 239"/>
                <a:gd name="T22" fmla="*/ 805 w 1255"/>
                <a:gd name="T23" fmla="*/ 95 h 239"/>
                <a:gd name="T24" fmla="*/ 896 w 1255"/>
                <a:gd name="T25" fmla="*/ 1 h 239"/>
                <a:gd name="T26" fmla="*/ 896 w 1255"/>
                <a:gd name="T27" fmla="*/ 1 h 239"/>
                <a:gd name="T28" fmla="*/ 896 w 1255"/>
                <a:gd name="T29" fmla="*/ 1 h 239"/>
                <a:gd name="T30" fmla="*/ 896 w 1255"/>
                <a:gd name="T31" fmla="*/ 1 h 239"/>
                <a:gd name="T32" fmla="*/ 896 w 1255"/>
                <a:gd name="T33" fmla="*/ 0 h 239"/>
                <a:gd name="T34" fmla="*/ 1160 w 1255"/>
                <a:gd name="T35" fmla="*/ 0 h 239"/>
                <a:gd name="T36" fmla="*/ 1160 w 1255"/>
                <a:gd name="T37" fmla="*/ 0 h 239"/>
                <a:gd name="T38" fmla="*/ 1206 w 1255"/>
                <a:gd name="T39" fmla="*/ 48 h 239"/>
                <a:gd name="T40" fmla="*/ 1255 w 1255"/>
                <a:gd name="T41" fmla="*/ 48 h 239"/>
                <a:gd name="T42" fmla="*/ 1255 w 1255"/>
                <a:gd name="T43" fmla="*/ 49 h 239"/>
                <a:gd name="T44" fmla="*/ 1206 w 1255"/>
                <a:gd name="T45" fmla="*/ 49 h 239"/>
                <a:gd name="T46" fmla="*/ 1206 w 1255"/>
                <a:gd name="T47" fmla="*/ 49 h 239"/>
                <a:gd name="T48" fmla="*/ 1159 w 1255"/>
                <a:gd name="T49" fmla="*/ 1 h 239"/>
                <a:gd name="T50" fmla="*/ 897 w 1255"/>
                <a:gd name="T51" fmla="*/ 1 h 239"/>
                <a:gd name="T52" fmla="*/ 851 w 1255"/>
                <a:gd name="T53" fmla="*/ 50 h 239"/>
                <a:gd name="T54" fmla="*/ 805 w 1255"/>
                <a:gd name="T55" fmla="*/ 96 h 239"/>
                <a:gd name="T56" fmla="*/ 805 w 1255"/>
                <a:gd name="T57" fmla="*/ 97 h 239"/>
                <a:gd name="T58" fmla="*/ 584 w 1255"/>
                <a:gd name="T59" fmla="*/ 97 h 239"/>
                <a:gd name="T60" fmla="*/ 443 w 1255"/>
                <a:gd name="T6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5" h="239">
                  <a:moveTo>
                    <a:pt x="443" y="239"/>
                  </a:moveTo>
                  <a:cubicBezTo>
                    <a:pt x="207" y="239"/>
                    <a:pt x="207" y="239"/>
                    <a:pt x="207" y="239"/>
                  </a:cubicBezTo>
                  <a:cubicBezTo>
                    <a:pt x="207" y="239"/>
                    <a:pt x="207" y="239"/>
                    <a:pt x="207" y="239"/>
                  </a:cubicBezTo>
                  <a:cubicBezTo>
                    <a:pt x="170" y="204"/>
                    <a:pt x="170" y="204"/>
                    <a:pt x="17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584" y="95"/>
                    <a:pt x="584" y="95"/>
                    <a:pt x="584" y="95"/>
                  </a:cubicBezTo>
                  <a:cubicBezTo>
                    <a:pt x="805" y="95"/>
                    <a:pt x="805" y="95"/>
                    <a:pt x="805" y="95"/>
                  </a:cubicBezTo>
                  <a:cubicBezTo>
                    <a:pt x="841" y="59"/>
                    <a:pt x="895" y="4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206" y="48"/>
                    <a:pt x="1206" y="48"/>
                    <a:pt x="1206" y="48"/>
                  </a:cubicBezTo>
                  <a:cubicBezTo>
                    <a:pt x="1255" y="48"/>
                    <a:pt x="1255" y="48"/>
                    <a:pt x="1255" y="48"/>
                  </a:cubicBezTo>
                  <a:cubicBezTo>
                    <a:pt x="1255" y="49"/>
                    <a:pt x="1255" y="49"/>
                    <a:pt x="1255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159" y="1"/>
                    <a:pt x="1159" y="1"/>
                    <a:pt x="1159" y="1"/>
                  </a:cubicBezTo>
                  <a:cubicBezTo>
                    <a:pt x="897" y="1"/>
                    <a:pt x="897" y="1"/>
                    <a:pt x="897" y="1"/>
                  </a:cubicBezTo>
                  <a:cubicBezTo>
                    <a:pt x="896" y="4"/>
                    <a:pt x="888" y="12"/>
                    <a:pt x="851" y="50"/>
                  </a:cubicBezTo>
                  <a:cubicBezTo>
                    <a:pt x="829" y="73"/>
                    <a:pt x="806" y="96"/>
                    <a:pt x="805" y="96"/>
                  </a:cubicBezTo>
                  <a:cubicBezTo>
                    <a:pt x="805" y="97"/>
                    <a:pt x="805" y="97"/>
                    <a:pt x="805" y="97"/>
                  </a:cubicBezTo>
                  <a:cubicBezTo>
                    <a:pt x="584" y="97"/>
                    <a:pt x="584" y="97"/>
                    <a:pt x="584" y="97"/>
                  </a:cubicBezTo>
                  <a:lnTo>
                    <a:pt x="443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062">
              <a:extLst>
                <a:ext uri="{FF2B5EF4-FFF2-40B4-BE49-F238E27FC236}">
                  <a16:creationId xmlns:a16="http://schemas.microsoft.com/office/drawing/2014/main" id="{FDDD0657-8BAD-4790-B1D7-BD187BF2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78"/>
              <a:ext cx="859" cy="183"/>
            </a:xfrm>
            <a:custGeom>
              <a:avLst/>
              <a:gdLst>
                <a:gd name="T0" fmla="*/ 4 w 859"/>
                <a:gd name="T1" fmla="*/ 183 h 183"/>
                <a:gd name="T2" fmla="*/ 0 w 859"/>
                <a:gd name="T3" fmla="*/ 181 h 183"/>
                <a:gd name="T4" fmla="*/ 168 w 859"/>
                <a:gd name="T5" fmla="*/ 0 h 183"/>
                <a:gd name="T6" fmla="*/ 859 w 859"/>
                <a:gd name="T7" fmla="*/ 0 h 183"/>
                <a:gd name="T8" fmla="*/ 859 w 859"/>
                <a:gd name="T9" fmla="*/ 5 h 183"/>
                <a:gd name="T10" fmla="*/ 173 w 859"/>
                <a:gd name="T11" fmla="*/ 5 h 183"/>
                <a:gd name="T12" fmla="*/ 4 w 859"/>
                <a:gd name="T1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3">
                  <a:moveTo>
                    <a:pt x="4" y="183"/>
                  </a:moveTo>
                  <a:lnTo>
                    <a:pt x="0" y="181"/>
                  </a:lnTo>
                  <a:lnTo>
                    <a:pt x="168" y="0"/>
                  </a:lnTo>
                  <a:lnTo>
                    <a:pt x="859" y="0"/>
                  </a:lnTo>
                  <a:lnTo>
                    <a:pt x="859" y="5"/>
                  </a:lnTo>
                  <a:lnTo>
                    <a:pt x="173" y="5"/>
                  </a:lnTo>
                  <a:lnTo>
                    <a:pt x="4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063">
              <a:extLst>
                <a:ext uri="{FF2B5EF4-FFF2-40B4-BE49-F238E27FC236}">
                  <a16:creationId xmlns:a16="http://schemas.microsoft.com/office/drawing/2014/main" id="{CC1CEAD8-F147-4D21-B65C-16ACA941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67"/>
              <a:ext cx="2415" cy="259"/>
            </a:xfrm>
            <a:custGeom>
              <a:avLst/>
              <a:gdLst>
                <a:gd name="T0" fmla="*/ 2415 w 2415"/>
                <a:gd name="T1" fmla="*/ 259 h 259"/>
                <a:gd name="T2" fmla="*/ 2044 w 2415"/>
                <a:gd name="T3" fmla="*/ 259 h 259"/>
                <a:gd name="T4" fmla="*/ 1785 w 2415"/>
                <a:gd name="T5" fmla="*/ 14 h 259"/>
                <a:gd name="T6" fmla="*/ 1538 w 2415"/>
                <a:gd name="T7" fmla="*/ 14 h 259"/>
                <a:gd name="T8" fmla="*/ 1301 w 2415"/>
                <a:gd name="T9" fmla="*/ 254 h 259"/>
                <a:gd name="T10" fmla="*/ 444 w 2415"/>
                <a:gd name="T11" fmla="*/ 254 h 259"/>
                <a:gd name="T12" fmla="*/ 273 w 2415"/>
                <a:gd name="T13" fmla="*/ 73 h 259"/>
                <a:gd name="T14" fmla="*/ 0 w 2415"/>
                <a:gd name="T15" fmla="*/ 73 h 259"/>
                <a:gd name="T16" fmla="*/ 0 w 2415"/>
                <a:gd name="T17" fmla="*/ 62 h 259"/>
                <a:gd name="T18" fmla="*/ 277 w 2415"/>
                <a:gd name="T19" fmla="*/ 62 h 259"/>
                <a:gd name="T20" fmla="*/ 448 w 2415"/>
                <a:gd name="T21" fmla="*/ 240 h 259"/>
                <a:gd name="T22" fmla="*/ 1294 w 2415"/>
                <a:gd name="T23" fmla="*/ 240 h 259"/>
                <a:gd name="T24" fmla="*/ 1531 w 2415"/>
                <a:gd name="T25" fmla="*/ 0 h 259"/>
                <a:gd name="T26" fmla="*/ 1790 w 2415"/>
                <a:gd name="T27" fmla="*/ 0 h 259"/>
                <a:gd name="T28" fmla="*/ 2051 w 2415"/>
                <a:gd name="T29" fmla="*/ 247 h 259"/>
                <a:gd name="T30" fmla="*/ 2415 w 2415"/>
                <a:gd name="T31" fmla="*/ 247 h 259"/>
                <a:gd name="T32" fmla="*/ 2415 w 2415"/>
                <a:gd name="T3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59">
                  <a:moveTo>
                    <a:pt x="2415" y="259"/>
                  </a:moveTo>
                  <a:lnTo>
                    <a:pt x="2044" y="259"/>
                  </a:lnTo>
                  <a:lnTo>
                    <a:pt x="1785" y="14"/>
                  </a:lnTo>
                  <a:lnTo>
                    <a:pt x="1538" y="14"/>
                  </a:lnTo>
                  <a:lnTo>
                    <a:pt x="1301" y="254"/>
                  </a:lnTo>
                  <a:lnTo>
                    <a:pt x="444" y="254"/>
                  </a:lnTo>
                  <a:lnTo>
                    <a:pt x="273" y="73"/>
                  </a:lnTo>
                  <a:lnTo>
                    <a:pt x="0" y="73"/>
                  </a:lnTo>
                  <a:lnTo>
                    <a:pt x="0" y="62"/>
                  </a:lnTo>
                  <a:lnTo>
                    <a:pt x="277" y="62"/>
                  </a:lnTo>
                  <a:lnTo>
                    <a:pt x="448" y="240"/>
                  </a:lnTo>
                  <a:lnTo>
                    <a:pt x="1294" y="240"/>
                  </a:lnTo>
                  <a:lnTo>
                    <a:pt x="1531" y="0"/>
                  </a:lnTo>
                  <a:lnTo>
                    <a:pt x="1790" y="0"/>
                  </a:lnTo>
                  <a:lnTo>
                    <a:pt x="2051" y="247"/>
                  </a:lnTo>
                  <a:lnTo>
                    <a:pt x="2415" y="247"/>
                  </a:lnTo>
                  <a:lnTo>
                    <a:pt x="2415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64">
              <a:extLst>
                <a:ext uri="{FF2B5EF4-FFF2-40B4-BE49-F238E27FC236}">
                  <a16:creationId xmlns:a16="http://schemas.microsoft.com/office/drawing/2014/main" id="{74DDB85C-4420-4A39-A599-B8D88BC5D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580"/>
              <a:ext cx="1633" cy="169"/>
            </a:xfrm>
            <a:custGeom>
              <a:avLst/>
              <a:gdLst>
                <a:gd name="T0" fmla="*/ 1201 w 1633"/>
                <a:gd name="T1" fmla="*/ 169 h 169"/>
                <a:gd name="T2" fmla="*/ 821 w 1633"/>
                <a:gd name="T3" fmla="*/ 169 h 169"/>
                <a:gd name="T4" fmla="*/ 821 w 1633"/>
                <a:gd name="T5" fmla="*/ 166 h 169"/>
                <a:gd name="T6" fmla="*/ 700 w 1633"/>
                <a:gd name="T7" fmla="*/ 38 h 169"/>
                <a:gd name="T8" fmla="*/ 0 w 1633"/>
                <a:gd name="T9" fmla="*/ 38 h 169"/>
                <a:gd name="T10" fmla="*/ 0 w 1633"/>
                <a:gd name="T11" fmla="*/ 31 h 169"/>
                <a:gd name="T12" fmla="*/ 702 w 1633"/>
                <a:gd name="T13" fmla="*/ 31 h 169"/>
                <a:gd name="T14" fmla="*/ 702 w 1633"/>
                <a:gd name="T15" fmla="*/ 33 h 169"/>
                <a:gd name="T16" fmla="*/ 824 w 1633"/>
                <a:gd name="T17" fmla="*/ 162 h 169"/>
                <a:gd name="T18" fmla="*/ 1199 w 1633"/>
                <a:gd name="T19" fmla="*/ 162 h 169"/>
                <a:gd name="T20" fmla="*/ 1353 w 1633"/>
                <a:gd name="T21" fmla="*/ 0 h 169"/>
                <a:gd name="T22" fmla="*/ 1633 w 1633"/>
                <a:gd name="T23" fmla="*/ 0 h 169"/>
                <a:gd name="T24" fmla="*/ 1633 w 1633"/>
                <a:gd name="T25" fmla="*/ 7 h 169"/>
                <a:gd name="T26" fmla="*/ 1358 w 1633"/>
                <a:gd name="T27" fmla="*/ 7 h 169"/>
                <a:gd name="T28" fmla="*/ 1201 w 1633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3" h="169">
                  <a:moveTo>
                    <a:pt x="1201" y="169"/>
                  </a:moveTo>
                  <a:lnTo>
                    <a:pt x="821" y="169"/>
                  </a:lnTo>
                  <a:lnTo>
                    <a:pt x="821" y="166"/>
                  </a:lnTo>
                  <a:lnTo>
                    <a:pt x="700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702" y="31"/>
                  </a:lnTo>
                  <a:lnTo>
                    <a:pt x="702" y="33"/>
                  </a:lnTo>
                  <a:lnTo>
                    <a:pt x="824" y="162"/>
                  </a:lnTo>
                  <a:lnTo>
                    <a:pt x="1199" y="162"/>
                  </a:lnTo>
                  <a:lnTo>
                    <a:pt x="1353" y="0"/>
                  </a:lnTo>
                  <a:lnTo>
                    <a:pt x="1633" y="0"/>
                  </a:lnTo>
                  <a:lnTo>
                    <a:pt x="1633" y="7"/>
                  </a:lnTo>
                  <a:lnTo>
                    <a:pt x="1358" y="7"/>
                  </a:lnTo>
                  <a:lnTo>
                    <a:pt x="1201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65">
              <a:extLst>
                <a:ext uri="{FF2B5EF4-FFF2-40B4-BE49-F238E27FC236}">
                  <a16:creationId xmlns:a16="http://schemas.microsoft.com/office/drawing/2014/main" id="{699DBD81-5759-4891-9AB1-2E504A451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718"/>
              <a:ext cx="1560" cy="285"/>
            </a:xfrm>
            <a:custGeom>
              <a:avLst/>
              <a:gdLst>
                <a:gd name="T0" fmla="*/ 520 w 1560"/>
                <a:gd name="T1" fmla="*/ 285 h 285"/>
                <a:gd name="T2" fmla="*/ 0 w 1560"/>
                <a:gd name="T3" fmla="*/ 285 h 285"/>
                <a:gd name="T4" fmla="*/ 0 w 1560"/>
                <a:gd name="T5" fmla="*/ 278 h 285"/>
                <a:gd name="T6" fmla="*/ 517 w 1560"/>
                <a:gd name="T7" fmla="*/ 278 h 285"/>
                <a:gd name="T8" fmla="*/ 679 w 1560"/>
                <a:gd name="T9" fmla="*/ 130 h 285"/>
                <a:gd name="T10" fmla="*/ 1232 w 1560"/>
                <a:gd name="T11" fmla="*/ 130 h 285"/>
                <a:gd name="T12" fmla="*/ 1356 w 1560"/>
                <a:gd name="T13" fmla="*/ 0 h 285"/>
                <a:gd name="T14" fmla="*/ 1560 w 1560"/>
                <a:gd name="T15" fmla="*/ 0 h 285"/>
                <a:gd name="T16" fmla="*/ 1560 w 1560"/>
                <a:gd name="T17" fmla="*/ 7 h 285"/>
                <a:gd name="T18" fmla="*/ 1360 w 1560"/>
                <a:gd name="T19" fmla="*/ 7 h 285"/>
                <a:gd name="T20" fmla="*/ 1234 w 1560"/>
                <a:gd name="T21" fmla="*/ 138 h 285"/>
                <a:gd name="T22" fmla="*/ 681 w 1560"/>
                <a:gd name="T23" fmla="*/ 138 h 285"/>
                <a:gd name="T24" fmla="*/ 52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520" y="285"/>
                  </a:moveTo>
                  <a:lnTo>
                    <a:pt x="0" y="285"/>
                  </a:lnTo>
                  <a:lnTo>
                    <a:pt x="0" y="278"/>
                  </a:lnTo>
                  <a:lnTo>
                    <a:pt x="517" y="278"/>
                  </a:lnTo>
                  <a:lnTo>
                    <a:pt x="679" y="130"/>
                  </a:lnTo>
                  <a:lnTo>
                    <a:pt x="1232" y="130"/>
                  </a:lnTo>
                  <a:lnTo>
                    <a:pt x="1356" y="0"/>
                  </a:lnTo>
                  <a:lnTo>
                    <a:pt x="1560" y="0"/>
                  </a:lnTo>
                  <a:lnTo>
                    <a:pt x="1560" y="7"/>
                  </a:lnTo>
                  <a:lnTo>
                    <a:pt x="1360" y="7"/>
                  </a:lnTo>
                  <a:lnTo>
                    <a:pt x="1234" y="138"/>
                  </a:lnTo>
                  <a:lnTo>
                    <a:pt x="681" y="138"/>
                  </a:lnTo>
                  <a:lnTo>
                    <a:pt x="52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066">
              <a:extLst>
                <a:ext uri="{FF2B5EF4-FFF2-40B4-BE49-F238E27FC236}">
                  <a16:creationId xmlns:a16="http://schemas.microsoft.com/office/drawing/2014/main" id="{6B0B56A6-DB42-4CC2-8AEF-7A82ABA7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642"/>
              <a:ext cx="3712" cy="1225"/>
            </a:xfrm>
            <a:custGeom>
              <a:avLst/>
              <a:gdLst>
                <a:gd name="T0" fmla="*/ 646 w 3712"/>
                <a:gd name="T1" fmla="*/ 1225 h 1225"/>
                <a:gd name="T2" fmla="*/ 0 w 3712"/>
                <a:gd name="T3" fmla="*/ 1225 h 1225"/>
                <a:gd name="T4" fmla="*/ 0 w 3712"/>
                <a:gd name="T5" fmla="*/ 1199 h 1225"/>
                <a:gd name="T6" fmla="*/ 634 w 3712"/>
                <a:gd name="T7" fmla="*/ 1199 h 1225"/>
                <a:gd name="T8" fmla="*/ 751 w 3712"/>
                <a:gd name="T9" fmla="*/ 1068 h 1225"/>
                <a:gd name="T10" fmla="*/ 751 w 3712"/>
                <a:gd name="T11" fmla="*/ 676 h 1225"/>
                <a:gd name="T12" fmla="*/ 967 w 3712"/>
                <a:gd name="T13" fmla="*/ 472 h 1225"/>
                <a:gd name="T14" fmla="*/ 1708 w 3712"/>
                <a:gd name="T15" fmla="*/ 472 h 1225"/>
                <a:gd name="T16" fmla="*/ 2195 w 3712"/>
                <a:gd name="T17" fmla="*/ 0 h 1225"/>
                <a:gd name="T18" fmla="*/ 2434 w 3712"/>
                <a:gd name="T19" fmla="*/ 0 h 1225"/>
                <a:gd name="T20" fmla="*/ 2674 w 3712"/>
                <a:gd name="T21" fmla="*/ 221 h 1225"/>
                <a:gd name="T22" fmla="*/ 3712 w 3712"/>
                <a:gd name="T23" fmla="*/ 221 h 1225"/>
                <a:gd name="T24" fmla="*/ 3712 w 3712"/>
                <a:gd name="T25" fmla="*/ 247 h 1225"/>
                <a:gd name="T26" fmla="*/ 2665 w 3712"/>
                <a:gd name="T27" fmla="*/ 247 h 1225"/>
                <a:gd name="T28" fmla="*/ 2425 w 3712"/>
                <a:gd name="T29" fmla="*/ 26 h 1225"/>
                <a:gd name="T30" fmla="*/ 2206 w 3712"/>
                <a:gd name="T31" fmla="*/ 26 h 1225"/>
                <a:gd name="T32" fmla="*/ 1720 w 3712"/>
                <a:gd name="T33" fmla="*/ 498 h 1225"/>
                <a:gd name="T34" fmla="*/ 979 w 3712"/>
                <a:gd name="T35" fmla="*/ 498 h 1225"/>
                <a:gd name="T36" fmla="*/ 777 w 3712"/>
                <a:gd name="T37" fmla="*/ 688 h 1225"/>
                <a:gd name="T38" fmla="*/ 777 w 3712"/>
                <a:gd name="T39" fmla="*/ 1078 h 1225"/>
                <a:gd name="T40" fmla="*/ 646 w 3712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2" h="1225">
                  <a:moveTo>
                    <a:pt x="646" y="1225"/>
                  </a:moveTo>
                  <a:lnTo>
                    <a:pt x="0" y="1225"/>
                  </a:lnTo>
                  <a:lnTo>
                    <a:pt x="0" y="1199"/>
                  </a:lnTo>
                  <a:lnTo>
                    <a:pt x="634" y="1199"/>
                  </a:lnTo>
                  <a:lnTo>
                    <a:pt x="751" y="1068"/>
                  </a:lnTo>
                  <a:lnTo>
                    <a:pt x="751" y="676"/>
                  </a:lnTo>
                  <a:lnTo>
                    <a:pt x="967" y="472"/>
                  </a:lnTo>
                  <a:lnTo>
                    <a:pt x="1708" y="472"/>
                  </a:lnTo>
                  <a:lnTo>
                    <a:pt x="2195" y="0"/>
                  </a:lnTo>
                  <a:lnTo>
                    <a:pt x="2434" y="0"/>
                  </a:lnTo>
                  <a:lnTo>
                    <a:pt x="2674" y="221"/>
                  </a:lnTo>
                  <a:lnTo>
                    <a:pt x="3712" y="221"/>
                  </a:lnTo>
                  <a:lnTo>
                    <a:pt x="3712" y="247"/>
                  </a:lnTo>
                  <a:lnTo>
                    <a:pt x="2665" y="247"/>
                  </a:lnTo>
                  <a:lnTo>
                    <a:pt x="2425" y="26"/>
                  </a:lnTo>
                  <a:lnTo>
                    <a:pt x="2206" y="26"/>
                  </a:lnTo>
                  <a:lnTo>
                    <a:pt x="1720" y="498"/>
                  </a:lnTo>
                  <a:lnTo>
                    <a:pt x="979" y="498"/>
                  </a:lnTo>
                  <a:lnTo>
                    <a:pt x="777" y="688"/>
                  </a:lnTo>
                  <a:lnTo>
                    <a:pt x="777" y="1078"/>
                  </a:lnTo>
                  <a:lnTo>
                    <a:pt x="646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067">
              <a:extLst>
                <a:ext uri="{FF2B5EF4-FFF2-40B4-BE49-F238E27FC236}">
                  <a16:creationId xmlns:a16="http://schemas.microsoft.com/office/drawing/2014/main" id="{3ADDDB43-2AC8-4C6D-9BB7-4AACF2B5E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780"/>
              <a:ext cx="4044" cy="1412"/>
            </a:xfrm>
            <a:custGeom>
              <a:avLst/>
              <a:gdLst>
                <a:gd name="T0" fmla="*/ 936 w 4044"/>
                <a:gd name="T1" fmla="*/ 1412 h 1412"/>
                <a:gd name="T2" fmla="*/ 0 w 4044"/>
                <a:gd name="T3" fmla="*/ 1412 h 1412"/>
                <a:gd name="T4" fmla="*/ 0 w 4044"/>
                <a:gd name="T5" fmla="*/ 1405 h 1412"/>
                <a:gd name="T6" fmla="*/ 933 w 4044"/>
                <a:gd name="T7" fmla="*/ 1405 h 1412"/>
                <a:gd name="T8" fmla="*/ 1147 w 4044"/>
                <a:gd name="T9" fmla="*/ 1201 h 1412"/>
                <a:gd name="T10" fmla="*/ 1147 w 4044"/>
                <a:gd name="T11" fmla="*/ 197 h 1412"/>
                <a:gd name="T12" fmla="*/ 1344 w 4044"/>
                <a:gd name="T13" fmla="*/ 0 h 1412"/>
                <a:gd name="T14" fmla="*/ 1819 w 4044"/>
                <a:gd name="T15" fmla="*/ 0 h 1412"/>
                <a:gd name="T16" fmla="*/ 1821 w 4044"/>
                <a:gd name="T17" fmla="*/ 2 h 1412"/>
                <a:gd name="T18" fmla="*/ 2206 w 4044"/>
                <a:gd name="T19" fmla="*/ 389 h 1412"/>
                <a:gd name="T20" fmla="*/ 3049 w 4044"/>
                <a:gd name="T21" fmla="*/ 389 h 1412"/>
                <a:gd name="T22" fmla="*/ 3244 w 4044"/>
                <a:gd name="T23" fmla="*/ 190 h 1412"/>
                <a:gd name="T24" fmla="*/ 4044 w 4044"/>
                <a:gd name="T25" fmla="*/ 190 h 1412"/>
                <a:gd name="T26" fmla="*/ 4044 w 4044"/>
                <a:gd name="T27" fmla="*/ 194 h 1412"/>
                <a:gd name="T28" fmla="*/ 3249 w 4044"/>
                <a:gd name="T29" fmla="*/ 194 h 1412"/>
                <a:gd name="T30" fmla="*/ 3054 w 4044"/>
                <a:gd name="T31" fmla="*/ 396 h 1412"/>
                <a:gd name="T32" fmla="*/ 2204 w 4044"/>
                <a:gd name="T33" fmla="*/ 396 h 1412"/>
                <a:gd name="T34" fmla="*/ 2204 w 4044"/>
                <a:gd name="T35" fmla="*/ 394 h 1412"/>
                <a:gd name="T36" fmla="*/ 1817 w 4044"/>
                <a:gd name="T37" fmla="*/ 7 h 1412"/>
                <a:gd name="T38" fmla="*/ 1346 w 4044"/>
                <a:gd name="T39" fmla="*/ 7 h 1412"/>
                <a:gd name="T40" fmla="*/ 1154 w 4044"/>
                <a:gd name="T41" fmla="*/ 199 h 1412"/>
                <a:gd name="T42" fmla="*/ 1154 w 4044"/>
                <a:gd name="T43" fmla="*/ 1203 h 1412"/>
                <a:gd name="T44" fmla="*/ 1152 w 4044"/>
                <a:gd name="T45" fmla="*/ 1205 h 1412"/>
                <a:gd name="T46" fmla="*/ 936 w 4044"/>
                <a:gd name="T47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44" h="1412">
                  <a:moveTo>
                    <a:pt x="936" y="1412"/>
                  </a:moveTo>
                  <a:lnTo>
                    <a:pt x="0" y="1412"/>
                  </a:lnTo>
                  <a:lnTo>
                    <a:pt x="0" y="1405"/>
                  </a:lnTo>
                  <a:lnTo>
                    <a:pt x="933" y="1405"/>
                  </a:lnTo>
                  <a:lnTo>
                    <a:pt x="1147" y="1201"/>
                  </a:lnTo>
                  <a:lnTo>
                    <a:pt x="1147" y="197"/>
                  </a:lnTo>
                  <a:lnTo>
                    <a:pt x="1344" y="0"/>
                  </a:lnTo>
                  <a:lnTo>
                    <a:pt x="1819" y="0"/>
                  </a:lnTo>
                  <a:lnTo>
                    <a:pt x="1821" y="2"/>
                  </a:lnTo>
                  <a:lnTo>
                    <a:pt x="2206" y="389"/>
                  </a:lnTo>
                  <a:lnTo>
                    <a:pt x="3049" y="389"/>
                  </a:lnTo>
                  <a:lnTo>
                    <a:pt x="3244" y="190"/>
                  </a:lnTo>
                  <a:lnTo>
                    <a:pt x="4044" y="190"/>
                  </a:lnTo>
                  <a:lnTo>
                    <a:pt x="4044" y="194"/>
                  </a:lnTo>
                  <a:lnTo>
                    <a:pt x="3249" y="194"/>
                  </a:lnTo>
                  <a:lnTo>
                    <a:pt x="3054" y="396"/>
                  </a:lnTo>
                  <a:lnTo>
                    <a:pt x="2204" y="396"/>
                  </a:lnTo>
                  <a:lnTo>
                    <a:pt x="2204" y="394"/>
                  </a:lnTo>
                  <a:lnTo>
                    <a:pt x="1817" y="7"/>
                  </a:lnTo>
                  <a:lnTo>
                    <a:pt x="1346" y="7"/>
                  </a:lnTo>
                  <a:lnTo>
                    <a:pt x="1154" y="199"/>
                  </a:lnTo>
                  <a:lnTo>
                    <a:pt x="1154" y="1203"/>
                  </a:lnTo>
                  <a:lnTo>
                    <a:pt x="1152" y="1205"/>
                  </a:lnTo>
                  <a:lnTo>
                    <a:pt x="936" y="1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068">
              <a:extLst>
                <a:ext uri="{FF2B5EF4-FFF2-40B4-BE49-F238E27FC236}">
                  <a16:creationId xmlns:a16="http://schemas.microsoft.com/office/drawing/2014/main" id="{4B642FC7-DA72-42D9-890F-F834E519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048"/>
              <a:ext cx="2574" cy="565"/>
            </a:xfrm>
            <a:custGeom>
              <a:avLst/>
              <a:gdLst>
                <a:gd name="T0" fmla="*/ 701 w 2574"/>
                <a:gd name="T1" fmla="*/ 565 h 565"/>
                <a:gd name="T2" fmla="*/ 0 w 2574"/>
                <a:gd name="T3" fmla="*/ 565 h 565"/>
                <a:gd name="T4" fmla="*/ 0 w 2574"/>
                <a:gd name="T5" fmla="*/ 539 h 565"/>
                <a:gd name="T6" fmla="*/ 691 w 2574"/>
                <a:gd name="T7" fmla="*/ 539 h 565"/>
                <a:gd name="T8" fmla="*/ 931 w 2574"/>
                <a:gd name="T9" fmla="*/ 297 h 565"/>
                <a:gd name="T10" fmla="*/ 1836 w 2574"/>
                <a:gd name="T11" fmla="*/ 297 h 565"/>
                <a:gd name="T12" fmla="*/ 2128 w 2574"/>
                <a:gd name="T13" fmla="*/ 0 h 565"/>
                <a:gd name="T14" fmla="*/ 2574 w 2574"/>
                <a:gd name="T15" fmla="*/ 0 h 565"/>
                <a:gd name="T16" fmla="*/ 2574 w 2574"/>
                <a:gd name="T17" fmla="*/ 26 h 565"/>
                <a:gd name="T18" fmla="*/ 2140 w 2574"/>
                <a:gd name="T19" fmla="*/ 26 h 565"/>
                <a:gd name="T20" fmla="*/ 1845 w 2574"/>
                <a:gd name="T21" fmla="*/ 323 h 565"/>
                <a:gd name="T22" fmla="*/ 943 w 2574"/>
                <a:gd name="T23" fmla="*/ 323 h 565"/>
                <a:gd name="T24" fmla="*/ 701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701" y="565"/>
                  </a:moveTo>
                  <a:lnTo>
                    <a:pt x="0" y="565"/>
                  </a:lnTo>
                  <a:lnTo>
                    <a:pt x="0" y="539"/>
                  </a:lnTo>
                  <a:lnTo>
                    <a:pt x="691" y="539"/>
                  </a:lnTo>
                  <a:lnTo>
                    <a:pt x="931" y="297"/>
                  </a:lnTo>
                  <a:lnTo>
                    <a:pt x="1836" y="297"/>
                  </a:lnTo>
                  <a:lnTo>
                    <a:pt x="2128" y="0"/>
                  </a:lnTo>
                  <a:lnTo>
                    <a:pt x="2574" y="0"/>
                  </a:lnTo>
                  <a:lnTo>
                    <a:pt x="2574" y="26"/>
                  </a:lnTo>
                  <a:lnTo>
                    <a:pt x="2140" y="26"/>
                  </a:lnTo>
                  <a:lnTo>
                    <a:pt x="1845" y="323"/>
                  </a:lnTo>
                  <a:lnTo>
                    <a:pt x="943" y="323"/>
                  </a:lnTo>
                  <a:lnTo>
                    <a:pt x="701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069">
              <a:extLst>
                <a:ext uri="{FF2B5EF4-FFF2-40B4-BE49-F238E27FC236}">
                  <a16:creationId xmlns:a16="http://schemas.microsoft.com/office/drawing/2014/main" id="{E8DAFFA6-51D4-4727-BBD0-328E1330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730"/>
              <a:ext cx="3054" cy="520"/>
            </a:xfrm>
            <a:custGeom>
              <a:avLst/>
              <a:gdLst>
                <a:gd name="T0" fmla="*/ 2377 w 3054"/>
                <a:gd name="T1" fmla="*/ 520 h 520"/>
                <a:gd name="T2" fmla="*/ 2156 w 3054"/>
                <a:gd name="T3" fmla="*/ 520 h 520"/>
                <a:gd name="T4" fmla="*/ 2156 w 3054"/>
                <a:gd name="T5" fmla="*/ 517 h 520"/>
                <a:gd name="T6" fmla="*/ 1658 w 3054"/>
                <a:gd name="T7" fmla="*/ 14 h 520"/>
                <a:gd name="T8" fmla="*/ 1325 w 3054"/>
                <a:gd name="T9" fmla="*/ 14 h 520"/>
                <a:gd name="T10" fmla="*/ 1088 w 3054"/>
                <a:gd name="T11" fmla="*/ 249 h 520"/>
                <a:gd name="T12" fmla="*/ 302 w 3054"/>
                <a:gd name="T13" fmla="*/ 249 h 520"/>
                <a:gd name="T14" fmla="*/ 159 w 3054"/>
                <a:gd name="T15" fmla="*/ 396 h 520"/>
                <a:gd name="T16" fmla="*/ 0 w 3054"/>
                <a:gd name="T17" fmla="*/ 396 h 520"/>
                <a:gd name="T18" fmla="*/ 0 w 3054"/>
                <a:gd name="T19" fmla="*/ 384 h 520"/>
                <a:gd name="T20" fmla="*/ 152 w 3054"/>
                <a:gd name="T21" fmla="*/ 384 h 520"/>
                <a:gd name="T22" fmla="*/ 297 w 3054"/>
                <a:gd name="T23" fmla="*/ 237 h 520"/>
                <a:gd name="T24" fmla="*/ 1083 w 3054"/>
                <a:gd name="T25" fmla="*/ 237 h 520"/>
                <a:gd name="T26" fmla="*/ 1318 w 3054"/>
                <a:gd name="T27" fmla="*/ 0 h 520"/>
                <a:gd name="T28" fmla="*/ 1662 w 3054"/>
                <a:gd name="T29" fmla="*/ 0 h 520"/>
                <a:gd name="T30" fmla="*/ 1665 w 3054"/>
                <a:gd name="T31" fmla="*/ 2 h 520"/>
                <a:gd name="T32" fmla="*/ 2163 w 3054"/>
                <a:gd name="T33" fmla="*/ 508 h 520"/>
                <a:gd name="T34" fmla="*/ 2372 w 3054"/>
                <a:gd name="T35" fmla="*/ 508 h 520"/>
                <a:gd name="T36" fmla="*/ 2484 w 3054"/>
                <a:gd name="T37" fmla="*/ 403 h 520"/>
                <a:gd name="T38" fmla="*/ 3054 w 3054"/>
                <a:gd name="T39" fmla="*/ 403 h 520"/>
                <a:gd name="T40" fmla="*/ 3054 w 3054"/>
                <a:gd name="T41" fmla="*/ 415 h 520"/>
                <a:gd name="T42" fmla="*/ 2489 w 3054"/>
                <a:gd name="T43" fmla="*/ 415 h 520"/>
                <a:gd name="T44" fmla="*/ 2377 w 3054"/>
                <a:gd name="T45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54" h="520">
                  <a:moveTo>
                    <a:pt x="2377" y="520"/>
                  </a:moveTo>
                  <a:lnTo>
                    <a:pt x="2156" y="520"/>
                  </a:lnTo>
                  <a:lnTo>
                    <a:pt x="2156" y="517"/>
                  </a:lnTo>
                  <a:lnTo>
                    <a:pt x="1658" y="14"/>
                  </a:lnTo>
                  <a:lnTo>
                    <a:pt x="1325" y="14"/>
                  </a:lnTo>
                  <a:lnTo>
                    <a:pt x="1088" y="249"/>
                  </a:lnTo>
                  <a:lnTo>
                    <a:pt x="302" y="249"/>
                  </a:lnTo>
                  <a:lnTo>
                    <a:pt x="159" y="396"/>
                  </a:lnTo>
                  <a:lnTo>
                    <a:pt x="0" y="396"/>
                  </a:lnTo>
                  <a:lnTo>
                    <a:pt x="0" y="384"/>
                  </a:lnTo>
                  <a:lnTo>
                    <a:pt x="152" y="384"/>
                  </a:lnTo>
                  <a:lnTo>
                    <a:pt x="297" y="237"/>
                  </a:lnTo>
                  <a:lnTo>
                    <a:pt x="1083" y="237"/>
                  </a:lnTo>
                  <a:lnTo>
                    <a:pt x="1318" y="0"/>
                  </a:lnTo>
                  <a:lnTo>
                    <a:pt x="1662" y="0"/>
                  </a:lnTo>
                  <a:lnTo>
                    <a:pt x="1665" y="2"/>
                  </a:lnTo>
                  <a:lnTo>
                    <a:pt x="2163" y="508"/>
                  </a:lnTo>
                  <a:lnTo>
                    <a:pt x="2372" y="508"/>
                  </a:lnTo>
                  <a:lnTo>
                    <a:pt x="2484" y="403"/>
                  </a:lnTo>
                  <a:lnTo>
                    <a:pt x="3054" y="403"/>
                  </a:lnTo>
                  <a:lnTo>
                    <a:pt x="3054" y="415"/>
                  </a:lnTo>
                  <a:lnTo>
                    <a:pt x="2489" y="415"/>
                  </a:lnTo>
                  <a:lnTo>
                    <a:pt x="2377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070">
              <a:extLst>
                <a:ext uri="{FF2B5EF4-FFF2-40B4-BE49-F238E27FC236}">
                  <a16:creationId xmlns:a16="http://schemas.microsoft.com/office/drawing/2014/main" id="{DB6DB97F-CC75-452C-852B-82B12AD70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200"/>
              <a:ext cx="3172" cy="240"/>
            </a:xfrm>
            <a:custGeom>
              <a:avLst/>
              <a:gdLst>
                <a:gd name="T0" fmla="*/ 2488 w 3172"/>
                <a:gd name="T1" fmla="*/ 240 h 240"/>
                <a:gd name="T2" fmla="*/ 1223 w 3172"/>
                <a:gd name="T3" fmla="*/ 240 h 240"/>
                <a:gd name="T4" fmla="*/ 995 w 3172"/>
                <a:gd name="T5" fmla="*/ 14 h 240"/>
                <a:gd name="T6" fmla="*/ 641 w 3172"/>
                <a:gd name="T7" fmla="*/ 14 h 240"/>
                <a:gd name="T8" fmla="*/ 439 w 3172"/>
                <a:gd name="T9" fmla="*/ 211 h 240"/>
                <a:gd name="T10" fmla="*/ 0 w 3172"/>
                <a:gd name="T11" fmla="*/ 211 h 240"/>
                <a:gd name="T12" fmla="*/ 0 w 3172"/>
                <a:gd name="T13" fmla="*/ 197 h 240"/>
                <a:gd name="T14" fmla="*/ 434 w 3172"/>
                <a:gd name="T15" fmla="*/ 197 h 240"/>
                <a:gd name="T16" fmla="*/ 636 w 3172"/>
                <a:gd name="T17" fmla="*/ 0 h 240"/>
                <a:gd name="T18" fmla="*/ 999 w 3172"/>
                <a:gd name="T19" fmla="*/ 0 h 240"/>
                <a:gd name="T20" fmla="*/ 1227 w 3172"/>
                <a:gd name="T21" fmla="*/ 228 h 240"/>
                <a:gd name="T22" fmla="*/ 2484 w 3172"/>
                <a:gd name="T23" fmla="*/ 228 h 240"/>
                <a:gd name="T24" fmla="*/ 2645 w 3172"/>
                <a:gd name="T25" fmla="*/ 69 h 240"/>
                <a:gd name="T26" fmla="*/ 3172 w 3172"/>
                <a:gd name="T27" fmla="*/ 69 h 240"/>
                <a:gd name="T28" fmla="*/ 3172 w 3172"/>
                <a:gd name="T29" fmla="*/ 80 h 240"/>
                <a:gd name="T30" fmla="*/ 2650 w 3172"/>
                <a:gd name="T31" fmla="*/ 80 h 240"/>
                <a:gd name="T32" fmla="*/ 2488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2488" y="240"/>
                  </a:moveTo>
                  <a:lnTo>
                    <a:pt x="1223" y="240"/>
                  </a:lnTo>
                  <a:lnTo>
                    <a:pt x="995" y="14"/>
                  </a:lnTo>
                  <a:lnTo>
                    <a:pt x="641" y="14"/>
                  </a:lnTo>
                  <a:lnTo>
                    <a:pt x="439" y="211"/>
                  </a:lnTo>
                  <a:lnTo>
                    <a:pt x="0" y="211"/>
                  </a:lnTo>
                  <a:lnTo>
                    <a:pt x="0" y="197"/>
                  </a:lnTo>
                  <a:lnTo>
                    <a:pt x="434" y="197"/>
                  </a:lnTo>
                  <a:lnTo>
                    <a:pt x="636" y="0"/>
                  </a:lnTo>
                  <a:lnTo>
                    <a:pt x="999" y="0"/>
                  </a:lnTo>
                  <a:lnTo>
                    <a:pt x="1227" y="228"/>
                  </a:lnTo>
                  <a:lnTo>
                    <a:pt x="2484" y="228"/>
                  </a:lnTo>
                  <a:lnTo>
                    <a:pt x="2645" y="69"/>
                  </a:lnTo>
                  <a:lnTo>
                    <a:pt x="3172" y="69"/>
                  </a:lnTo>
                  <a:lnTo>
                    <a:pt x="3172" y="80"/>
                  </a:lnTo>
                  <a:lnTo>
                    <a:pt x="2650" y="80"/>
                  </a:lnTo>
                  <a:lnTo>
                    <a:pt x="2488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071">
              <a:extLst>
                <a:ext uri="{FF2B5EF4-FFF2-40B4-BE49-F238E27FC236}">
                  <a16:creationId xmlns:a16="http://schemas.microsoft.com/office/drawing/2014/main" id="{E1F9F038-0A45-4C8A-90FA-740337692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387"/>
              <a:ext cx="1233" cy="242"/>
            </a:xfrm>
            <a:custGeom>
              <a:avLst/>
              <a:gdLst>
                <a:gd name="T0" fmla="*/ 577 w 1233"/>
                <a:gd name="T1" fmla="*/ 242 h 242"/>
                <a:gd name="T2" fmla="*/ 0 w 1233"/>
                <a:gd name="T3" fmla="*/ 242 h 242"/>
                <a:gd name="T4" fmla="*/ 0 w 1233"/>
                <a:gd name="T5" fmla="*/ 235 h 242"/>
                <a:gd name="T6" fmla="*/ 575 w 1233"/>
                <a:gd name="T7" fmla="*/ 235 h 242"/>
                <a:gd name="T8" fmla="*/ 801 w 1233"/>
                <a:gd name="T9" fmla="*/ 0 h 242"/>
                <a:gd name="T10" fmla="*/ 1233 w 1233"/>
                <a:gd name="T11" fmla="*/ 0 h 242"/>
                <a:gd name="T12" fmla="*/ 1233 w 1233"/>
                <a:gd name="T13" fmla="*/ 5 h 242"/>
                <a:gd name="T14" fmla="*/ 803 w 1233"/>
                <a:gd name="T15" fmla="*/ 5 h 242"/>
                <a:gd name="T16" fmla="*/ 577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577" y="242"/>
                  </a:moveTo>
                  <a:lnTo>
                    <a:pt x="0" y="242"/>
                  </a:lnTo>
                  <a:lnTo>
                    <a:pt x="0" y="235"/>
                  </a:lnTo>
                  <a:lnTo>
                    <a:pt x="575" y="235"/>
                  </a:lnTo>
                  <a:lnTo>
                    <a:pt x="801" y="0"/>
                  </a:lnTo>
                  <a:lnTo>
                    <a:pt x="1233" y="0"/>
                  </a:lnTo>
                  <a:lnTo>
                    <a:pt x="1233" y="5"/>
                  </a:lnTo>
                  <a:lnTo>
                    <a:pt x="803" y="5"/>
                  </a:lnTo>
                  <a:lnTo>
                    <a:pt x="577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072">
              <a:extLst>
                <a:ext uri="{FF2B5EF4-FFF2-40B4-BE49-F238E27FC236}">
                  <a16:creationId xmlns:a16="http://schemas.microsoft.com/office/drawing/2014/main" id="{9C2B0707-549B-4F36-AB26-C0E2114E4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1731"/>
              <a:ext cx="3228" cy="473"/>
            </a:xfrm>
            <a:custGeom>
              <a:avLst/>
              <a:gdLst>
                <a:gd name="T0" fmla="*/ 1895 w 3228"/>
                <a:gd name="T1" fmla="*/ 473 h 473"/>
                <a:gd name="T2" fmla="*/ 779 w 3228"/>
                <a:gd name="T3" fmla="*/ 473 h 473"/>
                <a:gd name="T4" fmla="*/ 779 w 3228"/>
                <a:gd name="T5" fmla="*/ 473 h 473"/>
                <a:gd name="T6" fmla="*/ 591 w 3228"/>
                <a:gd name="T7" fmla="*/ 281 h 473"/>
                <a:gd name="T8" fmla="*/ 0 w 3228"/>
                <a:gd name="T9" fmla="*/ 281 h 473"/>
                <a:gd name="T10" fmla="*/ 0 w 3228"/>
                <a:gd name="T11" fmla="*/ 278 h 473"/>
                <a:gd name="T12" fmla="*/ 591 w 3228"/>
                <a:gd name="T13" fmla="*/ 278 h 473"/>
                <a:gd name="T14" fmla="*/ 591 w 3228"/>
                <a:gd name="T15" fmla="*/ 278 h 473"/>
                <a:gd name="T16" fmla="*/ 779 w 3228"/>
                <a:gd name="T17" fmla="*/ 468 h 473"/>
                <a:gd name="T18" fmla="*/ 1895 w 3228"/>
                <a:gd name="T19" fmla="*/ 468 h 473"/>
                <a:gd name="T20" fmla="*/ 2045 w 3228"/>
                <a:gd name="T21" fmla="*/ 316 h 473"/>
                <a:gd name="T22" fmla="*/ 2674 w 3228"/>
                <a:gd name="T23" fmla="*/ 316 h 473"/>
                <a:gd name="T24" fmla="*/ 2957 w 3228"/>
                <a:gd name="T25" fmla="*/ 0 h 473"/>
                <a:gd name="T26" fmla="*/ 3228 w 3228"/>
                <a:gd name="T27" fmla="*/ 0 h 473"/>
                <a:gd name="T28" fmla="*/ 3228 w 3228"/>
                <a:gd name="T29" fmla="*/ 3 h 473"/>
                <a:gd name="T30" fmla="*/ 2957 w 3228"/>
                <a:gd name="T31" fmla="*/ 3 h 473"/>
                <a:gd name="T32" fmla="*/ 2677 w 3228"/>
                <a:gd name="T33" fmla="*/ 321 h 473"/>
                <a:gd name="T34" fmla="*/ 2045 w 3228"/>
                <a:gd name="T35" fmla="*/ 321 h 473"/>
                <a:gd name="T36" fmla="*/ 1895 w 3228"/>
                <a:gd name="T3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8" h="473">
                  <a:moveTo>
                    <a:pt x="1895" y="473"/>
                  </a:moveTo>
                  <a:lnTo>
                    <a:pt x="779" y="473"/>
                  </a:lnTo>
                  <a:lnTo>
                    <a:pt x="779" y="473"/>
                  </a:lnTo>
                  <a:lnTo>
                    <a:pt x="591" y="281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779" y="468"/>
                  </a:lnTo>
                  <a:lnTo>
                    <a:pt x="1895" y="468"/>
                  </a:lnTo>
                  <a:lnTo>
                    <a:pt x="2045" y="316"/>
                  </a:lnTo>
                  <a:lnTo>
                    <a:pt x="2674" y="316"/>
                  </a:lnTo>
                  <a:lnTo>
                    <a:pt x="2957" y="0"/>
                  </a:lnTo>
                  <a:lnTo>
                    <a:pt x="3228" y="0"/>
                  </a:lnTo>
                  <a:lnTo>
                    <a:pt x="3228" y="3"/>
                  </a:lnTo>
                  <a:lnTo>
                    <a:pt x="2957" y="3"/>
                  </a:lnTo>
                  <a:lnTo>
                    <a:pt x="2677" y="321"/>
                  </a:lnTo>
                  <a:lnTo>
                    <a:pt x="2045" y="321"/>
                  </a:lnTo>
                  <a:lnTo>
                    <a:pt x="1895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073">
              <a:extLst>
                <a:ext uri="{FF2B5EF4-FFF2-40B4-BE49-F238E27FC236}">
                  <a16:creationId xmlns:a16="http://schemas.microsoft.com/office/drawing/2014/main" id="{E7302130-5035-4DD5-A6BA-7C2595DE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1672"/>
              <a:ext cx="3159" cy="342"/>
            </a:xfrm>
            <a:custGeom>
              <a:avLst/>
              <a:gdLst>
                <a:gd name="T0" fmla="*/ 3159 w 3159"/>
                <a:gd name="T1" fmla="*/ 342 h 342"/>
                <a:gd name="T2" fmla="*/ 2902 w 3159"/>
                <a:gd name="T3" fmla="*/ 342 h 342"/>
                <a:gd name="T4" fmla="*/ 2572 w 3159"/>
                <a:gd name="T5" fmla="*/ 7 h 342"/>
                <a:gd name="T6" fmla="*/ 1624 w 3159"/>
                <a:gd name="T7" fmla="*/ 7 h 342"/>
                <a:gd name="T8" fmla="*/ 1347 w 3159"/>
                <a:gd name="T9" fmla="*/ 302 h 342"/>
                <a:gd name="T10" fmla="*/ 762 w 3159"/>
                <a:gd name="T11" fmla="*/ 302 h 342"/>
                <a:gd name="T12" fmla="*/ 499 w 3159"/>
                <a:gd name="T13" fmla="*/ 38 h 342"/>
                <a:gd name="T14" fmla="*/ 0 w 3159"/>
                <a:gd name="T15" fmla="*/ 38 h 342"/>
                <a:gd name="T16" fmla="*/ 0 w 3159"/>
                <a:gd name="T17" fmla="*/ 31 h 342"/>
                <a:gd name="T18" fmla="*/ 501 w 3159"/>
                <a:gd name="T19" fmla="*/ 31 h 342"/>
                <a:gd name="T20" fmla="*/ 765 w 3159"/>
                <a:gd name="T21" fmla="*/ 294 h 342"/>
                <a:gd name="T22" fmla="*/ 1344 w 3159"/>
                <a:gd name="T23" fmla="*/ 294 h 342"/>
                <a:gd name="T24" fmla="*/ 1620 w 3159"/>
                <a:gd name="T25" fmla="*/ 0 h 342"/>
                <a:gd name="T26" fmla="*/ 2574 w 3159"/>
                <a:gd name="T27" fmla="*/ 0 h 342"/>
                <a:gd name="T28" fmla="*/ 2904 w 3159"/>
                <a:gd name="T29" fmla="*/ 335 h 342"/>
                <a:gd name="T30" fmla="*/ 3159 w 3159"/>
                <a:gd name="T31" fmla="*/ 335 h 342"/>
                <a:gd name="T32" fmla="*/ 3159 w 3159"/>
                <a:gd name="T3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9" h="342">
                  <a:moveTo>
                    <a:pt x="3159" y="342"/>
                  </a:moveTo>
                  <a:lnTo>
                    <a:pt x="2902" y="342"/>
                  </a:lnTo>
                  <a:lnTo>
                    <a:pt x="2572" y="7"/>
                  </a:lnTo>
                  <a:lnTo>
                    <a:pt x="1624" y="7"/>
                  </a:lnTo>
                  <a:lnTo>
                    <a:pt x="1347" y="302"/>
                  </a:lnTo>
                  <a:lnTo>
                    <a:pt x="762" y="302"/>
                  </a:lnTo>
                  <a:lnTo>
                    <a:pt x="499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501" y="31"/>
                  </a:lnTo>
                  <a:lnTo>
                    <a:pt x="765" y="294"/>
                  </a:lnTo>
                  <a:lnTo>
                    <a:pt x="1344" y="294"/>
                  </a:lnTo>
                  <a:lnTo>
                    <a:pt x="1620" y="0"/>
                  </a:lnTo>
                  <a:lnTo>
                    <a:pt x="2574" y="0"/>
                  </a:lnTo>
                  <a:lnTo>
                    <a:pt x="2904" y="335"/>
                  </a:lnTo>
                  <a:lnTo>
                    <a:pt x="3159" y="335"/>
                  </a:lnTo>
                  <a:lnTo>
                    <a:pt x="3159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074">
              <a:extLst>
                <a:ext uri="{FF2B5EF4-FFF2-40B4-BE49-F238E27FC236}">
                  <a16:creationId xmlns:a16="http://schemas.microsoft.com/office/drawing/2014/main" id="{123A0F8E-D1B1-4E36-ACB1-98307ACDB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321"/>
              <a:ext cx="2446" cy="496"/>
            </a:xfrm>
            <a:custGeom>
              <a:avLst/>
              <a:gdLst>
                <a:gd name="T0" fmla="*/ 2247 w 2446"/>
                <a:gd name="T1" fmla="*/ 496 h 496"/>
                <a:gd name="T2" fmla="*/ 1235 w 2446"/>
                <a:gd name="T3" fmla="*/ 496 h 496"/>
                <a:gd name="T4" fmla="*/ 1235 w 2446"/>
                <a:gd name="T5" fmla="*/ 496 h 496"/>
                <a:gd name="T6" fmla="*/ 938 w 2446"/>
                <a:gd name="T7" fmla="*/ 206 h 496"/>
                <a:gd name="T8" fmla="*/ 385 w 2446"/>
                <a:gd name="T9" fmla="*/ 206 h 496"/>
                <a:gd name="T10" fmla="*/ 385 w 2446"/>
                <a:gd name="T11" fmla="*/ 204 h 496"/>
                <a:gd name="T12" fmla="*/ 204 w 2446"/>
                <a:gd name="T13" fmla="*/ 5 h 496"/>
                <a:gd name="T14" fmla="*/ 0 w 2446"/>
                <a:gd name="T15" fmla="*/ 5 h 496"/>
                <a:gd name="T16" fmla="*/ 0 w 2446"/>
                <a:gd name="T17" fmla="*/ 0 h 496"/>
                <a:gd name="T18" fmla="*/ 204 w 2446"/>
                <a:gd name="T19" fmla="*/ 0 h 496"/>
                <a:gd name="T20" fmla="*/ 207 w 2446"/>
                <a:gd name="T21" fmla="*/ 2 h 496"/>
                <a:gd name="T22" fmla="*/ 387 w 2446"/>
                <a:gd name="T23" fmla="*/ 202 h 496"/>
                <a:gd name="T24" fmla="*/ 938 w 2446"/>
                <a:gd name="T25" fmla="*/ 202 h 496"/>
                <a:gd name="T26" fmla="*/ 938 w 2446"/>
                <a:gd name="T27" fmla="*/ 202 h 496"/>
                <a:gd name="T28" fmla="*/ 1235 w 2446"/>
                <a:gd name="T29" fmla="*/ 494 h 496"/>
                <a:gd name="T30" fmla="*/ 2247 w 2446"/>
                <a:gd name="T31" fmla="*/ 494 h 496"/>
                <a:gd name="T32" fmla="*/ 2444 w 2446"/>
                <a:gd name="T33" fmla="*/ 316 h 496"/>
                <a:gd name="T34" fmla="*/ 2446 w 2446"/>
                <a:gd name="T35" fmla="*/ 318 h 496"/>
                <a:gd name="T36" fmla="*/ 2247 w 2446"/>
                <a:gd name="T3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46" h="496">
                  <a:moveTo>
                    <a:pt x="2247" y="496"/>
                  </a:moveTo>
                  <a:lnTo>
                    <a:pt x="1235" y="496"/>
                  </a:lnTo>
                  <a:lnTo>
                    <a:pt x="1235" y="496"/>
                  </a:lnTo>
                  <a:lnTo>
                    <a:pt x="938" y="206"/>
                  </a:lnTo>
                  <a:lnTo>
                    <a:pt x="385" y="206"/>
                  </a:lnTo>
                  <a:lnTo>
                    <a:pt x="385" y="204"/>
                  </a:lnTo>
                  <a:lnTo>
                    <a:pt x="20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7" y="2"/>
                  </a:lnTo>
                  <a:lnTo>
                    <a:pt x="387" y="202"/>
                  </a:lnTo>
                  <a:lnTo>
                    <a:pt x="938" y="202"/>
                  </a:lnTo>
                  <a:lnTo>
                    <a:pt x="938" y="202"/>
                  </a:lnTo>
                  <a:lnTo>
                    <a:pt x="1235" y="494"/>
                  </a:lnTo>
                  <a:lnTo>
                    <a:pt x="2247" y="494"/>
                  </a:lnTo>
                  <a:lnTo>
                    <a:pt x="2444" y="316"/>
                  </a:lnTo>
                  <a:lnTo>
                    <a:pt x="2446" y="318"/>
                  </a:lnTo>
                  <a:lnTo>
                    <a:pt x="2247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075">
              <a:extLst>
                <a:ext uri="{FF2B5EF4-FFF2-40B4-BE49-F238E27FC236}">
                  <a16:creationId xmlns:a16="http://schemas.microsoft.com/office/drawing/2014/main" id="{D0604118-205B-410F-86E2-574378D8D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1461"/>
              <a:ext cx="3315" cy="717"/>
            </a:xfrm>
            <a:custGeom>
              <a:avLst/>
              <a:gdLst>
                <a:gd name="T0" fmla="*/ 2907 w 3315"/>
                <a:gd name="T1" fmla="*/ 717 h 717"/>
                <a:gd name="T2" fmla="*/ 2080 w 3315"/>
                <a:gd name="T3" fmla="*/ 717 h 717"/>
                <a:gd name="T4" fmla="*/ 1999 w 3315"/>
                <a:gd name="T5" fmla="*/ 622 h 717"/>
                <a:gd name="T6" fmla="*/ 1551 w 3315"/>
                <a:gd name="T7" fmla="*/ 622 h 717"/>
                <a:gd name="T8" fmla="*/ 1548 w 3315"/>
                <a:gd name="T9" fmla="*/ 619 h 717"/>
                <a:gd name="T10" fmla="*/ 933 w 3315"/>
                <a:gd name="T11" fmla="*/ 14 h 717"/>
                <a:gd name="T12" fmla="*/ 126 w 3315"/>
                <a:gd name="T13" fmla="*/ 14 h 717"/>
                <a:gd name="T14" fmla="*/ 9 w 3315"/>
                <a:gd name="T15" fmla="*/ 138 h 717"/>
                <a:gd name="T16" fmla="*/ 0 w 3315"/>
                <a:gd name="T17" fmla="*/ 128 h 717"/>
                <a:gd name="T18" fmla="*/ 121 w 3315"/>
                <a:gd name="T19" fmla="*/ 0 h 717"/>
                <a:gd name="T20" fmla="*/ 938 w 3315"/>
                <a:gd name="T21" fmla="*/ 0 h 717"/>
                <a:gd name="T22" fmla="*/ 940 w 3315"/>
                <a:gd name="T23" fmla="*/ 2 h 717"/>
                <a:gd name="T24" fmla="*/ 1555 w 3315"/>
                <a:gd name="T25" fmla="*/ 608 h 717"/>
                <a:gd name="T26" fmla="*/ 2006 w 3315"/>
                <a:gd name="T27" fmla="*/ 608 h 717"/>
                <a:gd name="T28" fmla="*/ 2085 w 3315"/>
                <a:gd name="T29" fmla="*/ 705 h 717"/>
                <a:gd name="T30" fmla="*/ 2902 w 3315"/>
                <a:gd name="T31" fmla="*/ 705 h 717"/>
                <a:gd name="T32" fmla="*/ 2992 w 3315"/>
                <a:gd name="T33" fmla="*/ 638 h 717"/>
                <a:gd name="T34" fmla="*/ 3315 w 3315"/>
                <a:gd name="T35" fmla="*/ 638 h 717"/>
                <a:gd name="T36" fmla="*/ 3315 w 3315"/>
                <a:gd name="T37" fmla="*/ 653 h 717"/>
                <a:gd name="T38" fmla="*/ 2997 w 3315"/>
                <a:gd name="T39" fmla="*/ 653 h 717"/>
                <a:gd name="T40" fmla="*/ 2907 w 3315"/>
                <a:gd name="T41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5" h="717">
                  <a:moveTo>
                    <a:pt x="2907" y="717"/>
                  </a:moveTo>
                  <a:lnTo>
                    <a:pt x="2080" y="717"/>
                  </a:lnTo>
                  <a:lnTo>
                    <a:pt x="1999" y="622"/>
                  </a:lnTo>
                  <a:lnTo>
                    <a:pt x="1551" y="622"/>
                  </a:lnTo>
                  <a:lnTo>
                    <a:pt x="1548" y="619"/>
                  </a:lnTo>
                  <a:lnTo>
                    <a:pt x="933" y="14"/>
                  </a:lnTo>
                  <a:lnTo>
                    <a:pt x="126" y="14"/>
                  </a:lnTo>
                  <a:lnTo>
                    <a:pt x="9" y="138"/>
                  </a:lnTo>
                  <a:lnTo>
                    <a:pt x="0" y="128"/>
                  </a:lnTo>
                  <a:lnTo>
                    <a:pt x="121" y="0"/>
                  </a:lnTo>
                  <a:lnTo>
                    <a:pt x="938" y="0"/>
                  </a:lnTo>
                  <a:lnTo>
                    <a:pt x="940" y="2"/>
                  </a:lnTo>
                  <a:lnTo>
                    <a:pt x="1555" y="608"/>
                  </a:lnTo>
                  <a:lnTo>
                    <a:pt x="2006" y="608"/>
                  </a:lnTo>
                  <a:lnTo>
                    <a:pt x="2085" y="705"/>
                  </a:lnTo>
                  <a:lnTo>
                    <a:pt x="2902" y="705"/>
                  </a:lnTo>
                  <a:lnTo>
                    <a:pt x="2992" y="638"/>
                  </a:lnTo>
                  <a:lnTo>
                    <a:pt x="3315" y="638"/>
                  </a:lnTo>
                  <a:lnTo>
                    <a:pt x="3315" y="653"/>
                  </a:lnTo>
                  <a:lnTo>
                    <a:pt x="2997" y="653"/>
                  </a:lnTo>
                  <a:lnTo>
                    <a:pt x="2907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076">
              <a:extLst>
                <a:ext uri="{FF2B5EF4-FFF2-40B4-BE49-F238E27FC236}">
                  <a16:creationId xmlns:a16="http://schemas.microsoft.com/office/drawing/2014/main" id="{460065DC-5D78-44B0-AF2E-0B8E3E27E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194"/>
              <a:ext cx="1282" cy="93"/>
            </a:xfrm>
            <a:custGeom>
              <a:avLst/>
              <a:gdLst>
                <a:gd name="T0" fmla="*/ 332 w 1282"/>
                <a:gd name="T1" fmla="*/ 93 h 93"/>
                <a:gd name="T2" fmla="*/ 0 w 1282"/>
                <a:gd name="T3" fmla="*/ 93 h 93"/>
                <a:gd name="T4" fmla="*/ 0 w 1282"/>
                <a:gd name="T5" fmla="*/ 86 h 93"/>
                <a:gd name="T6" fmla="*/ 330 w 1282"/>
                <a:gd name="T7" fmla="*/ 86 h 93"/>
                <a:gd name="T8" fmla="*/ 434 w 1282"/>
                <a:gd name="T9" fmla="*/ 0 h 93"/>
                <a:gd name="T10" fmla="*/ 1282 w 1282"/>
                <a:gd name="T11" fmla="*/ 0 h 93"/>
                <a:gd name="T12" fmla="*/ 1282 w 1282"/>
                <a:gd name="T13" fmla="*/ 7 h 93"/>
                <a:gd name="T14" fmla="*/ 437 w 1282"/>
                <a:gd name="T15" fmla="*/ 7 h 93"/>
                <a:gd name="T16" fmla="*/ 332 w 1282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93">
                  <a:moveTo>
                    <a:pt x="332" y="93"/>
                  </a:moveTo>
                  <a:lnTo>
                    <a:pt x="0" y="93"/>
                  </a:lnTo>
                  <a:lnTo>
                    <a:pt x="0" y="86"/>
                  </a:lnTo>
                  <a:lnTo>
                    <a:pt x="330" y="86"/>
                  </a:lnTo>
                  <a:lnTo>
                    <a:pt x="434" y="0"/>
                  </a:lnTo>
                  <a:lnTo>
                    <a:pt x="1282" y="0"/>
                  </a:lnTo>
                  <a:lnTo>
                    <a:pt x="1282" y="7"/>
                  </a:lnTo>
                  <a:lnTo>
                    <a:pt x="437" y="7"/>
                  </a:lnTo>
                  <a:lnTo>
                    <a:pt x="332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077">
              <a:extLst>
                <a:ext uri="{FF2B5EF4-FFF2-40B4-BE49-F238E27FC236}">
                  <a16:creationId xmlns:a16="http://schemas.microsoft.com/office/drawing/2014/main" id="{D5CB5ABB-86D7-4BB7-BF45-DEA270229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594"/>
              <a:ext cx="1662" cy="902"/>
            </a:xfrm>
            <a:custGeom>
              <a:avLst/>
              <a:gdLst>
                <a:gd name="T0" fmla="*/ 1662 w 1662"/>
                <a:gd name="T1" fmla="*/ 902 h 902"/>
                <a:gd name="T2" fmla="*/ 1439 w 1662"/>
                <a:gd name="T3" fmla="*/ 902 h 902"/>
                <a:gd name="T4" fmla="*/ 1439 w 1662"/>
                <a:gd name="T5" fmla="*/ 902 h 902"/>
                <a:gd name="T6" fmla="*/ 1218 w 1662"/>
                <a:gd name="T7" fmla="*/ 665 h 902"/>
                <a:gd name="T8" fmla="*/ 883 w 1662"/>
                <a:gd name="T9" fmla="*/ 665 h 902"/>
                <a:gd name="T10" fmla="*/ 883 w 1662"/>
                <a:gd name="T11" fmla="*/ 665 h 902"/>
                <a:gd name="T12" fmla="*/ 228 w 1662"/>
                <a:gd name="T13" fmla="*/ 5 h 902"/>
                <a:gd name="T14" fmla="*/ 0 w 1662"/>
                <a:gd name="T15" fmla="*/ 5 h 902"/>
                <a:gd name="T16" fmla="*/ 0 w 1662"/>
                <a:gd name="T17" fmla="*/ 0 h 902"/>
                <a:gd name="T18" fmla="*/ 228 w 1662"/>
                <a:gd name="T19" fmla="*/ 0 h 902"/>
                <a:gd name="T20" fmla="*/ 228 w 1662"/>
                <a:gd name="T21" fmla="*/ 0 h 902"/>
                <a:gd name="T22" fmla="*/ 886 w 1662"/>
                <a:gd name="T23" fmla="*/ 663 h 902"/>
                <a:gd name="T24" fmla="*/ 1218 w 1662"/>
                <a:gd name="T25" fmla="*/ 663 h 902"/>
                <a:gd name="T26" fmla="*/ 1220 w 1662"/>
                <a:gd name="T27" fmla="*/ 663 h 902"/>
                <a:gd name="T28" fmla="*/ 1441 w 1662"/>
                <a:gd name="T29" fmla="*/ 900 h 902"/>
                <a:gd name="T30" fmla="*/ 1662 w 1662"/>
                <a:gd name="T31" fmla="*/ 900 h 902"/>
                <a:gd name="T32" fmla="*/ 1662 w 1662"/>
                <a:gd name="T3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2" h="902">
                  <a:moveTo>
                    <a:pt x="1662" y="902"/>
                  </a:moveTo>
                  <a:lnTo>
                    <a:pt x="1439" y="902"/>
                  </a:lnTo>
                  <a:lnTo>
                    <a:pt x="1439" y="902"/>
                  </a:lnTo>
                  <a:lnTo>
                    <a:pt x="1218" y="665"/>
                  </a:lnTo>
                  <a:lnTo>
                    <a:pt x="883" y="665"/>
                  </a:lnTo>
                  <a:lnTo>
                    <a:pt x="883" y="665"/>
                  </a:lnTo>
                  <a:lnTo>
                    <a:pt x="22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886" y="663"/>
                  </a:lnTo>
                  <a:lnTo>
                    <a:pt x="1218" y="663"/>
                  </a:lnTo>
                  <a:lnTo>
                    <a:pt x="1220" y="663"/>
                  </a:lnTo>
                  <a:lnTo>
                    <a:pt x="1441" y="900"/>
                  </a:lnTo>
                  <a:lnTo>
                    <a:pt x="1662" y="900"/>
                  </a:lnTo>
                  <a:lnTo>
                    <a:pt x="1662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078">
              <a:extLst>
                <a:ext uri="{FF2B5EF4-FFF2-40B4-BE49-F238E27FC236}">
                  <a16:creationId xmlns:a16="http://schemas.microsoft.com/office/drawing/2014/main" id="{E65054EA-F66A-4C79-A1F2-10ACBF8A6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601"/>
              <a:ext cx="1926" cy="558"/>
            </a:xfrm>
            <a:custGeom>
              <a:avLst/>
              <a:gdLst>
                <a:gd name="T0" fmla="*/ 204 w 1926"/>
                <a:gd name="T1" fmla="*/ 558 h 558"/>
                <a:gd name="T2" fmla="*/ 0 w 1926"/>
                <a:gd name="T3" fmla="*/ 558 h 558"/>
                <a:gd name="T4" fmla="*/ 0 w 1926"/>
                <a:gd name="T5" fmla="*/ 532 h 558"/>
                <a:gd name="T6" fmla="*/ 192 w 1926"/>
                <a:gd name="T7" fmla="*/ 532 h 558"/>
                <a:gd name="T8" fmla="*/ 394 w 1926"/>
                <a:gd name="T9" fmla="*/ 327 h 558"/>
                <a:gd name="T10" fmla="*/ 779 w 1926"/>
                <a:gd name="T11" fmla="*/ 327 h 558"/>
                <a:gd name="T12" fmla="*/ 964 w 1926"/>
                <a:gd name="T13" fmla="*/ 126 h 558"/>
                <a:gd name="T14" fmla="*/ 1655 w 1926"/>
                <a:gd name="T15" fmla="*/ 126 h 558"/>
                <a:gd name="T16" fmla="*/ 1781 w 1926"/>
                <a:gd name="T17" fmla="*/ 0 h 558"/>
                <a:gd name="T18" fmla="*/ 1926 w 1926"/>
                <a:gd name="T19" fmla="*/ 0 h 558"/>
                <a:gd name="T20" fmla="*/ 1926 w 1926"/>
                <a:gd name="T21" fmla="*/ 26 h 558"/>
                <a:gd name="T22" fmla="*/ 1793 w 1926"/>
                <a:gd name="T23" fmla="*/ 26 h 558"/>
                <a:gd name="T24" fmla="*/ 1667 w 1926"/>
                <a:gd name="T25" fmla="*/ 152 h 558"/>
                <a:gd name="T26" fmla="*/ 976 w 1926"/>
                <a:gd name="T27" fmla="*/ 152 h 558"/>
                <a:gd name="T28" fmla="*/ 791 w 1926"/>
                <a:gd name="T29" fmla="*/ 354 h 558"/>
                <a:gd name="T30" fmla="*/ 404 w 1926"/>
                <a:gd name="T31" fmla="*/ 354 h 558"/>
                <a:gd name="T32" fmla="*/ 204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204" y="558"/>
                  </a:moveTo>
                  <a:lnTo>
                    <a:pt x="0" y="558"/>
                  </a:lnTo>
                  <a:lnTo>
                    <a:pt x="0" y="532"/>
                  </a:lnTo>
                  <a:lnTo>
                    <a:pt x="192" y="532"/>
                  </a:lnTo>
                  <a:lnTo>
                    <a:pt x="394" y="327"/>
                  </a:lnTo>
                  <a:lnTo>
                    <a:pt x="779" y="327"/>
                  </a:lnTo>
                  <a:lnTo>
                    <a:pt x="964" y="126"/>
                  </a:lnTo>
                  <a:lnTo>
                    <a:pt x="1655" y="126"/>
                  </a:lnTo>
                  <a:lnTo>
                    <a:pt x="1781" y="0"/>
                  </a:lnTo>
                  <a:lnTo>
                    <a:pt x="1926" y="0"/>
                  </a:lnTo>
                  <a:lnTo>
                    <a:pt x="1926" y="26"/>
                  </a:lnTo>
                  <a:lnTo>
                    <a:pt x="1793" y="26"/>
                  </a:lnTo>
                  <a:lnTo>
                    <a:pt x="1667" y="152"/>
                  </a:lnTo>
                  <a:lnTo>
                    <a:pt x="976" y="152"/>
                  </a:lnTo>
                  <a:lnTo>
                    <a:pt x="791" y="354"/>
                  </a:lnTo>
                  <a:lnTo>
                    <a:pt x="404" y="354"/>
                  </a:lnTo>
                  <a:lnTo>
                    <a:pt x="204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079">
              <a:extLst>
                <a:ext uri="{FF2B5EF4-FFF2-40B4-BE49-F238E27FC236}">
                  <a16:creationId xmlns:a16="http://schemas.microsoft.com/office/drawing/2014/main" id="{9447C64C-2536-40AD-B200-EC037C0B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48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080">
              <a:extLst>
                <a:ext uri="{FF2B5EF4-FFF2-40B4-BE49-F238E27FC236}">
                  <a16:creationId xmlns:a16="http://schemas.microsoft.com/office/drawing/2014/main" id="{A2D0C0DC-049C-47BE-BE93-90AA3DFD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604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081">
              <a:extLst>
                <a:ext uri="{FF2B5EF4-FFF2-40B4-BE49-F238E27FC236}">
                  <a16:creationId xmlns:a16="http://schemas.microsoft.com/office/drawing/2014/main" id="{7A061BC1-B968-4365-8220-FFD3F8F1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583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082">
              <a:extLst>
                <a:ext uri="{FF2B5EF4-FFF2-40B4-BE49-F238E27FC236}">
                  <a16:creationId xmlns:a16="http://schemas.microsoft.com/office/drawing/2014/main" id="{15C2F322-0E7D-414E-8E35-4F4EDFB21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107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083">
              <a:extLst>
                <a:ext uri="{FF2B5EF4-FFF2-40B4-BE49-F238E27FC236}">
                  <a16:creationId xmlns:a16="http://schemas.microsoft.com/office/drawing/2014/main" id="{39EF5003-0392-4933-AB06-720E3427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322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10084">
              <a:extLst>
                <a:ext uri="{FF2B5EF4-FFF2-40B4-BE49-F238E27FC236}">
                  <a16:creationId xmlns:a16="http://schemas.microsoft.com/office/drawing/2014/main" id="{FDBAF835-6C02-4950-A120-EC52EED96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59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085">
              <a:extLst>
                <a:ext uri="{FF2B5EF4-FFF2-40B4-BE49-F238E27FC236}">
                  <a16:creationId xmlns:a16="http://schemas.microsoft.com/office/drawing/2014/main" id="{DB7C798D-1382-453D-91C8-E71B5476B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086">
              <a:extLst>
                <a:ext uri="{FF2B5EF4-FFF2-40B4-BE49-F238E27FC236}">
                  <a16:creationId xmlns:a16="http://schemas.microsoft.com/office/drawing/2014/main" id="{9325DF0D-0A5D-4431-A7CD-1E4305C7C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31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0087">
              <a:extLst>
                <a:ext uri="{FF2B5EF4-FFF2-40B4-BE49-F238E27FC236}">
                  <a16:creationId xmlns:a16="http://schemas.microsoft.com/office/drawing/2014/main" id="{05CCE6A9-C795-4AEF-BF47-1E3A9D6F3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12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0088">
              <a:extLst>
                <a:ext uri="{FF2B5EF4-FFF2-40B4-BE49-F238E27FC236}">
                  <a16:creationId xmlns:a16="http://schemas.microsoft.com/office/drawing/2014/main" id="{BE70FB40-7ABC-4FBE-B76B-29295BBDC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577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0089">
              <a:extLst>
                <a:ext uri="{FF2B5EF4-FFF2-40B4-BE49-F238E27FC236}">
                  <a16:creationId xmlns:a16="http://schemas.microsoft.com/office/drawing/2014/main" id="{EEBADC7C-2DA4-461D-9930-3B5E6E1D4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694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0090">
              <a:extLst>
                <a:ext uri="{FF2B5EF4-FFF2-40B4-BE49-F238E27FC236}">
                  <a16:creationId xmlns:a16="http://schemas.microsoft.com/office/drawing/2014/main" id="{5283848F-225D-453D-B1D9-60434BAB3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17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0091">
              <a:extLst>
                <a:ext uri="{FF2B5EF4-FFF2-40B4-BE49-F238E27FC236}">
                  <a16:creationId xmlns:a16="http://schemas.microsoft.com/office/drawing/2014/main" id="{735349E5-9541-40A1-800F-D99E2A3DD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58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0092">
              <a:extLst>
                <a:ext uri="{FF2B5EF4-FFF2-40B4-BE49-F238E27FC236}">
                  <a16:creationId xmlns:a16="http://schemas.microsoft.com/office/drawing/2014/main" id="{2EE5771F-F70D-4231-9931-4B6157580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997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0093">
              <a:extLst>
                <a:ext uri="{FF2B5EF4-FFF2-40B4-BE49-F238E27FC236}">
                  <a16:creationId xmlns:a16="http://schemas.microsoft.com/office/drawing/2014/main" id="{88A16C62-D54D-4C89-B603-EEF1D16D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309"/>
              <a:ext cx="27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0094">
              <a:extLst>
                <a:ext uri="{FF2B5EF4-FFF2-40B4-BE49-F238E27FC236}">
                  <a16:creationId xmlns:a16="http://schemas.microsoft.com/office/drawing/2014/main" id="{C5543BC2-BDCF-4C2F-BF3B-9D007F7E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986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0095">
              <a:extLst>
                <a:ext uri="{FF2B5EF4-FFF2-40B4-BE49-F238E27FC236}">
                  <a16:creationId xmlns:a16="http://schemas.microsoft.com/office/drawing/2014/main" id="{515FC32E-BA6D-47FC-8B1A-6C512D391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148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0096">
              <a:extLst>
                <a:ext uri="{FF2B5EF4-FFF2-40B4-BE49-F238E27FC236}">
                  <a16:creationId xmlns:a16="http://schemas.microsoft.com/office/drawing/2014/main" id="{7CECAF2A-0524-4562-9483-3CD9B524D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1601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0097">
              <a:extLst>
                <a:ext uri="{FF2B5EF4-FFF2-40B4-BE49-F238E27FC236}">
                  <a16:creationId xmlns:a16="http://schemas.microsoft.com/office/drawing/2014/main" id="{F05E273E-FD57-4494-AFFD-8B4731FE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610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0098">
              <a:extLst>
                <a:ext uri="{FF2B5EF4-FFF2-40B4-BE49-F238E27FC236}">
                  <a16:creationId xmlns:a16="http://schemas.microsoft.com/office/drawing/2014/main" id="{41F39279-A6A1-4816-B26A-5163A4D4B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7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0099">
              <a:extLst>
                <a:ext uri="{FF2B5EF4-FFF2-40B4-BE49-F238E27FC236}">
                  <a16:creationId xmlns:a16="http://schemas.microsoft.com/office/drawing/2014/main" id="{E3DDD633-347C-43B8-8F89-CA124E11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55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100">
              <a:extLst>
                <a:ext uri="{FF2B5EF4-FFF2-40B4-BE49-F238E27FC236}">
                  <a16:creationId xmlns:a16="http://schemas.microsoft.com/office/drawing/2014/main" id="{54A8A371-E59A-4292-9431-89160233F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4262"/>
              <a:ext cx="1434" cy="270"/>
            </a:xfrm>
            <a:custGeom>
              <a:avLst/>
              <a:gdLst>
                <a:gd name="T0" fmla="*/ 1183 w 1434"/>
                <a:gd name="T1" fmla="*/ 270 h 270"/>
                <a:gd name="T2" fmla="*/ 855 w 1434"/>
                <a:gd name="T3" fmla="*/ 270 h 270"/>
                <a:gd name="T4" fmla="*/ 769 w 1434"/>
                <a:gd name="T5" fmla="*/ 197 h 270"/>
                <a:gd name="T6" fmla="*/ 373 w 1434"/>
                <a:gd name="T7" fmla="*/ 197 h 270"/>
                <a:gd name="T8" fmla="*/ 211 w 1434"/>
                <a:gd name="T9" fmla="*/ 12 h 270"/>
                <a:gd name="T10" fmla="*/ 0 w 1434"/>
                <a:gd name="T11" fmla="*/ 12 h 270"/>
                <a:gd name="T12" fmla="*/ 0 w 1434"/>
                <a:gd name="T13" fmla="*/ 0 h 270"/>
                <a:gd name="T14" fmla="*/ 218 w 1434"/>
                <a:gd name="T15" fmla="*/ 0 h 270"/>
                <a:gd name="T16" fmla="*/ 380 w 1434"/>
                <a:gd name="T17" fmla="*/ 185 h 270"/>
                <a:gd name="T18" fmla="*/ 774 w 1434"/>
                <a:gd name="T19" fmla="*/ 185 h 270"/>
                <a:gd name="T20" fmla="*/ 860 w 1434"/>
                <a:gd name="T21" fmla="*/ 256 h 270"/>
                <a:gd name="T22" fmla="*/ 1175 w 1434"/>
                <a:gd name="T23" fmla="*/ 256 h 270"/>
                <a:gd name="T24" fmla="*/ 1427 w 1434"/>
                <a:gd name="T25" fmla="*/ 35 h 270"/>
                <a:gd name="T26" fmla="*/ 1434 w 1434"/>
                <a:gd name="T27" fmla="*/ 45 h 270"/>
                <a:gd name="T28" fmla="*/ 1183 w 1434"/>
                <a:gd name="T2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4" h="270">
                  <a:moveTo>
                    <a:pt x="1183" y="270"/>
                  </a:moveTo>
                  <a:lnTo>
                    <a:pt x="855" y="270"/>
                  </a:lnTo>
                  <a:lnTo>
                    <a:pt x="769" y="197"/>
                  </a:lnTo>
                  <a:lnTo>
                    <a:pt x="373" y="197"/>
                  </a:lnTo>
                  <a:lnTo>
                    <a:pt x="211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380" y="185"/>
                  </a:lnTo>
                  <a:lnTo>
                    <a:pt x="774" y="185"/>
                  </a:lnTo>
                  <a:lnTo>
                    <a:pt x="860" y="256"/>
                  </a:lnTo>
                  <a:lnTo>
                    <a:pt x="1175" y="256"/>
                  </a:lnTo>
                  <a:lnTo>
                    <a:pt x="1427" y="35"/>
                  </a:lnTo>
                  <a:lnTo>
                    <a:pt x="1434" y="45"/>
                  </a:lnTo>
                  <a:lnTo>
                    <a:pt x="118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101">
              <a:extLst>
                <a:ext uri="{FF2B5EF4-FFF2-40B4-BE49-F238E27FC236}">
                  <a16:creationId xmlns:a16="http://schemas.microsoft.com/office/drawing/2014/main" id="{6FCEE735-19DC-47A2-B623-05553BE2C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835"/>
              <a:ext cx="2981" cy="567"/>
            </a:xfrm>
            <a:custGeom>
              <a:avLst/>
              <a:gdLst>
                <a:gd name="T0" fmla="*/ 1160 w 1255"/>
                <a:gd name="T1" fmla="*/ 239 h 239"/>
                <a:gd name="T2" fmla="*/ 896 w 1255"/>
                <a:gd name="T3" fmla="*/ 239 h 239"/>
                <a:gd name="T4" fmla="*/ 896 w 1255"/>
                <a:gd name="T5" fmla="*/ 239 h 239"/>
                <a:gd name="T6" fmla="*/ 896 w 1255"/>
                <a:gd name="T7" fmla="*/ 238 h 239"/>
                <a:gd name="T8" fmla="*/ 896 w 1255"/>
                <a:gd name="T9" fmla="*/ 239 h 239"/>
                <a:gd name="T10" fmla="*/ 805 w 1255"/>
                <a:gd name="T11" fmla="*/ 144 h 239"/>
                <a:gd name="T12" fmla="*/ 584 w 1255"/>
                <a:gd name="T13" fmla="*/ 144 h 239"/>
                <a:gd name="T14" fmla="*/ 584 w 1255"/>
                <a:gd name="T15" fmla="*/ 144 h 239"/>
                <a:gd name="T16" fmla="*/ 442 w 1255"/>
                <a:gd name="T17" fmla="*/ 2 h 239"/>
                <a:gd name="T18" fmla="*/ 208 w 1255"/>
                <a:gd name="T19" fmla="*/ 2 h 239"/>
                <a:gd name="T20" fmla="*/ 171 w 1255"/>
                <a:gd name="T21" fmla="*/ 37 h 239"/>
                <a:gd name="T22" fmla="*/ 0 w 1255"/>
                <a:gd name="T23" fmla="*/ 37 h 239"/>
                <a:gd name="T24" fmla="*/ 0 w 1255"/>
                <a:gd name="T25" fmla="*/ 36 h 239"/>
                <a:gd name="T26" fmla="*/ 170 w 1255"/>
                <a:gd name="T27" fmla="*/ 36 h 239"/>
                <a:gd name="T28" fmla="*/ 207 w 1255"/>
                <a:gd name="T29" fmla="*/ 0 h 239"/>
                <a:gd name="T30" fmla="*/ 443 w 1255"/>
                <a:gd name="T31" fmla="*/ 0 h 239"/>
                <a:gd name="T32" fmla="*/ 443 w 1255"/>
                <a:gd name="T33" fmla="*/ 0 h 239"/>
                <a:gd name="T34" fmla="*/ 584 w 1255"/>
                <a:gd name="T35" fmla="*/ 143 h 239"/>
                <a:gd name="T36" fmla="*/ 805 w 1255"/>
                <a:gd name="T37" fmla="*/ 143 h 239"/>
                <a:gd name="T38" fmla="*/ 805 w 1255"/>
                <a:gd name="T39" fmla="*/ 143 h 239"/>
                <a:gd name="T40" fmla="*/ 851 w 1255"/>
                <a:gd name="T41" fmla="*/ 190 h 239"/>
                <a:gd name="T42" fmla="*/ 897 w 1255"/>
                <a:gd name="T43" fmla="*/ 238 h 239"/>
                <a:gd name="T44" fmla="*/ 1159 w 1255"/>
                <a:gd name="T45" fmla="*/ 238 h 239"/>
                <a:gd name="T46" fmla="*/ 1206 w 1255"/>
                <a:gd name="T47" fmla="*/ 190 h 239"/>
                <a:gd name="T48" fmla="*/ 1255 w 1255"/>
                <a:gd name="T49" fmla="*/ 190 h 239"/>
                <a:gd name="T50" fmla="*/ 1255 w 1255"/>
                <a:gd name="T51" fmla="*/ 192 h 239"/>
                <a:gd name="T52" fmla="*/ 1206 w 1255"/>
                <a:gd name="T53" fmla="*/ 192 h 239"/>
                <a:gd name="T54" fmla="*/ 1160 w 1255"/>
                <a:gd name="T5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5" h="239">
                  <a:moveTo>
                    <a:pt x="1160" y="239"/>
                  </a:moveTo>
                  <a:cubicBezTo>
                    <a:pt x="896" y="239"/>
                    <a:pt x="896" y="239"/>
                    <a:pt x="896" y="239"/>
                  </a:cubicBezTo>
                  <a:cubicBezTo>
                    <a:pt x="896" y="239"/>
                    <a:pt x="896" y="239"/>
                    <a:pt x="896" y="239"/>
                  </a:cubicBezTo>
                  <a:cubicBezTo>
                    <a:pt x="896" y="238"/>
                    <a:pt x="896" y="238"/>
                    <a:pt x="896" y="238"/>
                  </a:cubicBezTo>
                  <a:cubicBezTo>
                    <a:pt x="896" y="238"/>
                    <a:pt x="896" y="239"/>
                    <a:pt x="896" y="239"/>
                  </a:cubicBezTo>
                  <a:cubicBezTo>
                    <a:pt x="895" y="235"/>
                    <a:pt x="841" y="180"/>
                    <a:pt x="805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584" y="143"/>
                    <a:pt x="584" y="143"/>
                    <a:pt x="584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6" y="143"/>
                    <a:pt x="829" y="167"/>
                    <a:pt x="851" y="190"/>
                  </a:cubicBezTo>
                  <a:cubicBezTo>
                    <a:pt x="888" y="227"/>
                    <a:pt x="896" y="236"/>
                    <a:pt x="897" y="238"/>
                  </a:cubicBezTo>
                  <a:cubicBezTo>
                    <a:pt x="1159" y="238"/>
                    <a:pt x="1159" y="238"/>
                    <a:pt x="1159" y="238"/>
                  </a:cubicBezTo>
                  <a:cubicBezTo>
                    <a:pt x="1206" y="190"/>
                    <a:pt x="1206" y="190"/>
                    <a:pt x="1206" y="190"/>
                  </a:cubicBezTo>
                  <a:cubicBezTo>
                    <a:pt x="1255" y="190"/>
                    <a:pt x="1255" y="190"/>
                    <a:pt x="1255" y="190"/>
                  </a:cubicBezTo>
                  <a:cubicBezTo>
                    <a:pt x="1255" y="192"/>
                    <a:pt x="1255" y="192"/>
                    <a:pt x="1255" y="192"/>
                  </a:cubicBezTo>
                  <a:cubicBezTo>
                    <a:pt x="1206" y="192"/>
                    <a:pt x="1206" y="192"/>
                    <a:pt x="1206" y="192"/>
                  </a:cubicBezTo>
                  <a:lnTo>
                    <a:pt x="1160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102">
              <a:extLst>
                <a:ext uri="{FF2B5EF4-FFF2-40B4-BE49-F238E27FC236}">
                  <a16:creationId xmlns:a16="http://schemas.microsoft.com/office/drawing/2014/main" id="{E52B0877-4208-4EB3-995C-B79C467F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967"/>
              <a:ext cx="859" cy="186"/>
            </a:xfrm>
            <a:custGeom>
              <a:avLst/>
              <a:gdLst>
                <a:gd name="T0" fmla="*/ 859 w 859"/>
                <a:gd name="T1" fmla="*/ 186 h 186"/>
                <a:gd name="T2" fmla="*/ 168 w 859"/>
                <a:gd name="T3" fmla="*/ 186 h 186"/>
                <a:gd name="T4" fmla="*/ 0 w 859"/>
                <a:gd name="T5" fmla="*/ 5 h 186"/>
                <a:gd name="T6" fmla="*/ 4 w 859"/>
                <a:gd name="T7" fmla="*/ 0 h 186"/>
                <a:gd name="T8" fmla="*/ 173 w 859"/>
                <a:gd name="T9" fmla="*/ 179 h 186"/>
                <a:gd name="T10" fmla="*/ 859 w 859"/>
                <a:gd name="T11" fmla="*/ 179 h 186"/>
                <a:gd name="T12" fmla="*/ 859 w 859"/>
                <a:gd name="T1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6">
                  <a:moveTo>
                    <a:pt x="859" y="186"/>
                  </a:moveTo>
                  <a:lnTo>
                    <a:pt x="168" y="186"/>
                  </a:lnTo>
                  <a:lnTo>
                    <a:pt x="0" y="5"/>
                  </a:lnTo>
                  <a:lnTo>
                    <a:pt x="4" y="0"/>
                  </a:lnTo>
                  <a:lnTo>
                    <a:pt x="173" y="179"/>
                  </a:lnTo>
                  <a:lnTo>
                    <a:pt x="859" y="179"/>
                  </a:lnTo>
                  <a:lnTo>
                    <a:pt x="859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103">
              <a:extLst>
                <a:ext uri="{FF2B5EF4-FFF2-40B4-BE49-F238E27FC236}">
                  <a16:creationId xmlns:a16="http://schemas.microsoft.com/office/drawing/2014/main" id="{39A286F1-4E2C-4E93-81A8-1086687AE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4003"/>
              <a:ext cx="2415" cy="261"/>
            </a:xfrm>
            <a:custGeom>
              <a:avLst/>
              <a:gdLst>
                <a:gd name="T0" fmla="*/ 1790 w 2415"/>
                <a:gd name="T1" fmla="*/ 261 h 261"/>
                <a:gd name="T2" fmla="*/ 1531 w 2415"/>
                <a:gd name="T3" fmla="*/ 261 h 261"/>
                <a:gd name="T4" fmla="*/ 1294 w 2415"/>
                <a:gd name="T5" fmla="*/ 19 h 261"/>
                <a:gd name="T6" fmla="*/ 448 w 2415"/>
                <a:gd name="T7" fmla="*/ 19 h 261"/>
                <a:gd name="T8" fmla="*/ 277 w 2415"/>
                <a:gd name="T9" fmla="*/ 199 h 261"/>
                <a:gd name="T10" fmla="*/ 0 w 2415"/>
                <a:gd name="T11" fmla="*/ 199 h 261"/>
                <a:gd name="T12" fmla="*/ 0 w 2415"/>
                <a:gd name="T13" fmla="*/ 185 h 261"/>
                <a:gd name="T14" fmla="*/ 273 w 2415"/>
                <a:gd name="T15" fmla="*/ 185 h 261"/>
                <a:gd name="T16" fmla="*/ 444 w 2415"/>
                <a:gd name="T17" fmla="*/ 7 h 261"/>
                <a:gd name="T18" fmla="*/ 1301 w 2415"/>
                <a:gd name="T19" fmla="*/ 7 h 261"/>
                <a:gd name="T20" fmla="*/ 1538 w 2415"/>
                <a:gd name="T21" fmla="*/ 247 h 261"/>
                <a:gd name="T22" fmla="*/ 1785 w 2415"/>
                <a:gd name="T23" fmla="*/ 247 h 261"/>
                <a:gd name="T24" fmla="*/ 2044 w 2415"/>
                <a:gd name="T25" fmla="*/ 0 h 261"/>
                <a:gd name="T26" fmla="*/ 2415 w 2415"/>
                <a:gd name="T27" fmla="*/ 0 h 261"/>
                <a:gd name="T28" fmla="*/ 2415 w 2415"/>
                <a:gd name="T29" fmla="*/ 14 h 261"/>
                <a:gd name="T30" fmla="*/ 2051 w 2415"/>
                <a:gd name="T31" fmla="*/ 14 h 261"/>
                <a:gd name="T32" fmla="*/ 1790 w 2415"/>
                <a:gd name="T3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61">
                  <a:moveTo>
                    <a:pt x="1790" y="261"/>
                  </a:moveTo>
                  <a:lnTo>
                    <a:pt x="1531" y="261"/>
                  </a:lnTo>
                  <a:lnTo>
                    <a:pt x="1294" y="19"/>
                  </a:lnTo>
                  <a:lnTo>
                    <a:pt x="448" y="19"/>
                  </a:lnTo>
                  <a:lnTo>
                    <a:pt x="277" y="199"/>
                  </a:lnTo>
                  <a:lnTo>
                    <a:pt x="0" y="199"/>
                  </a:lnTo>
                  <a:lnTo>
                    <a:pt x="0" y="185"/>
                  </a:lnTo>
                  <a:lnTo>
                    <a:pt x="273" y="185"/>
                  </a:lnTo>
                  <a:lnTo>
                    <a:pt x="444" y="7"/>
                  </a:lnTo>
                  <a:lnTo>
                    <a:pt x="1301" y="7"/>
                  </a:lnTo>
                  <a:lnTo>
                    <a:pt x="1538" y="247"/>
                  </a:lnTo>
                  <a:lnTo>
                    <a:pt x="1785" y="247"/>
                  </a:lnTo>
                  <a:lnTo>
                    <a:pt x="2044" y="0"/>
                  </a:lnTo>
                  <a:lnTo>
                    <a:pt x="2415" y="0"/>
                  </a:lnTo>
                  <a:lnTo>
                    <a:pt x="2415" y="14"/>
                  </a:lnTo>
                  <a:lnTo>
                    <a:pt x="2051" y="14"/>
                  </a:lnTo>
                  <a:lnTo>
                    <a:pt x="1790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104">
              <a:extLst>
                <a:ext uri="{FF2B5EF4-FFF2-40B4-BE49-F238E27FC236}">
                  <a16:creationId xmlns:a16="http://schemas.microsoft.com/office/drawing/2014/main" id="{1CD862BA-F47E-4896-9D93-AAAAA045B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3782"/>
              <a:ext cx="1633" cy="169"/>
            </a:xfrm>
            <a:custGeom>
              <a:avLst/>
              <a:gdLst>
                <a:gd name="T0" fmla="*/ 1633 w 1633"/>
                <a:gd name="T1" fmla="*/ 169 h 169"/>
                <a:gd name="T2" fmla="*/ 1353 w 1633"/>
                <a:gd name="T3" fmla="*/ 169 h 169"/>
                <a:gd name="T4" fmla="*/ 1199 w 1633"/>
                <a:gd name="T5" fmla="*/ 5 h 169"/>
                <a:gd name="T6" fmla="*/ 824 w 1633"/>
                <a:gd name="T7" fmla="*/ 5 h 169"/>
                <a:gd name="T8" fmla="*/ 702 w 1633"/>
                <a:gd name="T9" fmla="*/ 136 h 169"/>
                <a:gd name="T10" fmla="*/ 0 w 1633"/>
                <a:gd name="T11" fmla="*/ 136 h 169"/>
                <a:gd name="T12" fmla="*/ 0 w 1633"/>
                <a:gd name="T13" fmla="*/ 129 h 169"/>
                <a:gd name="T14" fmla="*/ 700 w 1633"/>
                <a:gd name="T15" fmla="*/ 129 h 169"/>
                <a:gd name="T16" fmla="*/ 821 w 1633"/>
                <a:gd name="T17" fmla="*/ 0 h 169"/>
                <a:gd name="T18" fmla="*/ 1201 w 1633"/>
                <a:gd name="T19" fmla="*/ 0 h 169"/>
                <a:gd name="T20" fmla="*/ 1358 w 1633"/>
                <a:gd name="T21" fmla="*/ 162 h 169"/>
                <a:gd name="T22" fmla="*/ 1633 w 1633"/>
                <a:gd name="T23" fmla="*/ 162 h 169"/>
                <a:gd name="T24" fmla="*/ 1633 w 1633"/>
                <a:gd name="T2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3" h="169">
                  <a:moveTo>
                    <a:pt x="1633" y="169"/>
                  </a:moveTo>
                  <a:lnTo>
                    <a:pt x="1353" y="169"/>
                  </a:lnTo>
                  <a:lnTo>
                    <a:pt x="1199" y="5"/>
                  </a:lnTo>
                  <a:lnTo>
                    <a:pt x="824" y="5"/>
                  </a:lnTo>
                  <a:lnTo>
                    <a:pt x="702" y="136"/>
                  </a:lnTo>
                  <a:lnTo>
                    <a:pt x="0" y="136"/>
                  </a:lnTo>
                  <a:lnTo>
                    <a:pt x="0" y="129"/>
                  </a:lnTo>
                  <a:lnTo>
                    <a:pt x="700" y="129"/>
                  </a:lnTo>
                  <a:lnTo>
                    <a:pt x="821" y="0"/>
                  </a:lnTo>
                  <a:lnTo>
                    <a:pt x="1201" y="0"/>
                  </a:lnTo>
                  <a:lnTo>
                    <a:pt x="1358" y="162"/>
                  </a:lnTo>
                  <a:lnTo>
                    <a:pt x="1633" y="162"/>
                  </a:lnTo>
                  <a:lnTo>
                    <a:pt x="163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105">
              <a:extLst>
                <a:ext uri="{FF2B5EF4-FFF2-40B4-BE49-F238E27FC236}">
                  <a16:creationId xmlns:a16="http://schemas.microsoft.com/office/drawing/2014/main" id="{FBEC01DF-8265-4DA4-ABBD-314C1CB09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3526"/>
              <a:ext cx="1560" cy="285"/>
            </a:xfrm>
            <a:custGeom>
              <a:avLst/>
              <a:gdLst>
                <a:gd name="T0" fmla="*/ 1560 w 1560"/>
                <a:gd name="T1" fmla="*/ 285 h 285"/>
                <a:gd name="T2" fmla="*/ 1356 w 1560"/>
                <a:gd name="T3" fmla="*/ 285 h 285"/>
                <a:gd name="T4" fmla="*/ 1232 w 1560"/>
                <a:gd name="T5" fmla="*/ 154 h 285"/>
                <a:gd name="T6" fmla="*/ 679 w 1560"/>
                <a:gd name="T7" fmla="*/ 154 h 285"/>
                <a:gd name="T8" fmla="*/ 517 w 1560"/>
                <a:gd name="T9" fmla="*/ 7 h 285"/>
                <a:gd name="T10" fmla="*/ 0 w 1560"/>
                <a:gd name="T11" fmla="*/ 7 h 285"/>
                <a:gd name="T12" fmla="*/ 0 w 1560"/>
                <a:gd name="T13" fmla="*/ 0 h 285"/>
                <a:gd name="T14" fmla="*/ 520 w 1560"/>
                <a:gd name="T15" fmla="*/ 0 h 285"/>
                <a:gd name="T16" fmla="*/ 681 w 1560"/>
                <a:gd name="T17" fmla="*/ 147 h 285"/>
                <a:gd name="T18" fmla="*/ 1234 w 1560"/>
                <a:gd name="T19" fmla="*/ 147 h 285"/>
                <a:gd name="T20" fmla="*/ 1360 w 1560"/>
                <a:gd name="T21" fmla="*/ 278 h 285"/>
                <a:gd name="T22" fmla="*/ 1560 w 1560"/>
                <a:gd name="T23" fmla="*/ 278 h 285"/>
                <a:gd name="T24" fmla="*/ 156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1560" y="285"/>
                  </a:moveTo>
                  <a:lnTo>
                    <a:pt x="1356" y="285"/>
                  </a:lnTo>
                  <a:lnTo>
                    <a:pt x="1232" y="154"/>
                  </a:lnTo>
                  <a:lnTo>
                    <a:pt x="679" y="154"/>
                  </a:lnTo>
                  <a:lnTo>
                    <a:pt x="5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20" y="0"/>
                  </a:lnTo>
                  <a:lnTo>
                    <a:pt x="681" y="147"/>
                  </a:lnTo>
                  <a:lnTo>
                    <a:pt x="1234" y="147"/>
                  </a:lnTo>
                  <a:lnTo>
                    <a:pt x="1360" y="278"/>
                  </a:lnTo>
                  <a:lnTo>
                    <a:pt x="1560" y="278"/>
                  </a:lnTo>
                  <a:lnTo>
                    <a:pt x="156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106">
              <a:extLst>
                <a:ext uri="{FF2B5EF4-FFF2-40B4-BE49-F238E27FC236}">
                  <a16:creationId xmlns:a16="http://schemas.microsoft.com/office/drawing/2014/main" id="{D4B47F44-DF8F-42B0-A1EF-59AD43C55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" y="2662"/>
              <a:ext cx="3261" cy="1225"/>
            </a:xfrm>
            <a:custGeom>
              <a:avLst/>
              <a:gdLst>
                <a:gd name="T0" fmla="*/ 1983 w 3261"/>
                <a:gd name="T1" fmla="*/ 1225 h 1225"/>
                <a:gd name="T2" fmla="*/ 1744 w 3261"/>
                <a:gd name="T3" fmla="*/ 1225 h 1225"/>
                <a:gd name="T4" fmla="*/ 1257 w 3261"/>
                <a:gd name="T5" fmla="*/ 755 h 1225"/>
                <a:gd name="T6" fmla="*/ 516 w 3261"/>
                <a:gd name="T7" fmla="*/ 755 h 1225"/>
                <a:gd name="T8" fmla="*/ 300 w 3261"/>
                <a:gd name="T9" fmla="*/ 548 h 1225"/>
                <a:gd name="T10" fmla="*/ 300 w 3261"/>
                <a:gd name="T11" fmla="*/ 159 h 1225"/>
                <a:gd name="T12" fmla="*/ 183 w 3261"/>
                <a:gd name="T13" fmla="*/ 26 h 1225"/>
                <a:gd name="T14" fmla="*/ 0 w 3261"/>
                <a:gd name="T15" fmla="*/ 26 h 1225"/>
                <a:gd name="T16" fmla="*/ 0 w 3261"/>
                <a:gd name="T17" fmla="*/ 0 h 1225"/>
                <a:gd name="T18" fmla="*/ 195 w 3261"/>
                <a:gd name="T19" fmla="*/ 0 h 1225"/>
                <a:gd name="T20" fmla="*/ 326 w 3261"/>
                <a:gd name="T21" fmla="*/ 147 h 1225"/>
                <a:gd name="T22" fmla="*/ 326 w 3261"/>
                <a:gd name="T23" fmla="*/ 539 h 1225"/>
                <a:gd name="T24" fmla="*/ 528 w 3261"/>
                <a:gd name="T25" fmla="*/ 726 h 1225"/>
                <a:gd name="T26" fmla="*/ 1269 w 3261"/>
                <a:gd name="T27" fmla="*/ 726 h 1225"/>
                <a:gd name="T28" fmla="*/ 1755 w 3261"/>
                <a:gd name="T29" fmla="*/ 1199 h 1225"/>
                <a:gd name="T30" fmla="*/ 1974 w 3261"/>
                <a:gd name="T31" fmla="*/ 1199 h 1225"/>
                <a:gd name="T32" fmla="*/ 2214 w 3261"/>
                <a:gd name="T33" fmla="*/ 980 h 1225"/>
                <a:gd name="T34" fmla="*/ 3261 w 3261"/>
                <a:gd name="T35" fmla="*/ 980 h 1225"/>
                <a:gd name="T36" fmla="*/ 3261 w 3261"/>
                <a:gd name="T37" fmla="*/ 1006 h 1225"/>
                <a:gd name="T38" fmla="*/ 2223 w 3261"/>
                <a:gd name="T39" fmla="*/ 1006 h 1225"/>
                <a:gd name="T40" fmla="*/ 1983 w 3261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61" h="1225">
                  <a:moveTo>
                    <a:pt x="1983" y="1225"/>
                  </a:moveTo>
                  <a:lnTo>
                    <a:pt x="1744" y="1225"/>
                  </a:lnTo>
                  <a:lnTo>
                    <a:pt x="1257" y="755"/>
                  </a:lnTo>
                  <a:lnTo>
                    <a:pt x="516" y="755"/>
                  </a:lnTo>
                  <a:lnTo>
                    <a:pt x="300" y="548"/>
                  </a:lnTo>
                  <a:lnTo>
                    <a:pt x="300" y="159"/>
                  </a:lnTo>
                  <a:lnTo>
                    <a:pt x="183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326" y="147"/>
                  </a:lnTo>
                  <a:lnTo>
                    <a:pt x="326" y="539"/>
                  </a:lnTo>
                  <a:lnTo>
                    <a:pt x="528" y="726"/>
                  </a:lnTo>
                  <a:lnTo>
                    <a:pt x="1269" y="726"/>
                  </a:lnTo>
                  <a:lnTo>
                    <a:pt x="1755" y="1199"/>
                  </a:lnTo>
                  <a:lnTo>
                    <a:pt x="1974" y="1199"/>
                  </a:lnTo>
                  <a:lnTo>
                    <a:pt x="2214" y="980"/>
                  </a:lnTo>
                  <a:lnTo>
                    <a:pt x="3261" y="980"/>
                  </a:lnTo>
                  <a:lnTo>
                    <a:pt x="3261" y="1006"/>
                  </a:lnTo>
                  <a:lnTo>
                    <a:pt x="2223" y="1006"/>
                  </a:lnTo>
                  <a:lnTo>
                    <a:pt x="1983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107">
              <a:extLst>
                <a:ext uri="{FF2B5EF4-FFF2-40B4-BE49-F238E27FC236}">
                  <a16:creationId xmlns:a16="http://schemas.microsoft.com/office/drawing/2014/main" id="{4A8A47BE-5942-4734-84F5-69F57EA3E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2339"/>
              <a:ext cx="3420" cy="1410"/>
            </a:xfrm>
            <a:custGeom>
              <a:avLst/>
              <a:gdLst>
                <a:gd name="T0" fmla="*/ 1195 w 3420"/>
                <a:gd name="T1" fmla="*/ 1410 h 1410"/>
                <a:gd name="T2" fmla="*/ 720 w 3420"/>
                <a:gd name="T3" fmla="*/ 1410 h 1410"/>
                <a:gd name="T4" fmla="*/ 523 w 3420"/>
                <a:gd name="T5" fmla="*/ 1215 h 1410"/>
                <a:gd name="T6" fmla="*/ 523 w 3420"/>
                <a:gd name="T7" fmla="*/ 209 h 1410"/>
                <a:gd name="T8" fmla="*/ 309 w 3420"/>
                <a:gd name="T9" fmla="*/ 7 h 1410"/>
                <a:gd name="T10" fmla="*/ 0 w 3420"/>
                <a:gd name="T11" fmla="*/ 7 h 1410"/>
                <a:gd name="T12" fmla="*/ 0 w 3420"/>
                <a:gd name="T13" fmla="*/ 0 h 1410"/>
                <a:gd name="T14" fmla="*/ 312 w 3420"/>
                <a:gd name="T15" fmla="*/ 0 h 1410"/>
                <a:gd name="T16" fmla="*/ 312 w 3420"/>
                <a:gd name="T17" fmla="*/ 0 h 1410"/>
                <a:gd name="T18" fmla="*/ 530 w 3420"/>
                <a:gd name="T19" fmla="*/ 207 h 1410"/>
                <a:gd name="T20" fmla="*/ 530 w 3420"/>
                <a:gd name="T21" fmla="*/ 1213 h 1410"/>
                <a:gd name="T22" fmla="*/ 722 w 3420"/>
                <a:gd name="T23" fmla="*/ 1405 h 1410"/>
                <a:gd name="T24" fmla="*/ 1193 w 3420"/>
                <a:gd name="T25" fmla="*/ 1405 h 1410"/>
                <a:gd name="T26" fmla="*/ 1580 w 3420"/>
                <a:gd name="T27" fmla="*/ 1016 h 1410"/>
                <a:gd name="T28" fmla="*/ 2430 w 3420"/>
                <a:gd name="T29" fmla="*/ 1016 h 1410"/>
                <a:gd name="T30" fmla="*/ 2430 w 3420"/>
                <a:gd name="T31" fmla="*/ 1016 h 1410"/>
                <a:gd name="T32" fmla="*/ 2625 w 3420"/>
                <a:gd name="T33" fmla="*/ 1215 h 1410"/>
                <a:gd name="T34" fmla="*/ 3420 w 3420"/>
                <a:gd name="T35" fmla="*/ 1215 h 1410"/>
                <a:gd name="T36" fmla="*/ 3420 w 3420"/>
                <a:gd name="T37" fmla="*/ 1223 h 1410"/>
                <a:gd name="T38" fmla="*/ 2620 w 3420"/>
                <a:gd name="T39" fmla="*/ 1223 h 1410"/>
                <a:gd name="T40" fmla="*/ 2620 w 3420"/>
                <a:gd name="T41" fmla="*/ 1220 h 1410"/>
                <a:gd name="T42" fmla="*/ 2425 w 3420"/>
                <a:gd name="T43" fmla="*/ 1023 h 1410"/>
                <a:gd name="T44" fmla="*/ 1582 w 3420"/>
                <a:gd name="T45" fmla="*/ 1023 h 1410"/>
                <a:gd name="T46" fmla="*/ 1195 w 3420"/>
                <a:gd name="T47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0" h="1410">
                  <a:moveTo>
                    <a:pt x="1195" y="1410"/>
                  </a:moveTo>
                  <a:lnTo>
                    <a:pt x="720" y="1410"/>
                  </a:lnTo>
                  <a:lnTo>
                    <a:pt x="523" y="1215"/>
                  </a:lnTo>
                  <a:lnTo>
                    <a:pt x="523" y="209"/>
                  </a:lnTo>
                  <a:lnTo>
                    <a:pt x="309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530" y="207"/>
                  </a:lnTo>
                  <a:lnTo>
                    <a:pt x="530" y="1213"/>
                  </a:lnTo>
                  <a:lnTo>
                    <a:pt x="722" y="1405"/>
                  </a:lnTo>
                  <a:lnTo>
                    <a:pt x="1193" y="1405"/>
                  </a:lnTo>
                  <a:lnTo>
                    <a:pt x="1580" y="1016"/>
                  </a:lnTo>
                  <a:lnTo>
                    <a:pt x="2430" y="1016"/>
                  </a:lnTo>
                  <a:lnTo>
                    <a:pt x="2430" y="1016"/>
                  </a:lnTo>
                  <a:lnTo>
                    <a:pt x="2625" y="1215"/>
                  </a:lnTo>
                  <a:lnTo>
                    <a:pt x="3420" y="1215"/>
                  </a:lnTo>
                  <a:lnTo>
                    <a:pt x="3420" y="1223"/>
                  </a:lnTo>
                  <a:lnTo>
                    <a:pt x="2620" y="1223"/>
                  </a:lnTo>
                  <a:lnTo>
                    <a:pt x="2620" y="1220"/>
                  </a:lnTo>
                  <a:lnTo>
                    <a:pt x="2425" y="1023"/>
                  </a:lnTo>
                  <a:lnTo>
                    <a:pt x="1582" y="1023"/>
                  </a:lnTo>
                  <a:lnTo>
                    <a:pt x="1195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108">
              <a:extLst>
                <a:ext uri="{FF2B5EF4-FFF2-40B4-BE49-F238E27FC236}">
                  <a16:creationId xmlns:a16="http://schemas.microsoft.com/office/drawing/2014/main" id="{50BA092E-47EB-424A-AE67-808443FD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916"/>
              <a:ext cx="2574" cy="565"/>
            </a:xfrm>
            <a:custGeom>
              <a:avLst/>
              <a:gdLst>
                <a:gd name="T0" fmla="*/ 2574 w 2574"/>
                <a:gd name="T1" fmla="*/ 565 h 565"/>
                <a:gd name="T2" fmla="*/ 2128 w 2574"/>
                <a:gd name="T3" fmla="*/ 565 h 565"/>
                <a:gd name="T4" fmla="*/ 1836 w 2574"/>
                <a:gd name="T5" fmla="*/ 271 h 565"/>
                <a:gd name="T6" fmla="*/ 931 w 2574"/>
                <a:gd name="T7" fmla="*/ 271 h 565"/>
                <a:gd name="T8" fmla="*/ 691 w 2574"/>
                <a:gd name="T9" fmla="*/ 26 h 565"/>
                <a:gd name="T10" fmla="*/ 0 w 2574"/>
                <a:gd name="T11" fmla="*/ 26 h 565"/>
                <a:gd name="T12" fmla="*/ 0 w 2574"/>
                <a:gd name="T13" fmla="*/ 0 h 565"/>
                <a:gd name="T14" fmla="*/ 701 w 2574"/>
                <a:gd name="T15" fmla="*/ 0 h 565"/>
                <a:gd name="T16" fmla="*/ 943 w 2574"/>
                <a:gd name="T17" fmla="*/ 244 h 565"/>
                <a:gd name="T18" fmla="*/ 1845 w 2574"/>
                <a:gd name="T19" fmla="*/ 244 h 565"/>
                <a:gd name="T20" fmla="*/ 2140 w 2574"/>
                <a:gd name="T21" fmla="*/ 539 h 565"/>
                <a:gd name="T22" fmla="*/ 2574 w 2574"/>
                <a:gd name="T23" fmla="*/ 539 h 565"/>
                <a:gd name="T24" fmla="*/ 2574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2574" y="565"/>
                  </a:moveTo>
                  <a:lnTo>
                    <a:pt x="2128" y="565"/>
                  </a:lnTo>
                  <a:lnTo>
                    <a:pt x="1836" y="271"/>
                  </a:lnTo>
                  <a:lnTo>
                    <a:pt x="931" y="271"/>
                  </a:lnTo>
                  <a:lnTo>
                    <a:pt x="691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701" y="0"/>
                  </a:lnTo>
                  <a:lnTo>
                    <a:pt x="943" y="244"/>
                  </a:lnTo>
                  <a:lnTo>
                    <a:pt x="1845" y="244"/>
                  </a:lnTo>
                  <a:lnTo>
                    <a:pt x="2140" y="539"/>
                  </a:lnTo>
                  <a:lnTo>
                    <a:pt x="2574" y="539"/>
                  </a:lnTo>
                  <a:lnTo>
                    <a:pt x="2574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109">
              <a:extLst>
                <a:ext uri="{FF2B5EF4-FFF2-40B4-BE49-F238E27FC236}">
                  <a16:creationId xmlns:a16="http://schemas.microsoft.com/office/drawing/2014/main" id="{3BD75D7B-7284-4CFA-8DE5-54EB0195A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279"/>
              <a:ext cx="3054" cy="522"/>
            </a:xfrm>
            <a:custGeom>
              <a:avLst/>
              <a:gdLst>
                <a:gd name="T0" fmla="*/ 1662 w 3054"/>
                <a:gd name="T1" fmla="*/ 522 h 522"/>
                <a:gd name="T2" fmla="*/ 1318 w 3054"/>
                <a:gd name="T3" fmla="*/ 522 h 522"/>
                <a:gd name="T4" fmla="*/ 1083 w 3054"/>
                <a:gd name="T5" fmla="*/ 285 h 522"/>
                <a:gd name="T6" fmla="*/ 297 w 3054"/>
                <a:gd name="T7" fmla="*/ 285 h 522"/>
                <a:gd name="T8" fmla="*/ 152 w 3054"/>
                <a:gd name="T9" fmla="*/ 138 h 522"/>
                <a:gd name="T10" fmla="*/ 0 w 3054"/>
                <a:gd name="T11" fmla="*/ 138 h 522"/>
                <a:gd name="T12" fmla="*/ 0 w 3054"/>
                <a:gd name="T13" fmla="*/ 124 h 522"/>
                <a:gd name="T14" fmla="*/ 159 w 3054"/>
                <a:gd name="T15" fmla="*/ 124 h 522"/>
                <a:gd name="T16" fmla="*/ 302 w 3054"/>
                <a:gd name="T17" fmla="*/ 271 h 522"/>
                <a:gd name="T18" fmla="*/ 1088 w 3054"/>
                <a:gd name="T19" fmla="*/ 271 h 522"/>
                <a:gd name="T20" fmla="*/ 1325 w 3054"/>
                <a:gd name="T21" fmla="*/ 508 h 522"/>
                <a:gd name="T22" fmla="*/ 1658 w 3054"/>
                <a:gd name="T23" fmla="*/ 508 h 522"/>
                <a:gd name="T24" fmla="*/ 2156 w 3054"/>
                <a:gd name="T25" fmla="*/ 0 h 522"/>
                <a:gd name="T26" fmla="*/ 2377 w 3054"/>
                <a:gd name="T27" fmla="*/ 0 h 522"/>
                <a:gd name="T28" fmla="*/ 2489 w 3054"/>
                <a:gd name="T29" fmla="*/ 105 h 522"/>
                <a:gd name="T30" fmla="*/ 3054 w 3054"/>
                <a:gd name="T31" fmla="*/ 105 h 522"/>
                <a:gd name="T32" fmla="*/ 3054 w 3054"/>
                <a:gd name="T33" fmla="*/ 119 h 522"/>
                <a:gd name="T34" fmla="*/ 2484 w 3054"/>
                <a:gd name="T35" fmla="*/ 119 h 522"/>
                <a:gd name="T36" fmla="*/ 2372 w 3054"/>
                <a:gd name="T37" fmla="*/ 14 h 522"/>
                <a:gd name="T38" fmla="*/ 2163 w 3054"/>
                <a:gd name="T39" fmla="*/ 14 h 522"/>
                <a:gd name="T40" fmla="*/ 1662 w 3054"/>
                <a:gd name="T41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4" h="522">
                  <a:moveTo>
                    <a:pt x="1662" y="522"/>
                  </a:moveTo>
                  <a:lnTo>
                    <a:pt x="1318" y="522"/>
                  </a:lnTo>
                  <a:lnTo>
                    <a:pt x="1083" y="285"/>
                  </a:lnTo>
                  <a:lnTo>
                    <a:pt x="297" y="285"/>
                  </a:lnTo>
                  <a:lnTo>
                    <a:pt x="152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159" y="124"/>
                  </a:lnTo>
                  <a:lnTo>
                    <a:pt x="302" y="271"/>
                  </a:lnTo>
                  <a:lnTo>
                    <a:pt x="1088" y="271"/>
                  </a:lnTo>
                  <a:lnTo>
                    <a:pt x="1325" y="508"/>
                  </a:lnTo>
                  <a:lnTo>
                    <a:pt x="1658" y="508"/>
                  </a:lnTo>
                  <a:lnTo>
                    <a:pt x="2156" y="0"/>
                  </a:lnTo>
                  <a:lnTo>
                    <a:pt x="2377" y="0"/>
                  </a:lnTo>
                  <a:lnTo>
                    <a:pt x="2489" y="105"/>
                  </a:lnTo>
                  <a:lnTo>
                    <a:pt x="3054" y="105"/>
                  </a:lnTo>
                  <a:lnTo>
                    <a:pt x="3054" y="119"/>
                  </a:lnTo>
                  <a:lnTo>
                    <a:pt x="2484" y="119"/>
                  </a:lnTo>
                  <a:lnTo>
                    <a:pt x="2372" y="14"/>
                  </a:lnTo>
                  <a:lnTo>
                    <a:pt x="2163" y="14"/>
                  </a:lnTo>
                  <a:lnTo>
                    <a:pt x="1662" y="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110">
              <a:extLst>
                <a:ext uri="{FF2B5EF4-FFF2-40B4-BE49-F238E27FC236}">
                  <a16:creationId xmlns:a16="http://schemas.microsoft.com/office/drawing/2014/main" id="{B02E8E49-E468-4FD4-B391-EFCA9F090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3089"/>
              <a:ext cx="3172" cy="240"/>
            </a:xfrm>
            <a:custGeom>
              <a:avLst/>
              <a:gdLst>
                <a:gd name="T0" fmla="*/ 999 w 3172"/>
                <a:gd name="T1" fmla="*/ 240 h 240"/>
                <a:gd name="T2" fmla="*/ 636 w 3172"/>
                <a:gd name="T3" fmla="*/ 240 h 240"/>
                <a:gd name="T4" fmla="*/ 434 w 3172"/>
                <a:gd name="T5" fmla="*/ 45 h 240"/>
                <a:gd name="T6" fmla="*/ 0 w 3172"/>
                <a:gd name="T7" fmla="*/ 45 h 240"/>
                <a:gd name="T8" fmla="*/ 0 w 3172"/>
                <a:gd name="T9" fmla="*/ 31 h 240"/>
                <a:gd name="T10" fmla="*/ 439 w 3172"/>
                <a:gd name="T11" fmla="*/ 31 h 240"/>
                <a:gd name="T12" fmla="*/ 641 w 3172"/>
                <a:gd name="T13" fmla="*/ 228 h 240"/>
                <a:gd name="T14" fmla="*/ 995 w 3172"/>
                <a:gd name="T15" fmla="*/ 228 h 240"/>
                <a:gd name="T16" fmla="*/ 1223 w 3172"/>
                <a:gd name="T17" fmla="*/ 0 h 240"/>
                <a:gd name="T18" fmla="*/ 2488 w 3172"/>
                <a:gd name="T19" fmla="*/ 0 h 240"/>
                <a:gd name="T20" fmla="*/ 2650 w 3172"/>
                <a:gd name="T21" fmla="*/ 159 h 240"/>
                <a:gd name="T22" fmla="*/ 3172 w 3172"/>
                <a:gd name="T23" fmla="*/ 159 h 240"/>
                <a:gd name="T24" fmla="*/ 3172 w 3172"/>
                <a:gd name="T25" fmla="*/ 174 h 240"/>
                <a:gd name="T26" fmla="*/ 2645 w 3172"/>
                <a:gd name="T27" fmla="*/ 174 h 240"/>
                <a:gd name="T28" fmla="*/ 2484 w 3172"/>
                <a:gd name="T29" fmla="*/ 14 h 240"/>
                <a:gd name="T30" fmla="*/ 1227 w 3172"/>
                <a:gd name="T31" fmla="*/ 14 h 240"/>
                <a:gd name="T32" fmla="*/ 999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999" y="240"/>
                  </a:moveTo>
                  <a:lnTo>
                    <a:pt x="636" y="240"/>
                  </a:lnTo>
                  <a:lnTo>
                    <a:pt x="434" y="4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439" y="31"/>
                  </a:lnTo>
                  <a:lnTo>
                    <a:pt x="641" y="228"/>
                  </a:lnTo>
                  <a:lnTo>
                    <a:pt x="995" y="228"/>
                  </a:lnTo>
                  <a:lnTo>
                    <a:pt x="1223" y="0"/>
                  </a:lnTo>
                  <a:lnTo>
                    <a:pt x="2488" y="0"/>
                  </a:lnTo>
                  <a:lnTo>
                    <a:pt x="2650" y="159"/>
                  </a:lnTo>
                  <a:lnTo>
                    <a:pt x="3172" y="159"/>
                  </a:lnTo>
                  <a:lnTo>
                    <a:pt x="3172" y="174"/>
                  </a:lnTo>
                  <a:lnTo>
                    <a:pt x="2645" y="174"/>
                  </a:lnTo>
                  <a:lnTo>
                    <a:pt x="2484" y="14"/>
                  </a:lnTo>
                  <a:lnTo>
                    <a:pt x="1227" y="14"/>
                  </a:lnTo>
                  <a:lnTo>
                    <a:pt x="999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111">
              <a:extLst>
                <a:ext uri="{FF2B5EF4-FFF2-40B4-BE49-F238E27FC236}">
                  <a16:creationId xmlns:a16="http://schemas.microsoft.com/office/drawing/2014/main" id="{889B8A3E-ADA3-4D44-A31B-A6D4DC10A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2902"/>
              <a:ext cx="1233" cy="242"/>
            </a:xfrm>
            <a:custGeom>
              <a:avLst/>
              <a:gdLst>
                <a:gd name="T0" fmla="*/ 1233 w 1233"/>
                <a:gd name="T1" fmla="*/ 242 h 242"/>
                <a:gd name="T2" fmla="*/ 801 w 1233"/>
                <a:gd name="T3" fmla="*/ 242 h 242"/>
                <a:gd name="T4" fmla="*/ 575 w 1233"/>
                <a:gd name="T5" fmla="*/ 7 h 242"/>
                <a:gd name="T6" fmla="*/ 0 w 1233"/>
                <a:gd name="T7" fmla="*/ 7 h 242"/>
                <a:gd name="T8" fmla="*/ 0 w 1233"/>
                <a:gd name="T9" fmla="*/ 0 h 242"/>
                <a:gd name="T10" fmla="*/ 577 w 1233"/>
                <a:gd name="T11" fmla="*/ 0 h 242"/>
                <a:gd name="T12" fmla="*/ 803 w 1233"/>
                <a:gd name="T13" fmla="*/ 235 h 242"/>
                <a:gd name="T14" fmla="*/ 1233 w 1233"/>
                <a:gd name="T15" fmla="*/ 235 h 242"/>
                <a:gd name="T16" fmla="*/ 1233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1233" y="242"/>
                  </a:moveTo>
                  <a:lnTo>
                    <a:pt x="801" y="242"/>
                  </a:lnTo>
                  <a:lnTo>
                    <a:pt x="57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803" y="235"/>
                  </a:lnTo>
                  <a:lnTo>
                    <a:pt x="1233" y="235"/>
                  </a:lnTo>
                  <a:lnTo>
                    <a:pt x="1233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112">
              <a:extLst>
                <a:ext uri="{FF2B5EF4-FFF2-40B4-BE49-F238E27FC236}">
                  <a16:creationId xmlns:a16="http://schemas.microsoft.com/office/drawing/2014/main" id="{57EBE332-4951-434C-9406-8B8C87BC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327"/>
              <a:ext cx="3228" cy="473"/>
            </a:xfrm>
            <a:custGeom>
              <a:avLst/>
              <a:gdLst>
                <a:gd name="T0" fmla="*/ 3228 w 3228"/>
                <a:gd name="T1" fmla="*/ 473 h 473"/>
                <a:gd name="T2" fmla="*/ 2957 w 3228"/>
                <a:gd name="T3" fmla="*/ 473 h 473"/>
                <a:gd name="T4" fmla="*/ 2954 w 3228"/>
                <a:gd name="T5" fmla="*/ 470 h 473"/>
                <a:gd name="T6" fmla="*/ 2674 w 3228"/>
                <a:gd name="T7" fmla="*/ 155 h 473"/>
                <a:gd name="T8" fmla="*/ 2045 w 3228"/>
                <a:gd name="T9" fmla="*/ 155 h 473"/>
                <a:gd name="T10" fmla="*/ 2042 w 3228"/>
                <a:gd name="T11" fmla="*/ 155 h 473"/>
                <a:gd name="T12" fmla="*/ 1895 w 3228"/>
                <a:gd name="T13" fmla="*/ 3 h 473"/>
                <a:gd name="T14" fmla="*/ 779 w 3228"/>
                <a:gd name="T15" fmla="*/ 3 h 473"/>
                <a:gd name="T16" fmla="*/ 591 w 3228"/>
                <a:gd name="T17" fmla="*/ 195 h 473"/>
                <a:gd name="T18" fmla="*/ 0 w 3228"/>
                <a:gd name="T19" fmla="*/ 195 h 473"/>
                <a:gd name="T20" fmla="*/ 0 w 3228"/>
                <a:gd name="T21" fmla="*/ 190 h 473"/>
                <a:gd name="T22" fmla="*/ 591 w 3228"/>
                <a:gd name="T23" fmla="*/ 190 h 473"/>
                <a:gd name="T24" fmla="*/ 779 w 3228"/>
                <a:gd name="T25" fmla="*/ 0 h 473"/>
                <a:gd name="T26" fmla="*/ 1895 w 3228"/>
                <a:gd name="T27" fmla="*/ 0 h 473"/>
                <a:gd name="T28" fmla="*/ 1898 w 3228"/>
                <a:gd name="T29" fmla="*/ 0 h 473"/>
                <a:gd name="T30" fmla="*/ 2045 w 3228"/>
                <a:gd name="T31" fmla="*/ 152 h 473"/>
                <a:gd name="T32" fmla="*/ 2677 w 3228"/>
                <a:gd name="T33" fmla="*/ 152 h 473"/>
                <a:gd name="T34" fmla="*/ 2677 w 3228"/>
                <a:gd name="T35" fmla="*/ 152 h 473"/>
                <a:gd name="T36" fmla="*/ 2957 w 3228"/>
                <a:gd name="T37" fmla="*/ 468 h 473"/>
                <a:gd name="T38" fmla="*/ 3228 w 3228"/>
                <a:gd name="T39" fmla="*/ 468 h 473"/>
                <a:gd name="T40" fmla="*/ 3228 w 3228"/>
                <a:gd name="T4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28" h="473">
                  <a:moveTo>
                    <a:pt x="3228" y="473"/>
                  </a:moveTo>
                  <a:lnTo>
                    <a:pt x="2957" y="473"/>
                  </a:lnTo>
                  <a:lnTo>
                    <a:pt x="2954" y="470"/>
                  </a:lnTo>
                  <a:lnTo>
                    <a:pt x="2674" y="155"/>
                  </a:lnTo>
                  <a:lnTo>
                    <a:pt x="2045" y="155"/>
                  </a:lnTo>
                  <a:lnTo>
                    <a:pt x="2042" y="155"/>
                  </a:lnTo>
                  <a:lnTo>
                    <a:pt x="1895" y="3"/>
                  </a:lnTo>
                  <a:lnTo>
                    <a:pt x="779" y="3"/>
                  </a:lnTo>
                  <a:lnTo>
                    <a:pt x="591" y="195"/>
                  </a:lnTo>
                  <a:lnTo>
                    <a:pt x="0" y="195"/>
                  </a:lnTo>
                  <a:lnTo>
                    <a:pt x="0" y="190"/>
                  </a:lnTo>
                  <a:lnTo>
                    <a:pt x="591" y="190"/>
                  </a:lnTo>
                  <a:lnTo>
                    <a:pt x="779" y="0"/>
                  </a:lnTo>
                  <a:lnTo>
                    <a:pt x="1895" y="0"/>
                  </a:lnTo>
                  <a:lnTo>
                    <a:pt x="1898" y="0"/>
                  </a:lnTo>
                  <a:lnTo>
                    <a:pt x="2045" y="152"/>
                  </a:lnTo>
                  <a:lnTo>
                    <a:pt x="2677" y="152"/>
                  </a:lnTo>
                  <a:lnTo>
                    <a:pt x="2677" y="152"/>
                  </a:lnTo>
                  <a:lnTo>
                    <a:pt x="2957" y="468"/>
                  </a:lnTo>
                  <a:lnTo>
                    <a:pt x="3228" y="468"/>
                  </a:lnTo>
                  <a:lnTo>
                    <a:pt x="3228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113">
              <a:extLst>
                <a:ext uri="{FF2B5EF4-FFF2-40B4-BE49-F238E27FC236}">
                  <a16:creationId xmlns:a16="http://schemas.microsoft.com/office/drawing/2014/main" id="{7F03C322-1A19-4B7D-ACAE-670A3FA7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517"/>
              <a:ext cx="3563" cy="340"/>
            </a:xfrm>
            <a:custGeom>
              <a:avLst/>
              <a:gdLst>
                <a:gd name="T0" fmla="*/ 2978 w 3563"/>
                <a:gd name="T1" fmla="*/ 340 h 340"/>
                <a:gd name="T2" fmla="*/ 2024 w 3563"/>
                <a:gd name="T3" fmla="*/ 340 h 340"/>
                <a:gd name="T4" fmla="*/ 2024 w 3563"/>
                <a:gd name="T5" fmla="*/ 340 h 340"/>
                <a:gd name="T6" fmla="*/ 1748 w 3563"/>
                <a:gd name="T7" fmla="*/ 45 h 340"/>
                <a:gd name="T8" fmla="*/ 1169 w 3563"/>
                <a:gd name="T9" fmla="*/ 45 h 340"/>
                <a:gd name="T10" fmla="*/ 905 w 3563"/>
                <a:gd name="T11" fmla="*/ 311 h 340"/>
                <a:gd name="T12" fmla="*/ 0 w 3563"/>
                <a:gd name="T13" fmla="*/ 311 h 340"/>
                <a:gd name="T14" fmla="*/ 0 w 3563"/>
                <a:gd name="T15" fmla="*/ 304 h 340"/>
                <a:gd name="T16" fmla="*/ 903 w 3563"/>
                <a:gd name="T17" fmla="*/ 304 h 340"/>
                <a:gd name="T18" fmla="*/ 1166 w 3563"/>
                <a:gd name="T19" fmla="*/ 38 h 340"/>
                <a:gd name="T20" fmla="*/ 1751 w 3563"/>
                <a:gd name="T21" fmla="*/ 38 h 340"/>
                <a:gd name="T22" fmla="*/ 1751 w 3563"/>
                <a:gd name="T23" fmla="*/ 41 h 340"/>
                <a:gd name="T24" fmla="*/ 2028 w 3563"/>
                <a:gd name="T25" fmla="*/ 332 h 340"/>
                <a:gd name="T26" fmla="*/ 2976 w 3563"/>
                <a:gd name="T27" fmla="*/ 332 h 340"/>
                <a:gd name="T28" fmla="*/ 3306 w 3563"/>
                <a:gd name="T29" fmla="*/ 0 h 340"/>
                <a:gd name="T30" fmla="*/ 3563 w 3563"/>
                <a:gd name="T31" fmla="*/ 0 h 340"/>
                <a:gd name="T32" fmla="*/ 3563 w 3563"/>
                <a:gd name="T33" fmla="*/ 7 h 340"/>
                <a:gd name="T34" fmla="*/ 3308 w 3563"/>
                <a:gd name="T35" fmla="*/ 7 h 340"/>
                <a:gd name="T36" fmla="*/ 2978 w 3563"/>
                <a:gd name="T3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63" h="340">
                  <a:moveTo>
                    <a:pt x="2978" y="340"/>
                  </a:moveTo>
                  <a:lnTo>
                    <a:pt x="2024" y="340"/>
                  </a:lnTo>
                  <a:lnTo>
                    <a:pt x="2024" y="340"/>
                  </a:lnTo>
                  <a:lnTo>
                    <a:pt x="1748" y="45"/>
                  </a:lnTo>
                  <a:lnTo>
                    <a:pt x="1169" y="45"/>
                  </a:lnTo>
                  <a:lnTo>
                    <a:pt x="905" y="311"/>
                  </a:lnTo>
                  <a:lnTo>
                    <a:pt x="0" y="311"/>
                  </a:lnTo>
                  <a:lnTo>
                    <a:pt x="0" y="304"/>
                  </a:lnTo>
                  <a:lnTo>
                    <a:pt x="903" y="304"/>
                  </a:lnTo>
                  <a:lnTo>
                    <a:pt x="1166" y="38"/>
                  </a:lnTo>
                  <a:lnTo>
                    <a:pt x="1751" y="38"/>
                  </a:lnTo>
                  <a:lnTo>
                    <a:pt x="1751" y="41"/>
                  </a:lnTo>
                  <a:lnTo>
                    <a:pt x="2028" y="332"/>
                  </a:lnTo>
                  <a:lnTo>
                    <a:pt x="2976" y="332"/>
                  </a:lnTo>
                  <a:lnTo>
                    <a:pt x="3306" y="0"/>
                  </a:lnTo>
                  <a:lnTo>
                    <a:pt x="3563" y="0"/>
                  </a:lnTo>
                  <a:lnTo>
                    <a:pt x="3563" y="7"/>
                  </a:lnTo>
                  <a:lnTo>
                    <a:pt x="3308" y="7"/>
                  </a:lnTo>
                  <a:lnTo>
                    <a:pt x="2978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114">
              <a:extLst>
                <a:ext uri="{FF2B5EF4-FFF2-40B4-BE49-F238E27FC236}">
                  <a16:creationId xmlns:a16="http://schemas.microsoft.com/office/drawing/2014/main" id="{538AE393-D98C-4151-BC5B-738F92258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2714"/>
              <a:ext cx="2446" cy="494"/>
            </a:xfrm>
            <a:custGeom>
              <a:avLst/>
              <a:gdLst>
                <a:gd name="T0" fmla="*/ 204 w 2446"/>
                <a:gd name="T1" fmla="*/ 494 h 494"/>
                <a:gd name="T2" fmla="*/ 0 w 2446"/>
                <a:gd name="T3" fmla="*/ 494 h 494"/>
                <a:gd name="T4" fmla="*/ 0 w 2446"/>
                <a:gd name="T5" fmla="*/ 492 h 494"/>
                <a:gd name="T6" fmla="*/ 204 w 2446"/>
                <a:gd name="T7" fmla="*/ 492 h 494"/>
                <a:gd name="T8" fmla="*/ 385 w 2446"/>
                <a:gd name="T9" fmla="*/ 290 h 494"/>
                <a:gd name="T10" fmla="*/ 938 w 2446"/>
                <a:gd name="T11" fmla="*/ 290 h 494"/>
                <a:gd name="T12" fmla="*/ 1235 w 2446"/>
                <a:gd name="T13" fmla="*/ 0 h 494"/>
                <a:gd name="T14" fmla="*/ 2247 w 2446"/>
                <a:gd name="T15" fmla="*/ 0 h 494"/>
                <a:gd name="T16" fmla="*/ 2247 w 2446"/>
                <a:gd name="T17" fmla="*/ 0 h 494"/>
                <a:gd name="T18" fmla="*/ 2446 w 2446"/>
                <a:gd name="T19" fmla="*/ 178 h 494"/>
                <a:gd name="T20" fmla="*/ 2444 w 2446"/>
                <a:gd name="T21" fmla="*/ 181 h 494"/>
                <a:gd name="T22" fmla="*/ 2247 w 2446"/>
                <a:gd name="T23" fmla="*/ 3 h 494"/>
                <a:gd name="T24" fmla="*/ 1235 w 2446"/>
                <a:gd name="T25" fmla="*/ 3 h 494"/>
                <a:gd name="T26" fmla="*/ 938 w 2446"/>
                <a:gd name="T27" fmla="*/ 292 h 494"/>
                <a:gd name="T28" fmla="*/ 387 w 2446"/>
                <a:gd name="T29" fmla="*/ 292 h 494"/>
                <a:gd name="T30" fmla="*/ 204 w 2446"/>
                <a:gd name="T31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6" h="494">
                  <a:moveTo>
                    <a:pt x="204" y="494"/>
                  </a:moveTo>
                  <a:lnTo>
                    <a:pt x="0" y="494"/>
                  </a:lnTo>
                  <a:lnTo>
                    <a:pt x="0" y="492"/>
                  </a:lnTo>
                  <a:lnTo>
                    <a:pt x="204" y="492"/>
                  </a:lnTo>
                  <a:lnTo>
                    <a:pt x="385" y="290"/>
                  </a:lnTo>
                  <a:lnTo>
                    <a:pt x="938" y="290"/>
                  </a:lnTo>
                  <a:lnTo>
                    <a:pt x="1235" y="0"/>
                  </a:lnTo>
                  <a:lnTo>
                    <a:pt x="2247" y="0"/>
                  </a:lnTo>
                  <a:lnTo>
                    <a:pt x="2247" y="0"/>
                  </a:lnTo>
                  <a:lnTo>
                    <a:pt x="2446" y="178"/>
                  </a:lnTo>
                  <a:lnTo>
                    <a:pt x="2444" y="181"/>
                  </a:lnTo>
                  <a:lnTo>
                    <a:pt x="2247" y="3"/>
                  </a:lnTo>
                  <a:lnTo>
                    <a:pt x="1235" y="3"/>
                  </a:lnTo>
                  <a:lnTo>
                    <a:pt x="938" y="292"/>
                  </a:lnTo>
                  <a:lnTo>
                    <a:pt x="387" y="292"/>
                  </a:lnTo>
                  <a:lnTo>
                    <a:pt x="204" y="4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115">
              <a:extLst>
                <a:ext uri="{FF2B5EF4-FFF2-40B4-BE49-F238E27FC236}">
                  <a16:creationId xmlns:a16="http://schemas.microsoft.com/office/drawing/2014/main" id="{914E51DC-F6DB-4DA9-9ED3-E4504D77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2351"/>
              <a:ext cx="3315" cy="717"/>
            </a:xfrm>
            <a:custGeom>
              <a:avLst/>
              <a:gdLst>
                <a:gd name="T0" fmla="*/ 938 w 3315"/>
                <a:gd name="T1" fmla="*/ 717 h 717"/>
                <a:gd name="T2" fmla="*/ 121 w 3315"/>
                <a:gd name="T3" fmla="*/ 717 h 717"/>
                <a:gd name="T4" fmla="*/ 0 w 3315"/>
                <a:gd name="T5" fmla="*/ 589 h 717"/>
                <a:gd name="T6" fmla="*/ 9 w 3315"/>
                <a:gd name="T7" fmla="*/ 582 h 717"/>
                <a:gd name="T8" fmla="*/ 126 w 3315"/>
                <a:gd name="T9" fmla="*/ 705 h 717"/>
                <a:gd name="T10" fmla="*/ 933 w 3315"/>
                <a:gd name="T11" fmla="*/ 705 h 717"/>
                <a:gd name="T12" fmla="*/ 1551 w 3315"/>
                <a:gd name="T13" fmla="*/ 97 h 717"/>
                <a:gd name="T14" fmla="*/ 1999 w 3315"/>
                <a:gd name="T15" fmla="*/ 97 h 717"/>
                <a:gd name="T16" fmla="*/ 2080 w 3315"/>
                <a:gd name="T17" fmla="*/ 0 h 717"/>
                <a:gd name="T18" fmla="*/ 2907 w 3315"/>
                <a:gd name="T19" fmla="*/ 0 h 717"/>
                <a:gd name="T20" fmla="*/ 2997 w 3315"/>
                <a:gd name="T21" fmla="*/ 66 h 717"/>
                <a:gd name="T22" fmla="*/ 3315 w 3315"/>
                <a:gd name="T23" fmla="*/ 66 h 717"/>
                <a:gd name="T24" fmla="*/ 3315 w 3315"/>
                <a:gd name="T25" fmla="*/ 81 h 717"/>
                <a:gd name="T26" fmla="*/ 2992 w 3315"/>
                <a:gd name="T27" fmla="*/ 81 h 717"/>
                <a:gd name="T28" fmla="*/ 2902 w 3315"/>
                <a:gd name="T29" fmla="*/ 14 h 717"/>
                <a:gd name="T30" fmla="*/ 2085 w 3315"/>
                <a:gd name="T31" fmla="*/ 14 h 717"/>
                <a:gd name="T32" fmla="*/ 2006 w 3315"/>
                <a:gd name="T33" fmla="*/ 109 h 717"/>
                <a:gd name="T34" fmla="*/ 1555 w 3315"/>
                <a:gd name="T35" fmla="*/ 109 h 717"/>
                <a:gd name="T36" fmla="*/ 938 w 3315"/>
                <a:gd name="T37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5" h="717">
                  <a:moveTo>
                    <a:pt x="938" y="717"/>
                  </a:moveTo>
                  <a:lnTo>
                    <a:pt x="121" y="717"/>
                  </a:lnTo>
                  <a:lnTo>
                    <a:pt x="0" y="589"/>
                  </a:lnTo>
                  <a:lnTo>
                    <a:pt x="9" y="582"/>
                  </a:lnTo>
                  <a:lnTo>
                    <a:pt x="126" y="705"/>
                  </a:lnTo>
                  <a:lnTo>
                    <a:pt x="933" y="705"/>
                  </a:lnTo>
                  <a:lnTo>
                    <a:pt x="1551" y="97"/>
                  </a:lnTo>
                  <a:lnTo>
                    <a:pt x="1999" y="97"/>
                  </a:lnTo>
                  <a:lnTo>
                    <a:pt x="2080" y="0"/>
                  </a:lnTo>
                  <a:lnTo>
                    <a:pt x="2907" y="0"/>
                  </a:lnTo>
                  <a:lnTo>
                    <a:pt x="2997" y="66"/>
                  </a:lnTo>
                  <a:lnTo>
                    <a:pt x="3315" y="66"/>
                  </a:lnTo>
                  <a:lnTo>
                    <a:pt x="3315" y="81"/>
                  </a:lnTo>
                  <a:lnTo>
                    <a:pt x="2992" y="81"/>
                  </a:lnTo>
                  <a:lnTo>
                    <a:pt x="2902" y="14"/>
                  </a:lnTo>
                  <a:lnTo>
                    <a:pt x="2085" y="14"/>
                  </a:lnTo>
                  <a:lnTo>
                    <a:pt x="2006" y="109"/>
                  </a:lnTo>
                  <a:lnTo>
                    <a:pt x="1555" y="109"/>
                  </a:lnTo>
                  <a:lnTo>
                    <a:pt x="938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116">
              <a:extLst>
                <a:ext uri="{FF2B5EF4-FFF2-40B4-BE49-F238E27FC236}">
                  <a16:creationId xmlns:a16="http://schemas.microsoft.com/office/drawing/2014/main" id="{E3F65956-A530-4F14-B675-CB4610076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242"/>
              <a:ext cx="1282" cy="92"/>
            </a:xfrm>
            <a:custGeom>
              <a:avLst/>
              <a:gdLst>
                <a:gd name="T0" fmla="*/ 1282 w 1282"/>
                <a:gd name="T1" fmla="*/ 92 h 92"/>
                <a:gd name="T2" fmla="*/ 434 w 1282"/>
                <a:gd name="T3" fmla="*/ 92 h 92"/>
                <a:gd name="T4" fmla="*/ 434 w 1282"/>
                <a:gd name="T5" fmla="*/ 92 h 92"/>
                <a:gd name="T6" fmla="*/ 330 w 1282"/>
                <a:gd name="T7" fmla="*/ 7 h 92"/>
                <a:gd name="T8" fmla="*/ 0 w 1282"/>
                <a:gd name="T9" fmla="*/ 7 h 92"/>
                <a:gd name="T10" fmla="*/ 0 w 1282"/>
                <a:gd name="T11" fmla="*/ 0 h 92"/>
                <a:gd name="T12" fmla="*/ 332 w 1282"/>
                <a:gd name="T13" fmla="*/ 0 h 92"/>
                <a:gd name="T14" fmla="*/ 437 w 1282"/>
                <a:gd name="T15" fmla="*/ 85 h 92"/>
                <a:gd name="T16" fmla="*/ 1282 w 1282"/>
                <a:gd name="T17" fmla="*/ 85 h 92"/>
                <a:gd name="T18" fmla="*/ 1282 w 1282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2" h="92">
                  <a:moveTo>
                    <a:pt x="1282" y="92"/>
                  </a:moveTo>
                  <a:lnTo>
                    <a:pt x="434" y="92"/>
                  </a:lnTo>
                  <a:lnTo>
                    <a:pt x="434" y="92"/>
                  </a:lnTo>
                  <a:lnTo>
                    <a:pt x="33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437" y="85"/>
                  </a:lnTo>
                  <a:lnTo>
                    <a:pt x="1282" y="85"/>
                  </a:lnTo>
                  <a:lnTo>
                    <a:pt x="128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0117">
              <a:extLst>
                <a:ext uri="{FF2B5EF4-FFF2-40B4-BE49-F238E27FC236}">
                  <a16:creationId xmlns:a16="http://schemas.microsoft.com/office/drawing/2014/main" id="{CE4427ED-0C1D-4BF6-858F-DEAA7C46A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3032"/>
              <a:ext cx="1662" cy="902"/>
            </a:xfrm>
            <a:custGeom>
              <a:avLst/>
              <a:gdLst>
                <a:gd name="T0" fmla="*/ 228 w 1662"/>
                <a:gd name="T1" fmla="*/ 902 h 902"/>
                <a:gd name="T2" fmla="*/ 0 w 1662"/>
                <a:gd name="T3" fmla="*/ 902 h 902"/>
                <a:gd name="T4" fmla="*/ 0 w 1662"/>
                <a:gd name="T5" fmla="*/ 900 h 902"/>
                <a:gd name="T6" fmla="*/ 228 w 1662"/>
                <a:gd name="T7" fmla="*/ 900 h 902"/>
                <a:gd name="T8" fmla="*/ 883 w 1662"/>
                <a:gd name="T9" fmla="*/ 240 h 902"/>
                <a:gd name="T10" fmla="*/ 1218 w 1662"/>
                <a:gd name="T11" fmla="*/ 240 h 902"/>
                <a:gd name="T12" fmla="*/ 1439 w 1662"/>
                <a:gd name="T13" fmla="*/ 0 h 902"/>
                <a:gd name="T14" fmla="*/ 1662 w 1662"/>
                <a:gd name="T15" fmla="*/ 0 h 902"/>
                <a:gd name="T16" fmla="*/ 1662 w 1662"/>
                <a:gd name="T17" fmla="*/ 5 h 902"/>
                <a:gd name="T18" fmla="*/ 1441 w 1662"/>
                <a:gd name="T19" fmla="*/ 5 h 902"/>
                <a:gd name="T20" fmla="*/ 1218 w 1662"/>
                <a:gd name="T21" fmla="*/ 242 h 902"/>
                <a:gd name="T22" fmla="*/ 886 w 1662"/>
                <a:gd name="T23" fmla="*/ 242 h 902"/>
                <a:gd name="T24" fmla="*/ 228 w 1662"/>
                <a:gd name="T25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2" h="902">
                  <a:moveTo>
                    <a:pt x="228" y="902"/>
                  </a:moveTo>
                  <a:lnTo>
                    <a:pt x="0" y="902"/>
                  </a:lnTo>
                  <a:lnTo>
                    <a:pt x="0" y="900"/>
                  </a:lnTo>
                  <a:lnTo>
                    <a:pt x="228" y="900"/>
                  </a:lnTo>
                  <a:lnTo>
                    <a:pt x="883" y="240"/>
                  </a:lnTo>
                  <a:lnTo>
                    <a:pt x="1218" y="240"/>
                  </a:lnTo>
                  <a:lnTo>
                    <a:pt x="1439" y="0"/>
                  </a:lnTo>
                  <a:lnTo>
                    <a:pt x="1662" y="0"/>
                  </a:lnTo>
                  <a:lnTo>
                    <a:pt x="1662" y="5"/>
                  </a:lnTo>
                  <a:lnTo>
                    <a:pt x="1441" y="5"/>
                  </a:lnTo>
                  <a:lnTo>
                    <a:pt x="1218" y="242"/>
                  </a:lnTo>
                  <a:lnTo>
                    <a:pt x="886" y="242"/>
                  </a:lnTo>
                  <a:lnTo>
                    <a:pt x="228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118">
              <a:extLst>
                <a:ext uri="{FF2B5EF4-FFF2-40B4-BE49-F238E27FC236}">
                  <a16:creationId xmlns:a16="http://schemas.microsoft.com/office/drawing/2014/main" id="{E119CF90-9AC4-4977-8D9E-227A293D5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2372"/>
              <a:ext cx="1926" cy="558"/>
            </a:xfrm>
            <a:custGeom>
              <a:avLst/>
              <a:gdLst>
                <a:gd name="T0" fmla="*/ 1926 w 1926"/>
                <a:gd name="T1" fmla="*/ 558 h 558"/>
                <a:gd name="T2" fmla="*/ 1781 w 1926"/>
                <a:gd name="T3" fmla="*/ 558 h 558"/>
                <a:gd name="T4" fmla="*/ 1655 w 1926"/>
                <a:gd name="T5" fmla="*/ 432 h 558"/>
                <a:gd name="T6" fmla="*/ 964 w 1926"/>
                <a:gd name="T7" fmla="*/ 432 h 558"/>
                <a:gd name="T8" fmla="*/ 779 w 1926"/>
                <a:gd name="T9" fmla="*/ 231 h 558"/>
                <a:gd name="T10" fmla="*/ 394 w 1926"/>
                <a:gd name="T11" fmla="*/ 231 h 558"/>
                <a:gd name="T12" fmla="*/ 192 w 1926"/>
                <a:gd name="T13" fmla="*/ 26 h 558"/>
                <a:gd name="T14" fmla="*/ 0 w 1926"/>
                <a:gd name="T15" fmla="*/ 26 h 558"/>
                <a:gd name="T16" fmla="*/ 0 w 1926"/>
                <a:gd name="T17" fmla="*/ 0 h 558"/>
                <a:gd name="T18" fmla="*/ 204 w 1926"/>
                <a:gd name="T19" fmla="*/ 0 h 558"/>
                <a:gd name="T20" fmla="*/ 404 w 1926"/>
                <a:gd name="T21" fmla="*/ 205 h 558"/>
                <a:gd name="T22" fmla="*/ 791 w 1926"/>
                <a:gd name="T23" fmla="*/ 205 h 558"/>
                <a:gd name="T24" fmla="*/ 976 w 1926"/>
                <a:gd name="T25" fmla="*/ 406 h 558"/>
                <a:gd name="T26" fmla="*/ 1667 w 1926"/>
                <a:gd name="T27" fmla="*/ 406 h 558"/>
                <a:gd name="T28" fmla="*/ 1793 w 1926"/>
                <a:gd name="T29" fmla="*/ 532 h 558"/>
                <a:gd name="T30" fmla="*/ 1926 w 1926"/>
                <a:gd name="T31" fmla="*/ 532 h 558"/>
                <a:gd name="T32" fmla="*/ 1926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1926" y="558"/>
                  </a:moveTo>
                  <a:lnTo>
                    <a:pt x="1781" y="558"/>
                  </a:lnTo>
                  <a:lnTo>
                    <a:pt x="1655" y="432"/>
                  </a:lnTo>
                  <a:lnTo>
                    <a:pt x="964" y="432"/>
                  </a:lnTo>
                  <a:lnTo>
                    <a:pt x="779" y="231"/>
                  </a:lnTo>
                  <a:lnTo>
                    <a:pt x="394" y="231"/>
                  </a:lnTo>
                  <a:lnTo>
                    <a:pt x="192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404" y="205"/>
                  </a:lnTo>
                  <a:lnTo>
                    <a:pt x="791" y="205"/>
                  </a:lnTo>
                  <a:lnTo>
                    <a:pt x="976" y="406"/>
                  </a:lnTo>
                  <a:lnTo>
                    <a:pt x="1667" y="406"/>
                  </a:lnTo>
                  <a:lnTo>
                    <a:pt x="1793" y="532"/>
                  </a:lnTo>
                  <a:lnTo>
                    <a:pt x="1926" y="532"/>
                  </a:lnTo>
                  <a:lnTo>
                    <a:pt x="1926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0119">
              <a:extLst>
                <a:ext uri="{FF2B5EF4-FFF2-40B4-BE49-F238E27FC236}">
                  <a16:creationId xmlns:a16="http://schemas.microsoft.com/office/drawing/2014/main" id="{DC3B897E-FC96-44CE-A2DB-5B25BF8DA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4255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0120">
              <a:extLst>
                <a:ext uri="{FF2B5EF4-FFF2-40B4-BE49-F238E27FC236}">
                  <a16:creationId xmlns:a16="http://schemas.microsoft.com/office/drawing/2014/main" id="{33466B9B-807E-4F79-A1B5-89EA984C4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3899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0121">
              <a:extLst>
                <a:ext uri="{FF2B5EF4-FFF2-40B4-BE49-F238E27FC236}">
                  <a16:creationId xmlns:a16="http://schemas.microsoft.com/office/drawing/2014/main" id="{374DACA9-55BD-4A5A-8982-580E9A149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92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0122">
              <a:extLst>
                <a:ext uri="{FF2B5EF4-FFF2-40B4-BE49-F238E27FC236}">
                  <a16:creationId xmlns:a16="http://schemas.microsoft.com/office/drawing/2014/main" id="{650459D6-9247-4FBE-B98D-8D657C2A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395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0123">
              <a:extLst>
                <a:ext uri="{FF2B5EF4-FFF2-40B4-BE49-F238E27FC236}">
                  <a16:creationId xmlns:a16="http://schemas.microsoft.com/office/drawing/2014/main" id="{1E8BE9D0-EFE8-4263-B98C-55ACEEAC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4184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0124">
              <a:extLst>
                <a:ext uri="{FF2B5EF4-FFF2-40B4-BE49-F238E27FC236}">
                  <a16:creationId xmlns:a16="http://schemas.microsoft.com/office/drawing/2014/main" id="{C66CEFA8-07EF-4E0C-9E53-7496918A7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908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0125">
              <a:extLst>
                <a:ext uri="{FF2B5EF4-FFF2-40B4-BE49-F238E27FC236}">
                  <a16:creationId xmlns:a16="http://schemas.microsoft.com/office/drawing/2014/main" id="{6BDADDCD-5BE0-47FD-875F-74259F1E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113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0126">
              <a:extLst>
                <a:ext uri="{FF2B5EF4-FFF2-40B4-BE49-F238E27FC236}">
                  <a16:creationId xmlns:a16="http://schemas.microsoft.com/office/drawing/2014/main" id="{C34BE079-8118-4E05-8FDE-5635AE26A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652"/>
              <a:ext cx="46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0127">
              <a:extLst>
                <a:ext uri="{FF2B5EF4-FFF2-40B4-BE49-F238E27FC236}">
                  <a16:creationId xmlns:a16="http://schemas.microsoft.com/office/drawing/2014/main" id="{2698B15B-7C86-47B7-BE53-6BF0C850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36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0128">
              <a:extLst>
                <a:ext uri="{FF2B5EF4-FFF2-40B4-BE49-F238E27FC236}">
                  <a16:creationId xmlns:a16="http://schemas.microsoft.com/office/drawing/2014/main" id="{B6CDD8F4-E144-4BB5-9E39-9E56829BE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909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0129">
              <a:extLst>
                <a:ext uri="{FF2B5EF4-FFF2-40B4-BE49-F238E27FC236}">
                  <a16:creationId xmlns:a16="http://schemas.microsoft.com/office/drawing/2014/main" id="{98AB928C-91F2-4D02-9018-AB005604A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809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0130">
              <a:extLst>
                <a:ext uri="{FF2B5EF4-FFF2-40B4-BE49-F238E27FC236}">
                  <a16:creationId xmlns:a16="http://schemas.microsoft.com/office/drawing/2014/main" id="{AABAAB80-7F16-4042-AE3B-66816B38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330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0131">
              <a:extLst>
                <a:ext uri="{FF2B5EF4-FFF2-40B4-BE49-F238E27FC236}">
                  <a16:creationId xmlns:a16="http://schemas.microsoft.com/office/drawing/2014/main" id="{B7F3A9BC-7774-4566-9956-77537253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916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0132">
              <a:extLst>
                <a:ext uri="{FF2B5EF4-FFF2-40B4-BE49-F238E27FC236}">
                  <a16:creationId xmlns:a16="http://schemas.microsoft.com/office/drawing/2014/main" id="{EE818C38-7A21-4F4C-87A9-D14D4417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0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0133">
              <a:extLst>
                <a:ext uri="{FF2B5EF4-FFF2-40B4-BE49-F238E27FC236}">
                  <a16:creationId xmlns:a16="http://schemas.microsoft.com/office/drawing/2014/main" id="{EA75C593-C16A-46BB-B8D6-8CACC9D4F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19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0134">
              <a:extLst>
                <a:ext uri="{FF2B5EF4-FFF2-40B4-BE49-F238E27FC236}">
                  <a16:creationId xmlns:a16="http://schemas.microsoft.com/office/drawing/2014/main" id="{D2052E0D-C40A-4694-9BEB-CBB0D08F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3516"/>
              <a:ext cx="26" cy="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0135">
              <a:extLst>
                <a:ext uri="{FF2B5EF4-FFF2-40B4-BE49-F238E27FC236}">
                  <a16:creationId xmlns:a16="http://schemas.microsoft.com/office/drawing/2014/main" id="{F6A71AC6-8AE8-442D-8669-F55BFB743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30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0136">
              <a:extLst>
                <a:ext uri="{FF2B5EF4-FFF2-40B4-BE49-F238E27FC236}">
                  <a16:creationId xmlns:a16="http://schemas.microsoft.com/office/drawing/2014/main" id="{0B169F5A-7E50-49EE-A661-3DA429CB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902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0137">
              <a:extLst>
                <a:ext uri="{FF2B5EF4-FFF2-40B4-BE49-F238E27FC236}">
                  <a16:creationId xmlns:a16="http://schemas.microsoft.com/office/drawing/2014/main" id="{020C1A01-1A9E-47FC-BD6E-AD5DA038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8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0138">
              <a:extLst>
                <a:ext uri="{FF2B5EF4-FFF2-40B4-BE49-F238E27FC236}">
                  <a16:creationId xmlns:a16="http://schemas.microsoft.com/office/drawing/2014/main" id="{22793585-5013-4248-B9BE-50B73D98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32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0139">
              <a:extLst>
                <a:ext uri="{FF2B5EF4-FFF2-40B4-BE49-F238E27FC236}">
                  <a16:creationId xmlns:a16="http://schemas.microsoft.com/office/drawing/2014/main" id="{50185718-EF04-4315-87F4-B172D3486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951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0059">
            <a:extLst>
              <a:ext uri="{FF2B5EF4-FFF2-40B4-BE49-F238E27FC236}">
                <a16:creationId xmlns:a16="http://schemas.microsoft.com/office/drawing/2014/main" id="{1FBEAF42-5C10-4A07-9539-A658CE95A7AE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1620042" y="167480"/>
            <a:ext cx="6529387" cy="7196137"/>
            <a:chOff x="1" y="-1"/>
            <a:chExt cx="4113" cy="4533"/>
          </a:xfrm>
          <a:solidFill>
            <a:srgbClr val="00B0F0">
              <a:alpha val="63137"/>
            </a:srgbClr>
          </a:solidFill>
        </p:grpSpPr>
        <p:sp>
          <p:nvSpPr>
            <p:cNvPr id="179" name="Freeform 10060">
              <a:extLst>
                <a:ext uri="{FF2B5EF4-FFF2-40B4-BE49-F238E27FC236}">
                  <a16:creationId xmlns:a16="http://schemas.microsoft.com/office/drawing/2014/main" id="{644F818A-57B1-47AD-99B1-4DC2C7EC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-1"/>
              <a:ext cx="1434" cy="270"/>
            </a:xfrm>
            <a:custGeom>
              <a:avLst/>
              <a:gdLst>
                <a:gd name="T0" fmla="*/ 218 w 1434"/>
                <a:gd name="T1" fmla="*/ 270 h 270"/>
                <a:gd name="T2" fmla="*/ 0 w 1434"/>
                <a:gd name="T3" fmla="*/ 270 h 270"/>
                <a:gd name="T4" fmla="*/ 0 w 1434"/>
                <a:gd name="T5" fmla="*/ 256 h 270"/>
                <a:gd name="T6" fmla="*/ 211 w 1434"/>
                <a:gd name="T7" fmla="*/ 256 h 270"/>
                <a:gd name="T8" fmla="*/ 373 w 1434"/>
                <a:gd name="T9" fmla="*/ 71 h 270"/>
                <a:gd name="T10" fmla="*/ 769 w 1434"/>
                <a:gd name="T11" fmla="*/ 71 h 270"/>
                <a:gd name="T12" fmla="*/ 855 w 1434"/>
                <a:gd name="T13" fmla="*/ 0 h 270"/>
                <a:gd name="T14" fmla="*/ 1183 w 1434"/>
                <a:gd name="T15" fmla="*/ 0 h 270"/>
                <a:gd name="T16" fmla="*/ 1183 w 1434"/>
                <a:gd name="T17" fmla="*/ 0 h 270"/>
                <a:gd name="T18" fmla="*/ 1434 w 1434"/>
                <a:gd name="T19" fmla="*/ 223 h 270"/>
                <a:gd name="T20" fmla="*/ 1427 w 1434"/>
                <a:gd name="T21" fmla="*/ 232 h 270"/>
                <a:gd name="T22" fmla="*/ 1175 w 1434"/>
                <a:gd name="T23" fmla="*/ 12 h 270"/>
                <a:gd name="T24" fmla="*/ 860 w 1434"/>
                <a:gd name="T25" fmla="*/ 12 h 270"/>
                <a:gd name="T26" fmla="*/ 774 w 1434"/>
                <a:gd name="T27" fmla="*/ 85 h 270"/>
                <a:gd name="T28" fmla="*/ 380 w 1434"/>
                <a:gd name="T29" fmla="*/ 85 h 270"/>
                <a:gd name="T30" fmla="*/ 218 w 1434"/>
                <a:gd name="T3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4" h="270">
                  <a:moveTo>
                    <a:pt x="218" y="270"/>
                  </a:moveTo>
                  <a:lnTo>
                    <a:pt x="0" y="270"/>
                  </a:lnTo>
                  <a:lnTo>
                    <a:pt x="0" y="256"/>
                  </a:lnTo>
                  <a:lnTo>
                    <a:pt x="211" y="256"/>
                  </a:lnTo>
                  <a:lnTo>
                    <a:pt x="373" y="71"/>
                  </a:lnTo>
                  <a:lnTo>
                    <a:pt x="769" y="71"/>
                  </a:lnTo>
                  <a:lnTo>
                    <a:pt x="855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434" y="223"/>
                  </a:lnTo>
                  <a:lnTo>
                    <a:pt x="1427" y="232"/>
                  </a:lnTo>
                  <a:lnTo>
                    <a:pt x="1175" y="12"/>
                  </a:lnTo>
                  <a:lnTo>
                    <a:pt x="860" y="12"/>
                  </a:lnTo>
                  <a:lnTo>
                    <a:pt x="774" y="85"/>
                  </a:lnTo>
                  <a:lnTo>
                    <a:pt x="380" y="85"/>
                  </a:lnTo>
                  <a:lnTo>
                    <a:pt x="218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0061">
              <a:extLst>
                <a:ext uri="{FF2B5EF4-FFF2-40B4-BE49-F238E27FC236}">
                  <a16:creationId xmlns:a16="http://schemas.microsoft.com/office/drawing/2014/main" id="{D5C5BE6B-D0D6-44F7-AA41-0D9FCDFDF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27"/>
              <a:ext cx="2981" cy="567"/>
            </a:xfrm>
            <a:custGeom>
              <a:avLst/>
              <a:gdLst>
                <a:gd name="T0" fmla="*/ 443 w 1255"/>
                <a:gd name="T1" fmla="*/ 239 h 239"/>
                <a:gd name="T2" fmla="*/ 207 w 1255"/>
                <a:gd name="T3" fmla="*/ 239 h 239"/>
                <a:gd name="T4" fmla="*/ 207 w 1255"/>
                <a:gd name="T5" fmla="*/ 239 h 239"/>
                <a:gd name="T6" fmla="*/ 170 w 1255"/>
                <a:gd name="T7" fmla="*/ 204 h 239"/>
                <a:gd name="T8" fmla="*/ 0 w 1255"/>
                <a:gd name="T9" fmla="*/ 204 h 239"/>
                <a:gd name="T10" fmla="*/ 0 w 1255"/>
                <a:gd name="T11" fmla="*/ 203 h 239"/>
                <a:gd name="T12" fmla="*/ 171 w 1255"/>
                <a:gd name="T13" fmla="*/ 203 h 239"/>
                <a:gd name="T14" fmla="*/ 171 w 1255"/>
                <a:gd name="T15" fmla="*/ 203 h 239"/>
                <a:gd name="T16" fmla="*/ 208 w 1255"/>
                <a:gd name="T17" fmla="*/ 238 h 239"/>
                <a:gd name="T18" fmla="*/ 442 w 1255"/>
                <a:gd name="T19" fmla="*/ 238 h 239"/>
                <a:gd name="T20" fmla="*/ 584 w 1255"/>
                <a:gd name="T21" fmla="*/ 95 h 239"/>
                <a:gd name="T22" fmla="*/ 805 w 1255"/>
                <a:gd name="T23" fmla="*/ 95 h 239"/>
                <a:gd name="T24" fmla="*/ 896 w 1255"/>
                <a:gd name="T25" fmla="*/ 1 h 239"/>
                <a:gd name="T26" fmla="*/ 896 w 1255"/>
                <a:gd name="T27" fmla="*/ 1 h 239"/>
                <a:gd name="T28" fmla="*/ 896 w 1255"/>
                <a:gd name="T29" fmla="*/ 1 h 239"/>
                <a:gd name="T30" fmla="*/ 896 w 1255"/>
                <a:gd name="T31" fmla="*/ 1 h 239"/>
                <a:gd name="T32" fmla="*/ 896 w 1255"/>
                <a:gd name="T33" fmla="*/ 0 h 239"/>
                <a:gd name="T34" fmla="*/ 1160 w 1255"/>
                <a:gd name="T35" fmla="*/ 0 h 239"/>
                <a:gd name="T36" fmla="*/ 1160 w 1255"/>
                <a:gd name="T37" fmla="*/ 0 h 239"/>
                <a:gd name="T38" fmla="*/ 1206 w 1255"/>
                <a:gd name="T39" fmla="*/ 48 h 239"/>
                <a:gd name="T40" fmla="*/ 1255 w 1255"/>
                <a:gd name="T41" fmla="*/ 48 h 239"/>
                <a:gd name="T42" fmla="*/ 1255 w 1255"/>
                <a:gd name="T43" fmla="*/ 49 h 239"/>
                <a:gd name="T44" fmla="*/ 1206 w 1255"/>
                <a:gd name="T45" fmla="*/ 49 h 239"/>
                <a:gd name="T46" fmla="*/ 1206 w 1255"/>
                <a:gd name="T47" fmla="*/ 49 h 239"/>
                <a:gd name="T48" fmla="*/ 1159 w 1255"/>
                <a:gd name="T49" fmla="*/ 1 h 239"/>
                <a:gd name="T50" fmla="*/ 897 w 1255"/>
                <a:gd name="T51" fmla="*/ 1 h 239"/>
                <a:gd name="T52" fmla="*/ 851 w 1255"/>
                <a:gd name="T53" fmla="*/ 50 h 239"/>
                <a:gd name="T54" fmla="*/ 805 w 1255"/>
                <a:gd name="T55" fmla="*/ 96 h 239"/>
                <a:gd name="T56" fmla="*/ 805 w 1255"/>
                <a:gd name="T57" fmla="*/ 97 h 239"/>
                <a:gd name="T58" fmla="*/ 584 w 1255"/>
                <a:gd name="T59" fmla="*/ 97 h 239"/>
                <a:gd name="T60" fmla="*/ 443 w 1255"/>
                <a:gd name="T6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5" h="239">
                  <a:moveTo>
                    <a:pt x="443" y="239"/>
                  </a:moveTo>
                  <a:cubicBezTo>
                    <a:pt x="207" y="239"/>
                    <a:pt x="207" y="239"/>
                    <a:pt x="207" y="239"/>
                  </a:cubicBezTo>
                  <a:cubicBezTo>
                    <a:pt x="207" y="239"/>
                    <a:pt x="207" y="239"/>
                    <a:pt x="207" y="239"/>
                  </a:cubicBezTo>
                  <a:cubicBezTo>
                    <a:pt x="170" y="204"/>
                    <a:pt x="170" y="204"/>
                    <a:pt x="17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584" y="95"/>
                    <a:pt x="584" y="95"/>
                    <a:pt x="584" y="95"/>
                  </a:cubicBezTo>
                  <a:cubicBezTo>
                    <a:pt x="805" y="95"/>
                    <a:pt x="805" y="95"/>
                    <a:pt x="805" y="95"/>
                  </a:cubicBezTo>
                  <a:cubicBezTo>
                    <a:pt x="841" y="59"/>
                    <a:pt x="895" y="4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206" y="48"/>
                    <a:pt x="1206" y="48"/>
                    <a:pt x="1206" y="48"/>
                  </a:cubicBezTo>
                  <a:cubicBezTo>
                    <a:pt x="1255" y="48"/>
                    <a:pt x="1255" y="48"/>
                    <a:pt x="1255" y="48"/>
                  </a:cubicBezTo>
                  <a:cubicBezTo>
                    <a:pt x="1255" y="49"/>
                    <a:pt x="1255" y="49"/>
                    <a:pt x="1255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159" y="1"/>
                    <a:pt x="1159" y="1"/>
                    <a:pt x="1159" y="1"/>
                  </a:cubicBezTo>
                  <a:cubicBezTo>
                    <a:pt x="897" y="1"/>
                    <a:pt x="897" y="1"/>
                    <a:pt x="897" y="1"/>
                  </a:cubicBezTo>
                  <a:cubicBezTo>
                    <a:pt x="896" y="4"/>
                    <a:pt x="888" y="12"/>
                    <a:pt x="851" y="50"/>
                  </a:cubicBezTo>
                  <a:cubicBezTo>
                    <a:pt x="829" y="73"/>
                    <a:pt x="806" y="96"/>
                    <a:pt x="805" y="96"/>
                  </a:cubicBezTo>
                  <a:cubicBezTo>
                    <a:pt x="805" y="97"/>
                    <a:pt x="805" y="97"/>
                    <a:pt x="805" y="97"/>
                  </a:cubicBezTo>
                  <a:cubicBezTo>
                    <a:pt x="584" y="97"/>
                    <a:pt x="584" y="97"/>
                    <a:pt x="584" y="97"/>
                  </a:cubicBezTo>
                  <a:lnTo>
                    <a:pt x="443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062">
              <a:extLst>
                <a:ext uri="{FF2B5EF4-FFF2-40B4-BE49-F238E27FC236}">
                  <a16:creationId xmlns:a16="http://schemas.microsoft.com/office/drawing/2014/main" id="{1AD494FC-4C50-4B7A-82CB-E72F47F98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78"/>
              <a:ext cx="859" cy="183"/>
            </a:xfrm>
            <a:custGeom>
              <a:avLst/>
              <a:gdLst>
                <a:gd name="T0" fmla="*/ 4 w 859"/>
                <a:gd name="T1" fmla="*/ 183 h 183"/>
                <a:gd name="T2" fmla="*/ 0 w 859"/>
                <a:gd name="T3" fmla="*/ 181 h 183"/>
                <a:gd name="T4" fmla="*/ 168 w 859"/>
                <a:gd name="T5" fmla="*/ 0 h 183"/>
                <a:gd name="T6" fmla="*/ 859 w 859"/>
                <a:gd name="T7" fmla="*/ 0 h 183"/>
                <a:gd name="T8" fmla="*/ 859 w 859"/>
                <a:gd name="T9" fmla="*/ 5 h 183"/>
                <a:gd name="T10" fmla="*/ 173 w 859"/>
                <a:gd name="T11" fmla="*/ 5 h 183"/>
                <a:gd name="T12" fmla="*/ 4 w 859"/>
                <a:gd name="T1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3">
                  <a:moveTo>
                    <a:pt x="4" y="183"/>
                  </a:moveTo>
                  <a:lnTo>
                    <a:pt x="0" y="181"/>
                  </a:lnTo>
                  <a:lnTo>
                    <a:pt x="168" y="0"/>
                  </a:lnTo>
                  <a:lnTo>
                    <a:pt x="859" y="0"/>
                  </a:lnTo>
                  <a:lnTo>
                    <a:pt x="859" y="5"/>
                  </a:lnTo>
                  <a:lnTo>
                    <a:pt x="173" y="5"/>
                  </a:lnTo>
                  <a:lnTo>
                    <a:pt x="4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0063">
              <a:extLst>
                <a:ext uri="{FF2B5EF4-FFF2-40B4-BE49-F238E27FC236}">
                  <a16:creationId xmlns:a16="http://schemas.microsoft.com/office/drawing/2014/main" id="{DAA307B7-557E-4E15-840D-4EB6F6FC2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67"/>
              <a:ext cx="2415" cy="259"/>
            </a:xfrm>
            <a:custGeom>
              <a:avLst/>
              <a:gdLst>
                <a:gd name="T0" fmla="*/ 2415 w 2415"/>
                <a:gd name="T1" fmla="*/ 259 h 259"/>
                <a:gd name="T2" fmla="*/ 2044 w 2415"/>
                <a:gd name="T3" fmla="*/ 259 h 259"/>
                <a:gd name="T4" fmla="*/ 1785 w 2415"/>
                <a:gd name="T5" fmla="*/ 14 h 259"/>
                <a:gd name="T6" fmla="*/ 1538 w 2415"/>
                <a:gd name="T7" fmla="*/ 14 h 259"/>
                <a:gd name="T8" fmla="*/ 1301 w 2415"/>
                <a:gd name="T9" fmla="*/ 254 h 259"/>
                <a:gd name="T10" fmla="*/ 444 w 2415"/>
                <a:gd name="T11" fmla="*/ 254 h 259"/>
                <a:gd name="T12" fmla="*/ 273 w 2415"/>
                <a:gd name="T13" fmla="*/ 73 h 259"/>
                <a:gd name="T14" fmla="*/ 0 w 2415"/>
                <a:gd name="T15" fmla="*/ 73 h 259"/>
                <a:gd name="T16" fmla="*/ 0 w 2415"/>
                <a:gd name="T17" fmla="*/ 62 h 259"/>
                <a:gd name="T18" fmla="*/ 277 w 2415"/>
                <a:gd name="T19" fmla="*/ 62 h 259"/>
                <a:gd name="T20" fmla="*/ 448 w 2415"/>
                <a:gd name="T21" fmla="*/ 240 h 259"/>
                <a:gd name="T22" fmla="*/ 1294 w 2415"/>
                <a:gd name="T23" fmla="*/ 240 h 259"/>
                <a:gd name="T24" fmla="*/ 1531 w 2415"/>
                <a:gd name="T25" fmla="*/ 0 h 259"/>
                <a:gd name="T26" fmla="*/ 1790 w 2415"/>
                <a:gd name="T27" fmla="*/ 0 h 259"/>
                <a:gd name="T28" fmla="*/ 2051 w 2415"/>
                <a:gd name="T29" fmla="*/ 247 h 259"/>
                <a:gd name="T30" fmla="*/ 2415 w 2415"/>
                <a:gd name="T31" fmla="*/ 247 h 259"/>
                <a:gd name="T32" fmla="*/ 2415 w 2415"/>
                <a:gd name="T3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59">
                  <a:moveTo>
                    <a:pt x="2415" y="259"/>
                  </a:moveTo>
                  <a:lnTo>
                    <a:pt x="2044" y="259"/>
                  </a:lnTo>
                  <a:lnTo>
                    <a:pt x="1785" y="14"/>
                  </a:lnTo>
                  <a:lnTo>
                    <a:pt x="1538" y="14"/>
                  </a:lnTo>
                  <a:lnTo>
                    <a:pt x="1301" y="254"/>
                  </a:lnTo>
                  <a:lnTo>
                    <a:pt x="444" y="254"/>
                  </a:lnTo>
                  <a:lnTo>
                    <a:pt x="273" y="73"/>
                  </a:lnTo>
                  <a:lnTo>
                    <a:pt x="0" y="73"/>
                  </a:lnTo>
                  <a:lnTo>
                    <a:pt x="0" y="62"/>
                  </a:lnTo>
                  <a:lnTo>
                    <a:pt x="277" y="62"/>
                  </a:lnTo>
                  <a:lnTo>
                    <a:pt x="448" y="240"/>
                  </a:lnTo>
                  <a:lnTo>
                    <a:pt x="1294" y="240"/>
                  </a:lnTo>
                  <a:lnTo>
                    <a:pt x="1531" y="0"/>
                  </a:lnTo>
                  <a:lnTo>
                    <a:pt x="1790" y="0"/>
                  </a:lnTo>
                  <a:lnTo>
                    <a:pt x="2051" y="247"/>
                  </a:lnTo>
                  <a:lnTo>
                    <a:pt x="2415" y="247"/>
                  </a:lnTo>
                  <a:lnTo>
                    <a:pt x="2415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0064">
              <a:extLst>
                <a:ext uri="{FF2B5EF4-FFF2-40B4-BE49-F238E27FC236}">
                  <a16:creationId xmlns:a16="http://schemas.microsoft.com/office/drawing/2014/main" id="{2EE2FB4A-CA91-4BE9-85AE-5BC9A84D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580"/>
              <a:ext cx="1633" cy="169"/>
            </a:xfrm>
            <a:custGeom>
              <a:avLst/>
              <a:gdLst>
                <a:gd name="T0" fmla="*/ 1201 w 1633"/>
                <a:gd name="T1" fmla="*/ 169 h 169"/>
                <a:gd name="T2" fmla="*/ 821 w 1633"/>
                <a:gd name="T3" fmla="*/ 169 h 169"/>
                <a:gd name="T4" fmla="*/ 821 w 1633"/>
                <a:gd name="T5" fmla="*/ 166 h 169"/>
                <a:gd name="T6" fmla="*/ 700 w 1633"/>
                <a:gd name="T7" fmla="*/ 38 h 169"/>
                <a:gd name="T8" fmla="*/ 0 w 1633"/>
                <a:gd name="T9" fmla="*/ 38 h 169"/>
                <a:gd name="T10" fmla="*/ 0 w 1633"/>
                <a:gd name="T11" fmla="*/ 31 h 169"/>
                <a:gd name="T12" fmla="*/ 702 w 1633"/>
                <a:gd name="T13" fmla="*/ 31 h 169"/>
                <a:gd name="T14" fmla="*/ 702 w 1633"/>
                <a:gd name="T15" fmla="*/ 33 h 169"/>
                <a:gd name="T16" fmla="*/ 824 w 1633"/>
                <a:gd name="T17" fmla="*/ 162 h 169"/>
                <a:gd name="T18" fmla="*/ 1199 w 1633"/>
                <a:gd name="T19" fmla="*/ 162 h 169"/>
                <a:gd name="T20" fmla="*/ 1353 w 1633"/>
                <a:gd name="T21" fmla="*/ 0 h 169"/>
                <a:gd name="T22" fmla="*/ 1633 w 1633"/>
                <a:gd name="T23" fmla="*/ 0 h 169"/>
                <a:gd name="T24" fmla="*/ 1633 w 1633"/>
                <a:gd name="T25" fmla="*/ 7 h 169"/>
                <a:gd name="T26" fmla="*/ 1358 w 1633"/>
                <a:gd name="T27" fmla="*/ 7 h 169"/>
                <a:gd name="T28" fmla="*/ 1201 w 1633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3" h="169">
                  <a:moveTo>
                    <a:pt x="1201" y="169"/>
                  </a:moveTo>
                  <a:lnTo>
                    <a:pt x="821" y="169"/>
                  </a:lnTo>
                  <a:lnTo>
                    <a:pt x="821" y="166"/>
                  </a:lnTo>
                  <a:lnTo>
                    <a:pt x="700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702" y="31"/>
                  </a:lnTo>
                  <a:lnTo>
                    <a:pt x="702" y="33"/>
                  </a:lnTo>
                  <a:lnTo>
                    <a:pt x="824" y="162"/>
                  </a:lnTo>
                  <a:lnTo>
                    <a:pt x="1199" y="162"/>
                  </a:lnTo>
                  <a:lnTo>
                    <a:pt x="1353" y="0"/>
                  </a:lnTo>
                  <a:lnTo>
                    <a:pt x="1633" y="0"/>
                  </a:lnTo>
                  <a:lnTo>
                    <a:pt x="1633" y="7"/>
                  </a:lnTo>
                  <a:lnTo>
                    <a:pt x="1358" y="7"/>
                  </a:lnTo>
                  <a:lnTo>
                    <a:pt x="1201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065">
              <a:extLst>
                <a:ext uri="{FF2B5EF4-FFF2-40B4-BE49-F238E27FC236}">
                  <a16:creationId xmlns:a16="http://schemas.microsoft.com/office/drawing/2014/main" id="{5108EACF-F709-4966-8F90-65F192B4E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718"/>
              <a:ext cx="1560" cy="285"/>
            </a:xfrm>
            <a:custGeom>
              <a:avLst/>
              <a:gdLst>
                <a:gd name="T0" fmla="*/ 520 w 1560"/>
                <a:gd name="T1" fmla="*/ 285 h 285"/>
                <a:gd name="T2" fmla="*/ 0 w 1560"/>
                <a:gd name="T3" fmla="*/ 285 h 285"/>
                <a:gd name="T4" fmla="*/ 0 w 1560"/>
                <a:gd name="T5" fmla="*/ 278 h 285"/>
                <a:gd name="T6" fmla="*/ 517 w 1560"/>
                <a:gd name="T7" fmla="*/ 278 h 285"/>
                <a:gd name="T8" fmla="*/ 679 w 1560"/>
                <a:gd name="T9" fmla="*/ 130 h 285"/>
                <a:gd name="T10" fmla="*/ 1232 w 1560"/>
                <a:gd name="T11" fmla="*/ 130 h 285"/>
                <a:gd name="T12" fmla="*/ 1356 w 1560"/>
                <a:gd name="T13" fmla="*/ 0 h 285"/>
                <a:gd name="T14" fmla="*/ 1560 w 1560"/>
                <a:gd name="T15" fmla="*/ 0 h 285"/>
                <a:gd name="T16" fmla="*/ 1560 w 1560"/>
                <a:gd name="T17" fmla="*/ 7 h 285"/>
                <a:gd name="T18" fmla="*/ 1360 w 1560"/>
                <a:gd name="T19" fmla="*/ 7 h 285"/>
                <a:gd name="T20" fmla="*/ 1234 w 1560"/>
                <a:gd name="T21" fmla="*/ 138 h 285"/>
                <a:gd name="T22" fmla="*/ 681 w 1560"/>
                <a:gd name="T23" fmla="*/ 138 h 285"/>
                <a:gd name="T24" fmla="*/ 52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520" y="285"/>
                  </a:moveTo>
                  <a:lnTo>
                    <a:pt x="0" y="285"/>
                  </a:lnTo>
                  <a:lnTo>
                    <a:pt x="0" y="278"/>
                  </a:lnTo>
                  <a:lnTo>
                    <a:pt x="517" y="278"/>
                  </a:lnTo>
                  <a:lnTo>
                    <a:pt x="679" y="130"/>
                  </a:lnTo>
                  <a:lnTo>
                    <a:pt x="1232" y="130"/>
                  </a:lnTo>
                  <a:lnTo>
                    <a:pt x="1356" y="0"/>
                  </a:lnTo>
                  <a:lnTo>
                    <a:pt x="1560" y="0"/>
                  </a:lnTo>
                  <a:lnTo>
                    <a:pt x="1560" y="7"/>
                  </a:lnTo>
                  <a:lnTo>
                    <a:pt x="1360" y="7"/>
                  </a:lnTo>
                  <a:lnTo>
                    <a:pt x="1234" y="138"/>
                  </a:lnTo>
                  <a:lnTo>
                    <a:pt x="681" y="138"/>
                  </a:lnTo>
                  <a:lnTo>
                    <a:pt x="52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066">
              <a:extLst>
                <a:ext uri="{FF2B5EF4-FFF2-40B4-BE49-F238E27FC236}">
                  <a16:creationId xmlns:a16="http://schemas.microsoft.com/office/drawing/2014/main" id="{C14E1E6E-638A-4171-AF04-49736EF8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642"/>
              <a:ext cx="3712" cy="1225"/>
            </a:xfrm>
            <a:custGeom>
              <a:avLst/>
              <a:gdLst>
                <a:gd name="T0" fmla="*/ 646 w 3712"/>
                <a:gd name="T1" fmla="*/ 1225 h 1225"/>
                <a:gd name="T2" fmla="*/ 0 w 3712"/>
                <a:gd name="T3" fmla="*/ 1225 h 1225"/>
                <a:gd name="T4" fmla="*/ 0 w 3712"/>
                <a:gd name="T5" fmla="*/ 1199 h 1225"/>
                <a:gd name="T6" fmla="*/ 634 w 3712"/>
                <a:gd name="T7" fmla="*/ 1199 h 1225"/>
                <a:gd name="T8" fmla="*/ 751 w 3712"/>
                <a:gd name="T9" fmla="*/ 1068 h 1225"/>
                <a:gd name="T10" fmla="*/ 751 w 3712"/>
                <a:gd name="T11" fmla="*/ 676 h 1225"/>
                <a:gd name="T12" fmla="*/ 967 w 3712"/>
                <a:gd name="T13" fmla="*/ 472 h 1225"/>
                <a:gd name="T14" fmla="*/ 1708 w 3712"/>
                <a:gd name="T15" fmla="*/ 472 h 1225"/>
                <a:gd name="T16" fmla="*/ 2195 w 3712"/>
                <a:gd name="T17" fmla="*/ 0 h 1225"/>
                <a:gd name="T18" fmla="*/ 2434 w 3712"/>
                <a:gd name="T19" fmla="*/ 0 h 1225"/>
                <a:gd name="T20" fmla="*/ 2674 w 3712"/>
                <a:gd name="T21" fmla="*/ 221 h 1225"/>
                <a:gd name="T22" fmla="*/ 3712 w 3712"/>
                <a:gd name="T23" fmla="*/ 221 h 1225"/>
                <a:gd name="T24" fmla="*/ 3712 w 3712"/>
                <a:gd name="T25" fmla="*/ 247 h 1225"/>
                <a:gd name="T26" fmla="*/ 2665 w 3712"/>
                <a:gd name="T27" fmla="*/ 247 h 1225"/>
                <a:gd name="T28" fmla="*/ 2425 w 3712"/>
                <a:gd name="T29" fmla="*/ 26 h 1225"/>
                <a:gd name="T30" fmla="*/ 2206 w 3712"/>
                <a:gd name="T31" fmla="*/ 26 h 1225"/>
                <a:gd name="T32" fmla="*/ 1720 w 3712"/>
                <a:gd name="T33" fmla="*/ 498 h 1225"/>
                <a:gd name="T34" fmla="*/ 979 w 3712"/>
                <a:gd name="T35" fmla="*/ 498 h 1225"/>
                <a:gd name="T36" fmla="*/ 777 w 3712"/>
                <a:gd name="T37" fmla="*/ 688 h 1225"/>
                <a:gd name="T38" fmla="*/ 777 w 3712"/>
                <a:gd name="T39" fmla="*/ 1078 h 1225"/>
                <a:gd name="T40" fmla="*/ 646 w 3712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2" h="1225">
                  <a:moveTo>
                    <a:pt x="646" y="1225"/>
                  </a:moveTo>
                  <a:lnTo>
                    <a:pt x="0" y="1225"/>
                  </a:lnTo>
                  <a:lnTo>
                    <a:pt x="0" y="1199"/>
                  </a:lnTo>
                  <a:lnTo>
                    <a:pt x="634" y="1199"/>
                  </a:lnTo>
                  <a:lnTo>
                    <a:pt x="751" y="1068"/>
                  </a:lnTo>
                  <a:lnTo>
                    <a:pt x="751" y="676"/>
                  </a:lnTo>
                  <a:lnTo>
                    <a:pt x="967" y="472"/>
                  </a:lnTo>
                  <a:lnTo>
                    <a:pt x="1708" y="472"/>
                  </a:lnTo>
                  <a:lnTo>
                    <a:pt x="2195" y="0"/>
                  </a:lnTo>
                  <a:lnTo>
                    <a:pt x="2434" y="0"/>
                  </a:lnTo>
                  <a:lnTo>
                    <a:pt x="2674" y="221"/>
                  </a:lnTo>
                  <a:lnTo>
                    <a:pt x="3712" y="221"/>
                  </a:lnTo>
                  <a:lnTo>
                    <a:pt x="3712" y="247"/>
                  </a:lnTo>
                  <a:lnTo>
                    <a:pt x="2665" y="247"/>
                  </a:lnTo>
                  <a:lnTo>
                    <a:pt x="2425" y="26"/>
                  </a:lnTo>
                  <a:lnTo>
                    <a:pt x="2206" y="26"/>
                  </a:lnTo>
                  <a:lnTo>
                    <a:pt x="1720" y="498"/>
                  </a:lnTo>
                  <a:lnTo>
                    <a:pt x="979" y="498"/>
                  </a:lnTo>
                  <a:lnTo>
                    <a:pt x="777" y="688"/>
                  </a:lnTo>
                  <a:lnTo>
                    <a:pt x="777" y="1078"/>
                  </a:lnTo>
                  <a:lnTo>
                    <a:pt x="646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67">
              <a:extLst>
                <a:ext uri="{FF2B5EF4-FFF2-40B4-BE49-F238E27FC236}">
                  <a16:creationId xmlns:a16="http://schemas.microsoft.com/office/drawing/2014/main" id="{969B62C9-E309-4EA1-88B3-103E50B9B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780"/>
              <a:ext cx="4044" cy="1412"/>
            </a:xfrm>
            <a:custGeom>
              <a:avLst/>
              <a:gdLst>
                <a:gd name="T0" fmla="*/ 936 w 4044"/>
                <a:gd name="T1" fmla="*/ 1412 h 1412"/>
                <a:gd name="T2" fmla="*/ 0 w 4044"/>
                <a:gd name="T3" fmla="*/ 1412 h 1412"/>
                <a:gd name="T4" fmla="*/ 0 w 4044"/>
                <a:gd name="T5" fmla="*/ 1405 h 1412"/>
                <a:gd name="T6" fmla="*/ 933 w 4044"/>
                <a:gd name="T7" fmla="*/ 1405 h 1412"/>
                <a:gd name="T8" fmla="*/ 1147 w 4044"/>
                <a:gd name="T9" fmla="*/ 1201 h 1412"/>
                <a:gd name="T10" fmla="*/ 1147 w 4044"/>
                <a:gd name="T11" fmla="*/ 197 h 1412"/>
                <a:gd name="T12" fmla="*/ 1344 w 4044"/>
                <a:gd name="T13" fmla="*/ 0 h 1412"/>
                <a:gd name="T14" fmla="*/ 1819 w 4044"/>
                <a:gd name="T15" fmla="*/ 0 h 1412"/>
                <a:gd name="T16" fmla="*/ 1821 w 4044"/>
                <a:gd name="T17" fmla="*/ 2 h 1412"/>
                <a:gd name="T18" fmla="*/ 2206 w 4044"/>
                <a:gd name="T19" fmla="*/ 389 h 1412"/>
                <a:gd name="T20" fmla="*/ 3049 w 4044"/>
                <a:gd name="T21" fmla="*/ 389 h 1412"/>
                <a:gd name="T22" fmla="*/ 3244 w 4044"/>
                <a:gd name="T23" fmla="*/ 190 h 1412"/>
                <a:gd name="T24" fmla="*/ 4044 w 4044"/>
                <a:gd name="T25" fmla="*/ 190 h 1412"/>
                <a:gd name="T26" fmla="*/ 4044 w 4044"/>
                <a:gd name="T27" fmla="*/ 194 h 1412"/>
                <a:gd name="T28" fmla="*/ 3249 w 4044"/>
                <a:gd name="T29" fmla="*/ 194 h 1412"/>
                <a:gd name="T30" fmla="*/ 3054 w 4044"/>
                <a:gd name="T31" fmla="*/ 396 h 1412"/>
                <a:gd name="T32" fmla="*/ 2204 w 4044"/>
                <a:gd name="T33" fmla="*/ 396 h 1412"/>
                <a:gd name="T34" fmla="*/ 2204 w 4044"/>
                <a:gd name="T35" fmla="*/ 394 h 1412"/>
                <a:gd name="T36" fmla="*/ 1817 w 4044"/>
                <a:gd name="T37" fmla="*/ 7 h 1412"/>
                <a:gd name="T38" fmla="*/ 1346 w 4044"/>
                <a:gd name="T39" fmla="*/ 7 h 1412"/>
                <a:gd name="T40" fmla="*/ 1154 w 4044"/>
                <a:gd name="T41" fmla="*/ 199 h 1412"/>
                <a:gd name="T42" fmla="*/ 1154 w 4044"/>
                <a:gd name="T43" fmla="*/ 1203 h 1412"/>
                <a:gd name="T44" fmla="*/ 1152 w 4044"/>
                <a:gd name="T45" fmla="*/ 1205 h 1412"/>
                <a:gd name="T46" fmla="*/ 936 w 4044"/>
                <a:gd name="T47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44" h="1412">
                  <a:moveTo>
                    <a:pt x="936" y="1412"/>
                  </a:moveTo>
                  <a:lnTo>
                    <a:pt x="0" y="1412"/>
                  </a:lnTo>
                  <a:lnTo>
                    <a:pt x="0" y="1405"/>
                  </a:lnTo>
                  <a:lnTo>
                    <a:pt x="933" y="1405"/>
                  </a:lnTo>
                  <a:lnTo>
                    <a:pt x="1147" y="1201"/>
                  </a:lnTo>
                  <a:lnTo>
                    <a:pt x="1147" y="197"/>
                  </a:lnTo>
                  <a:lnTo>
                    <a:pt x="1344" y="0"/>
                  </a:lnTo>
                  <a:lnTo>
                    <a:pt x="1819" y="0"/>
                  </a:lnTo>
                  <a:lnTo>
                    <a:pt x="1821" y="2"/>
                  </a:lnTo>
                  <a:lnTo>
                    <a:pt x="2206" y="389"/>
                  </a:lnTo>
                  <a:lnTo>
                    <a:pt x="3049" y="389"/>
                  </a:lnTo>
                  <a:lnTo>
                    <a:pt x="3244" y="190"/>
                  </a:lnTo>
                  <a:lnTo>
                    <a:pt x="4044" y="190"/>
                  </a:lnTo>
                  <a:lnTo>
                    <a:pt x="4044" y="194"/>
                  </a:lnTo>
                  <a:lnTo>
                    <a:pt x="3249" y="194"/>
                  </a:lnTo>
                  <a:lnTo>
                    <a:pt x="3054" y="396"/>
                  </a:lnTo>
                  <a:lnTo>
                    <a:pt x="2204" y="396"/>
                  </a:lnTo>
                  <a:lnTo>
                    <a:pt x="2204" y="394"/>
                  </a:lnTo>
                  <a:lnTo>
                    <a:pt x="1817" y="7"/>
                  </a:lnTo>
                  <a:lnTo>
                    <a:pt x="1346" y="7"/>
                  </a:lnTo>
                  <a:lnTo>
                    <a:pt x="1154" y="199"/>
                  </a:lnTo>
                  <a:lnTo>
                    <a:pt x="1154" y="1203"/>
                  </a:lnTo>
                  <a:lnTo>
                    <a:pt x="1152" y="1205"/>
                  </a:lnTo>
                  <a:lnTo>
                    <a:pt x="936" y="1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068">
              <a:extLst>
                <a:ext uri="{FF2B5EF4-FFF2-40B4-BE49-F238E27FC236}">
                  <a16:creationId xmlns:a16="http://schemas.microsoft.com/office/drawing/2014/main" id="{B3E8A4FD-F19D-410A-ABB6-EEE7245E9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048"/>
              <a:ext cx="2574" cy="565"/>
            </a:xfrm>
            <a:custGeom>
              <a:avLst/>
              <a:gdLst>
                <a:gd name="T0" fmla="*/ 701 w 2574"/>
                <a:gd name="T1" fmla="*/ 565 h 565"/>
                <a:gd name="T2" fmla="*/ 0 w 2574"/>
                <a:gd name="T3" fmla="*/ 565 h 565"/>
                <a:gd name="T4" fmla="*/ 0 w 2574"/>
                <a:gd name="T5" fmla="*/ 539 h 565"/>
                <a:gd name="T6" fmla="*/ 691 w 2574"/>
                <a:gd name="T7" fmla="*/ 539 h 565"/>
                <a:gd name="T8" fmla="*/ 931 w 2574"/>
                <a:gd name="T9" fmla="*/ 297 h 565"/>
                <a:gd name="T10" fmla="*/ 1836 w 2574"/>
                <a:gd name="T11" fmla="*/ 297 h 565"/>
                <a:gd name="T12" fmla="*/ 2128 w 2574"/>
                <a:gd name="T13" fmla="*/ 0 h 565"/>
                <a:gd name="T14" fmla="*/ 2574 w 2574"/>
                <a:gd name="T15" fmla="*/ 0 h 565"/>
                <a:gd name="T16" fmla="*/ 2574 w 2574"/>
                <a:gd name="T17" fmla="*/ 26 h 565"/>
                <a:gd name="T18" fmla="*/ 2140 w 2574"/>
                <a:gd name="T19" fmla="*/ 26 h 565"/>
                <a:gd name="T20" fmla="*/ 1845 w 2574"/>
                <a:gd name="T21" fmla="*/ 323 h 565"/>
                <a:gd name="T22" fmla="*/ 943 w 2574"/>
                <a:gd name="T23" fmla="*/ 323 h 565"/>
                <a:gd name="T24" fmla="*/ 701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701" y="565"/>
                  </a:moveTo>
                  <a:lnTo>
                    <a:pt x="0" y="565"/>
                  </a:lnTo>
                  <a:lnTo>
                    <a:pt x="0" y="539"/>
                  </a:lnTo>
                  <a:lnTo>
                    <a:pt x="691" y="539"/>
                  </a:lnTo>
                  <a:lnTo>
                    <a:pt x="931" y="297"/>
                  </a:lnTo>
                  <a:lnTo>
                    <a:pt x="1836" y="297"/>
                  </a:lnTo>
                  <a:lnTo>
                    <a:pt x="2128" y="0"/>
                  </a:lnTo>
                  <a:lnTo>
                    <a:pt x="2574" y="0"/>
                  </a:lnTo>
                  <a:lnTo>
                    <a:pt x="2574" y="26"/>
                  </a:lnTo>
                  <a:lnTo>
                    <a:pt x="2140" y="26"/>
                  </a:lnTo>
                  <a:lnTo>
                    <a:pt x="1845" y="323"/>
                  </a:lnTo>
                  <a:lnTo>
                    <a:pt x="943" y="323"/>
                  </a:lnTo>
                  <a:lnTo>
                    <a:pt x="701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069">
              <a:extLst>
                <a:ext uri="{FF2B5EF4-FFF2-40B4-BE49-F238E27FC236}">
                  <a16:creationId xmlns:a16="http://schemas.microsoft.com/office/drawing/2014/main" id="{E95781E9-FF14-4C91-B9AF-B973A7E5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730"/>
              <a:ext cx="3054" cy="520"/>
            </a:xfrm>
            <a:custGeom>
              <a:avLst/>
              <a:gdLst>
                <a:gd name="T0" fmla="*/ 2377 w 3054"/>
                <a:gd name="T1" fmla="*/ 520 h 520"/>
                <a:gd name="T2" fmla="*/ 2156 w 3054"/>
                <a:gd name="T3" fmla="*/ 520 h 520"/>
                <a:gd name="T4" fmla="*/ 2156 w 3054"/>
                <a:gd name="T5" fmla="*/ 517 h 520"/>
                <a:gd name="T6" fmla="*/ 1658 w 3054"/>
                <a:gd name="T7" fmla="*/ 14 h 520"/>
                <a:gd name="T8" fmla="*/ 1325 w 3054"/>
                <a:gd name="T9" fmla="*/ 14 h 520"/>
                <a:gd name="T10" fmla="*/ 1088 w 3054"/>
                <a:gd name="T11" fmla="*/ 249 h 520"/>
                <a:gd name="T12" fmla="*/ 302 w 3054"/>
                <a:gd name="T13" fmla="*/ 249 h 520"/>
                <a:gd name="T14" fmla="*/ 159 w 3054"/>
                <a:gd name="T15" fmla="*/ 396 h 520"/>
                <a:gd name="T16" fmla="*/ 0 w 3054"/>
                <a:gd name="T17" fmla="*/ 396 h 520"/>
                <a:gd name="T18" fmla="*/ 0 w 3054"/>
                <a:gd name="T19" fmla="*/ 384 h 520"/>
                <a:gd name="T20" fmla="*/ 152 w 3054"/>
                <a:gd name="T21" fmla="*/ 384 h 520"/>
                <a:gd name="T22" fmla="*/ 297 w 3054"/>
                <a:gd name="T23" fmla="*/ 237 h 520"/>
                <a:gd name="T24" fmla="*/ 1083 w 3054"/>
                <a:gd name="T25" fmla="*/ 237 h 520"/>
                <a:gd name="T26" fmla="*/ 1318 w 3054"/>
                <a:gd name="T27" fmla="*/ 0 h 520"/>
                <a:gd name="T28" fmla="*/ 1662 w 3054"/>
                <a:gd name="T29" fmla="*/ 0 h 520"/>
                <a:gd name="T30" fmla="*/ 1665 w 3054"/>
                <a:gd name="T31" fmla="*/ 2 h 520"/>
                <a:gd name="T32" fmla="*/ 2163 w 3054"/>
                <a:gd name="T33" fmla="*/ 508 h 520"/>
                <a:gd name="T34" fmla="*/ 2372 w 3054"/>
                <a:gd name="T35" fmla="*/ 508 h 520"/>
                <a:gd name="T36" fmla="*/ 2484 w 3054"/>
                <a:gd name="T37" fmla="*/ 403 h 520"/>
                <a:gd name="T38" fmla="*/ 3054 w 3054"/>
                <a:gd name="T39" fmla="*/ 403 h 520"/>
                <a:gd name="T40" fmla="*/ 3054 w 3054"/>
                <a:gd name="T41" fmla="*/ 415 h 520"/>
                <a:gd name="T42" fmla="*/ 2489 w 3054"/>
                <a:gd name="T43" fmla="*/ 415 h 520"/>
                <a:gd name="T44" fmla="*/ 2377 w 3054"/>
                <a:gd name="T45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54" h="520">
                  <a:moveTo>
                    <a:pt x="2377" y="520"/>
                  </a:moveTo>
                  <a:lnTo>
                    <a:pt x="2156" y="520"/>
                  </a:lnTo>
                  <a:lnTo>
                    <a:pt x="2156" y="517"/>
                  </a:lnTo>
                  <a:lnTo>
                    <a:pt x="1658" y="14"/>
                  </a:lnTo>
                  <a:lnTo>
                    <a:pt x="1325" y="14"/>
                  </a:lnTo>
                  <a:lnTo>
                    <a:pt x="1088" y="249"/>
                  </a:lnTo>
                  <a:lnTo>
                    <a:pt x="302" y="249"/>
                  </a:lnTo>
                  <a:lnTo>
                    <a:pt x="159" y="396"/>
                  </a:lnTo>
                  <a:lnTo>
                    <a:pt x="0" y="396"/>
                  </a:lnTo>
                  <a:lnTo>
                    <a:pt x="0" y="384"/>
                  </a:lnTo>
                  <a:lnTo>
                    <a:pt x="152" y="384"/>
                  </a:lnTo>
                  <a:lnTo>
                    <a:pt x="297" y="237"/>
                  </a:lnTo>
                  <a:lnTo>
                    <a:pt x="1083" y="237"/>
                  </a:lnTo>
                  <a:lnTo>
                    <a:pt x="1318" y="0"/>
                  </a:lnTo>
                  <a:lnTo>
                    <a:pt x="1662" y="0"/>
                  </a:lnTo>
                  <a:lnTo>
                    <a:pt x="1665" y="2"/>
                  </a:lnTo>
                  <a:lnTo>
                    <a:pt x="2163" y="508"/>
                  </a:lnTo>
                  <a:lnTo>
                    <a:pt x="2372" y="508"/>
                  </a:lnTo>
                  <a:lnTo>
                    <a:pt x="2484" y="403"/>
                  </a:lnTo>
                  <a:lnTo>
                    <a:pt x="3054" y="403"/>
                  </a:lnTo>
                  <a:lnTo>
                    <a:pt x="3054" y="415"/>
                  </a:lnTo>
                  <a:lnTo>
                    <a:pt x="2489" y="415"/>
                  </a:lnTo>
                  <a:lnTo>
                    <a:pt x="2377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070">
              <a:extLst>
                <a:ext uri="{FF2B5EF4-FFF2-40B4-BE49-F238E27FC236}">
                  <a16:creationId xmlns:a16="http://schemas.microsoft.com/office/drawing/2014/main" id="{7AFFFFC9-8E5B-45FC-AB52-F3B8FABB0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200"/>
              <a:ext cx="3172" cy="240"/>
            </a:xfrm>
            <a:custGeom>
              <a:avLst/>
              <a:gdLst>
                <a:gd name="T0" fmla="*/ 2488 w 3172"/>
                <a:gd name="T1" fmla="*/ 240 h 240"/>
                <a:gd name="T2" fmla="*/ 1223 w 3172"/>
                <a:gd name="T3" fmla="*/ 240 h 240"/>
                <a:gd name="T4" fmla="*/ 995 w 3172"/>
                <a:gd name="T5" fmla="*/ 14 h 240"/>
                <a:gd name="T6" fmla="*/ 641 w 3172"/>
                <a:gd name="T7" fmla="*/ 14 h 240"/>
                <a:gd name="T8" fmla="*/ 439 w 3172"/>
                <a:gd name="T9" fmla="*/ 211 h 240"/>
                <a:gd name="T10" fmla="*/ 0 w 3172"/>
                <a:gd name="T11" fmla="*/ 211 h 240"/>
                <a:gd name="T12" fmla="*/ 0 w 3172"/>
                <a:gd name="T13" fmla="*/ 197 h 240"/>
                <a:gd name="T14" fmla="*/ 434 w 3172"/>
                <a:gd name="T15" fmla="*/ 197 h 240"/>
                <a:gd name="T16" fmla="*/ 636 w 3172"/>
                <a:gd name="T17" fmla="*/ 0 h 240"/>
                <a:gd name="T18" fmla="*/ 999 w 3172"/>
                <a:gd name="T19" fmla="*/ 0 h 240"/>
                <a:gd name="T20" fmla="*/ 1227 w 3172"/>
                <a:gd name="T21" fmla="*/ 228 h 240"/>
                <a:gd name="T22" fmla="*/ 2484 w 3172"/>
                <a:gd name="T23" fmla="*/ 228 h 240"/>
                <a:gd name="T24" fmla="*/ 2645 w 3172"/>
                <a:gd name="T25" fmla="*/ 69 h 240"/>
                <a:gd name="T26" fmla="*/ 3172 w 3172"/>
                <a:gd name="T27" fmla="*/ 69 h 240"/>
                <a:gd name="T28" fmla="*/ 3172 w 3172"/>
                <a:gd name="T29" fmla="*/ 80 h 240"/>
                <a:gd name="T30" fmla="*/ 2650 w 3172"/>
                <a:gd name="T31" fmla="*/ 80 h 240"/>
                <a:gd name="T32" fmla="*/ 2488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2488" y="240"/>
                  </a:moveTo>
                  <a:lnTo>
                    <a:pt x="1223" y="240"/>
                  </a:lnTo>
                  <a:lnTo>
                    <a:pt x="995" y="14"/>
                  </a:lnTo>
                  <a:lnTo>
                    <a:pt x="641" y="14"/>
                  </a:lnTo>
                  <a:lnTo>
                    <a:pt x="439" y="211"/>
                  </a:lnTo>
                  <a:lnTo>
                    <a:pt x="0" y="211"/>
                  </a:lnTo>
                  <a:lnTo>
                    <a:pt x="0" y="197"/>
                  </a:lnTo>
                  <a:lnTo>
                    <a:pt x="434" y="197"/>
                  </a:lnTo>
                  <a:lnTo>
                    <a:pt x="636" y="0"/>
                  </a:lnTo>
                  <a:lnTo>
                    <a:pt x="999" y="0"/>
                  </a:lnTo>
                  <a:lnTo>
                    <a:pt x="1227" y="228"/>
                  </a:lnTo>
                  <a:lnTo>
                    <a:pt x="2484" y="228"/>
                  </a:lnTo>
                  <a:lnTo>
                    <a:pt x="2645" y="69"/>
                  </a:lnTo>
                  <a:lnTo>
                    <a:pt x="3172" y="69"/>
                  </a:lnTo>
                  <a:lnTo>
                    <a:pt x="3172" y="80"/>
                  </a:lnTo>
                  <a:lnTo>
                    <a:pt x="2650" y="80"/>
                  </a:lnTo>
                  <a:lnTo>
                    <a:pt x="2488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071">
              <a:extLst>
                <a:ext uri="{FF2B5EF4-FFF2-40B4-BE49-F238E27FC236}">
                  <a16:creationId xmlns:a16="http://schemas.microsoft.com/office/drawing/2014/main" id="{BDCF45F0-D4EA-4493-9B0B-26E2D820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387"/>
              <a:ext cx="1233" cy="242"/>
            </a:xfrm>
            <a:custGeom>
              <a:avLst/>
              <a:gdLst>
                <a:gd name="T0" fmla="*/ 577 w 1233"/>
                <a:gd name="T1" fmla="*/ 242 h 242"/>
                <a:gd name="T2" fmla="*/ 0 w 1233"/>
                <a:gd name="T3" fmla="*/ 242 h 242"/>
                <a:gd name="T4" fmla="*/ 0 w 1233"/>
                <a:gd name="T5" fmla="*/ 235 h 242"/>
                <a:gd name="T6" fmla="*/ 575 w 1233"/>
                <a:gd name="T7" fmla="*/ 235 h 242"/>
                <a:gd name="T8" fmla="*/ 801 w 1233"/>
                <a:gd name="T9" fmla="*/ 0 h 242"/>
                <a:gd name="T10" fmla="*/ 1233 w 1233"/>
                <a:gd name="T11" fmla="*/ 0 h 242"/>
                <a:gd name="T12" fmla="*/ 1233 w 1233"/>
                <a:gd name="T13" fmla="*/ 5 h 242"/>
                <a:gd name="T14" fmla="*/ 803 w 1233"/>
                <a:gd name="T15" fmla="*/ 5 h 242"/>
                <a:gd name="T16" fmla="*/ 577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577" y="242"/>
                  </a:moveTo>
                  <a:lnTo>
                    <a:pt x="0" y="242"/>
                  </a:lnTo>
                  <a:lnTo>
                    <a:pt x="0" y="235"/>
                  </a:lnTo>
                  <a:lnTo>
                    <a:pt x="575" y="235"/>
                  </a:lnTo>
                  <a:lnTo>
                    <a:pt x="801" y="0"/>
                  </a:lnTo>
                  <a:lnTo>
                    <a:pt x="1233" y="0"/>
                  </a:lnTo>
                  <a:lnTo>
                    <a:pt x="1233" y="5"/>
                  </a:lnTo>
                  <a:lnTo>
                    <a:pt x="803" y="5"/>
                  </a:lnTo>
                  <a:lnTo>
                    <a:pt x="577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072">
              <a:extLst>
                <a:ext uri="{FF2B5EF4-FFF2-40B4-BE49-F238E27FC236}">
                  <a16:creationId xmlns:a16="http://schemas.microsoft.com/office/drawing/2014/main" id="{3A8C1689-BA62-4B75-8895-C0C0B4FE6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1731"/>
              <a:ext cx="3228" cy="473"/>
            </a:xfrm>
            <a:custGeom>
              <a:avLst/>
              <a:gdLst>
                <a:gd name="T0" fmla="*/ 1895 w 3228"/>
                <a:gd name="T1" fmla="*/ 473 h 473"/>
                <a:gd name="T2" fmla="*/ 779 w 3228"/>
                <a:gd name="T3" fmla="*/ 473 h 473"/>
                <a:gd name="T4" fmla="*/ 779 w 3228"/>
                <a:gd name="T5" fmla="*/ 473 h 473"/>
                <a:gd name="T6" fmla="*/ 591 w 3228"/>
                <a:gd name="T7" fmla="*/ 281 h 473"/>
                <a:gd name="T8" fmla="*/ 0 w 3228"/>
                <a:gd name="T9" fmla="*/ 281 h 473"/>
                <a:gd name="T10" fmla="*/ 0 w 3228"/>
                <a:gd name="T11" fmla="*/ 278 h 473"/>
                <a:gd name="T12" fmla="*/ 591 w 3228"/>
                <a:gd name="T13" fmla="*/ 278 h 473"/>
                <a:gd name="T14" fmla="*/ 591 w 3228"/>
                <a:gd name="T15" fmla="*/ 278 h 473"/>
                <a:gd name="T16" fmla="*/ 779 w 3228"/>
                <a:gd name="T17" fmla="*/ 468 h 473"/>
                <a:gd name="T18" fmla="*/ 1895 w 3228"/>
                <a:gd name="T19" fmla="*/ 468 h 473"/>
                <a:gd name="T20" fmla="*/ 2045 w 3228"/>
                <a:gd name="T21" fmla="*/ 316 h 473"/>
                <a:gd name="T22" fmla="*/ 2674 w 3228"/>
                <a:gd name="T23" fmla="*/ 316 h 473"/>
                <a:gd name="T24" fmla="*/ 2957 w 3228"/>
                <a:gd name="T25" fmla="*/ 0 h 473"/>
                <a:gd name="T26" fmla="*/ 3228 w 3228"/>
                <a:gd name="T27" fmla="*/ 0 h 473"/>
                <a:gd name="T28" fmla="*/ 3228 w 3228"/>
                <a:gd name="T29" fmla="*/ 3 h 473"/>
                <a:gd name="T30" fmla="*/ 2957 w 3228"/>
                <a:gd name="T31" fmla="*/ 3 h 473"/>
                <a:gd name="T32" fmla="*/ 2677 w 3228"/>
                <a:gd name="T33" fmla="*/ 321 h 473"/>
                <a:gd name="T34" fmla="*/ 2045 w 3228"/>
                <a:gd name="T35" fmla="*/ 321 h 473"/>
                <a:gd name="T36" fmla="*/ 1895 w 3228"/>
                <a:gd name="T3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8" h="473">
                  <a:moveTo>
                    <a:pt x="1895" y="473"/>
                  </a:moveTo>
                  <a:lnTo>
                    <a:pt x="779" y="473"/>
                  </a:lnTo>
                  <a:lnTo>
                    <a:pt x="779" y="473"/>
                  </a:lnTo>
                  <a:lnTo>
                    <a:pt x="591" y="281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779" y="468"/>
                  </a:lnTo>
                  <a:lnTo>
                    <a:pt x="1895" y="468"/>
                  </a:lnTo>
                  <a:lnTo>
                    <a:pt x="2045" y="316"/>
                  </a:lnTo>
                  <a:lnTo>
                    <a:pt x="2674" y="316"/>
                  </a:lnTo>
                  <a:lnTo>
                    <a:pt x="2957" y="0"/>
                  </a:lnTo>
                  <a:lnTo>
                    <a:pt x="3228" y="0"/>
                  </a:lnTo>
                  <a:lnTo>
                    <a:pt x="3228" y="3"/>
                  </a:lnTo>
                  <a:lnTo>
                    <a:pt x="2957" y="3"/>
                  </a:lnTo>
                  <a:lnTo>
                    <a:pt x="2677" y="321"/>
                  </a:lnTo>
                  <a:lnTo>
                    <a:pt x="2045" y="321"/>
                  </a:lnTo>
                  <a:lnTo>
                    <a:pt x="1895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073">
              <a:extLst>
                <a:ext uri="{FF2B5EF4-FFF2-40B4-BE49-F238E27FC236}">
                  <a16:creationId xmlns:a16="http://schemas.microsoft.com/office/drawing/2014/main" id="{7C836ED0-08EB-4E37-9FF9-AA46C950C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1672"/>
              <a:ext cx="3159" cy="342"/>
            </a:xfrm>
            <a:custGeom>
              <a:avLst/>
              <a:gdLst>
                <a:gd name="T0" fmla="*/ 3159 w 3159"/>
                <a:gd name="T1" fmla="*/ 342 h 342"/>
                <a:gd name="T2" fmla="*/ 2902 w 3159"/>
                <a:gd name="T3" fmla="*/ 342 h 342"/>
                <a:gd name="T4" fmla="*/ 2572 w 3159"/>
                <a:gd name="T5" fmla="*/ 7 h 342"/>
                <a:gd name="T6" fmla="*/ 1624 w 3159"/>
                <a:gd name="T7" fmla="*/ 7 h 342"/>
                <a:gd name="T8" fmla="*/ 1347 w 3159"/>
                <a:gd name="T9" fmla="*/ 302 h 342"/>
                <a:gd name="T10" fmla="*/ 762 w 3159"/>
                <a:gd name="T11" fmla="*/ 302 h 342"/>
                <a:gd name="T12" fmla="*/ 499 w 3159"/>
                <a:gd name="T13" fmla="*/ 38 h 342"/>
                <a:gd name="T14" fmla="*/ 0 w 3159"/>
                <a:gd name="T15" fmla="*/ 38 h 342"/>
                <a:gd name="T16" fmla="*/ 0 w 3159"/>
                <a:gd name="T17" fmla="*/ 31 h 342"/>
                <a:gd name="T18" fmla="*/ 501 w 3159"/>
                <a:gd name="T19" fmla="*/ 31 h 342"/>
                <a:gd name="T20" fmla="*/ 765 w 3159"/>
                <a:gd name="T21" fmla="*/ 294 h 342"/>
                <a:gd name="T22" fmla="*/ 1344 w 3159"/>
                <a:gd name="T23" fmla="*/ 294 h 342"/>
                <a:gd name="T24" fmla="*/ 1620 w 3159"/>
                <a:gd name="T25" fmla="*/ 0 h 342"/>
                <a:gd name="T26" fmla="*/ 2574 w 3159"/>
                <a:gd name="T27" fmla="*/ 0 h 342"/>
                <a:gd name="T28" fmla="*/ 2904 w 3159"/>
                <a:gd name="T29" fmla="*/ 335 h 342"/>
                <a:gd name="T30" fmla="*/ 3159 w 3159"/>
                <a:gd name="T31" fmla="*/ 335 h 342"/>
                <a:gd name="T32" fmla="*/ 3159 w 3159"/>
                <a:gd name="T3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9" h="342">
                  <a:moveTo>
                    <a:pt x="3159" y="342"/>
                  </a:moveTo>
                  <a:lnTo>
                    <a:pt x="2902" y="342"/>
                  </a:lnTo>
                  <a:lnTo>
                    <a:pt x="2572" y="7"/>
                  </a:lnTo>
                  <a:lnTo>
                    <a:pt x="1624" y="7"/>
                  </a:lnTo>
                  <a:lnTo>
                    <a:pt x="1347" y="302"/>
                  </a:lnTo>
                  <a:lnTo>
                    <a:pt x="762" y="302"/>
                  </a:lnTo>
                  <a:lnTo>
                    <a:pt x="499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501" y="31"/>
                  </a:lnTo>
                  <a:lnTo>
                    <a:pt x="765" y="294"/>
                  </a:lnTo>
                  <a:lnTo>
                    <a:pt x="1344" y="294"/>
                  </a:lnTo>
                  <a:lnTo>
                    <a:pt x="1620" y="0"/>
                  </a:lnTo>
                  <a:lnTo>
                    <a:pt x="2574" y="0"/>
                  </a:lnTo>
                  <a:lnTo>
                    <a:pt x="2904" y="335"/>
                  </a:lnTo>
                  <a:lnTo>
                    <a:pt x="3159" y="335"/>
                  </a:lnTo>
                  <a:lnTo>
                    <a:pt x="3159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074">
              <a:extLst>
                <a:ext uri="{FF2B5EF4-FFF2-40B4-BE49-F238E27FC236}">
                  <a16:creationId xmlns:a16="http://schemas.microsoft.com/office/drawing/2014/main" id="{D8321762-6F56-4180-8E4F-015521A70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321"/>
              <a:ext cx="2446" cy="496"/>
            </a:xfrm>
            <a:custGeom>
              <a:avLst/>
              <a:gdLst>
                <a:gd name="T0" fmla="*/ 2247 w 2446"/>
                <a:gd name="T1" fmla="*/ 496 h 496"/>
                <a:gd name="T2" fmla="*/ 1235 w 2446"/>
                <a:gd name="T3" fmla="*/ 496 h 496"/>
                <a:gd name="T4" fmla="*/ 1235 w 2446"/>
                <a:gd name="T5" fmla="*/ 496 h 496"/>
                <a:gd name="T6" fmla="*/ 938 w 2446"/>
                <a:gd name="T7" fmla="*/ 206 h 496"/>
                <a:gd name="T8" fmla="*/ 385 w 2446"/>
                <a:gd name="T9" fmla="*/ 206 h 496"/>
                <a:gd name="T10" fmla="*/ 385 w 2446"/>
                <a:gd name="T11" fmla="*/ 204 h 496"/>
                <a:gd name="T12" fmla="*/ 204 w 2446"/>
                <a:gd name="T13" fmla="*/ 5 h 496"/>
                <a:gd name="T14" fmla="*/ 0 w 2446"/>
                <a:gd name="T15" fmla="*/ 5 h 496"/>
                <a:gd name="T16" fmla="*/ 0 w 2446"/>
                <a:gd name="T17" fmla="*/ 0 h 496"/>
                <a:gd name="T18" fmla="*/ 204 w 2446"/>
                <a:gd name="T19" fmla="*/ 0 h 496"/>
                <a:gd name="T20" fmla="*/ 207 w 2446"/>
                <a:gd name="T21" fmla="*/ 2 h 496"/>
                <a:gd name="T22" fmla="*/ 387 w 2446"/>
                <a:gd name="T23" fmla="*/ 202 h 496"/>
                <a:gd name="T24" fmla="*/ 938 w 2446"/>
                <a:gd name="T25" fmla="*/ 202 h 496"/>
                <a:gd name="T26" fmla="*/ 938 w 2446"/>
                <a:gd name="T27" fmla="*/ 202 h 496"/>
                <a:gd name="T28" fmla="*/ 1235 w 2446"/>
                <a:gd name="T29" fmla="*/ 494 h 496"/>
                <a:gd name="T30" fmla="*/ 2247 w 2446"/>
                <a:gd name="T31" fmla="*/ 494 h 496"/>
                <a:gd name="T32" fmla="*/ 2444 w 2446"/>
                <a:gd name="T33" fmla="*/ 316 h 496"/>
                <a:gd name="T34" fmla="*/ 2446 w 2446"/>
                <a:gd name="T35" fmla="*/ 318 h 496"/>
                <a:gd name="T36" fmla="*/ 2247 w 2446"/>
                <a:gd name="T3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46" h="496">
                  <a:moveTo>
                    <a:pt x="2247" y="496"/>
                  </a:moveTo>
                  <a:lnTo>
                    <a:pt x="1235" y="496"/>
                  </a:lnTo>
                  <a:lnTo>
                    <a:pt x="1235" y="496"/>
                  </a:lnTo>
                  <a:lnTo>
                    <a:pt x="938" y="206"/>
                  </a:lnTo>
                  <a:lnTo>
                    <a:pt x="385" y="206"/>
                  </a:lnTo>
                  <a:lnTo>
                    <a:pt x="385" y="204"/>
                  </a:lnTo>
                  <a:lnTo>
                    <a:pt x="20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7" y="2"/>
                  </a:lnTo>
                  <a:lnTo>
                    <a:pt x="387" y="202"/>
                  </a:lnTo>
                  <a:lnTo>
                    <a:pt x="938" y="202"/>
                  </a:lnTo>
                  <a:lnTo>
                    <a:pt x="938" y="202"/>
                  </a:lnTo>
                  <a:lnTo>
                    <a:pt x="1235" y="494"/>
                  </a:lnTo>
                  <a:lnTo>
                    <a:pt x="2247" y="494"/>
                  </a:lnTo>
                  <a:lnTo>
                    <a:pt x="2444" y="316"/>
                  </a:lnTo>
                  <a:lnTo>
                    <a:pt x="2446" y="318"/>
                  </a:lnTo>
                  <a:lnTo>
                    <a:pt x="2247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075">
              <a:extLst>
                <a:ext uri="{FF2B5EF4-FFF2-40B4-BE49-F238E27FC236}">
                  <a16:creationId xmlns:a16="http://schemas.microsoft.com/office/drawing/2014/main" id="{4BBF7EA8-5B8B-4337-BC89-B9E2BE47E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1461"/>
              <a:ext cx="3315" cy="717"/>
            </a:xfrm>
            <a:custGeom>
              <a:avLst/>
              <a:gdLst>
                <a:gd name="T0" fmla="*/ 2907 w 3315"/>
                <a:gd name="T1" fmla="*/ 717 h 717"/>
                <a:gd name="T2" fmla="*/ 2080 w 3315"/>
                <a:gd name="T3" fmla="*/ 717 h 717"/>
                <a:gd name="T4" fmla="*/ 1999 w 3315"/>
                <a:gd name="T5" fmla="*/ 622 h 717"/>
                <a:gd name="T6" fmla="*/ 1551 w 3315"/>
                <a:gd name="T7" fmla="*/ 622 h 717"/>
                <a:gd name="T8" fmla="*/ 1548 w 3315"/>
                <a:gd name="T9" fmla="*/ 619 h 717"/>
                <a:gd name="T10" fmla="*/ 933 w 3315"/>
                <a:gd name="T11" fmla="*/ 14 h 717"/>
                <a:gd name="T12" fmla="*/ 126 w 3315"/>
                <a:gd name="T13" fmla="*/ 14 h 717"/>
                <a:gd name="T14" fmla="*/ 9 w 3315"/>
                <a:gd name="T15" fmla="*/ 138 h 717"/>
                <a:gd name="T16" fmla="*/ 0 w 3315"/>
                <a:gd name="T17" fmla="*/ 128 h 717"/>
                <a:gd name="T18" fmla="*/ 121 w 3315"/>
                <a:gd name="T19" fmla="*/ 0 h 717"/>
                <a:gd name="T20" fmla="*/ 938 w 3315"/>
                <a:gd name="T21" fmla="*/ 0 h 717"/>
                <a:gd name="T22" fmla="*/ 940 w 3315"/>
                <a:gd name="T23" fmla="*/ 2 h 717"/>
                <a:gd name="T24" fmla="*/ 1555 w 3315"/>
                <a:gd name="T25" fmla="*/ 608 h 717"/>
                <a:gd name="T26" fmla="*/ 2006 w 3315"/>
                <a:gd name="T27" fmla="*/ 608 h 717"/>
                <a:gd name="T28" fmla="*/ 2085 w 3315"/>
                <a:gd name="T29" fmla="*/ 705 h 717"/>
                <a:gd name="T30" fmla="*/ 2902 w 3315"/>
                <a:gd name="T31" fmla="*/ 705 h 717"/>
                <a:gd name="T32" fmla="*/ 2992 w 3315"/>
                <a:gd name="T33" fmla="*/ 638 h 717"/>
                <a:gd name="T34" fmla="*/ 3315 w 3315"/>
                <a:gd name="T35" fmla="*/ 638 h 717"/>
                <a:gd name="T36" fmla="*/ 3315 w 3315"/>
                <a:gd name="T37" fmla="*/ 653 h 717"/>
                <a:gd name="T38" fmla="*/ 2997 w 3315"/>
                <a:gd name="T39" fmla="*/ 653 h 717"/>
                <a:gd name="T40" fmla="*/ 2907 w 3315"/>
                <a:gd name="T41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5" h="717">
                  <a:moveTo>
                    <a:pt x="2907" y="717"/>
                  </a:moveTo>
                  <a:lnTo>
                    <a:pt x="2080" y="717"/>
                  </a:lnTo>
                  <a:lnTo>
                    <a:pt x="1999" y="622"/>
                  </a:lnTo>
                  <a:lnTo>
                    <a:pt x="1551" y="622"/>
                  </a:lnTo>
                  <a:lnTo>
                    <a:pt x="1548" y="619"/>
                  </a:lnTo>
                  <a:lnTo>
                    <a:pt x="933" y="14"/>
                  </a:lnTo>
                  <a:lnTo>
                    <a:pt x="126" y="14"/>
                  </a:lnTo>
                  <a:lnTo>
                    <a:pt x="9" y="138"/>
                  </a:lnTo>
                  <a:lnTo>
                    <a:pt x="0" y="128"/>
                  </a:lnTo>
                  <a:lnTo>
                    <a:pt x="121" y="0"/>
                  </a:lnTo>
                  <a:lnTo>
                    <a:pt x="938" y="0"/>
                  </a:lnTo>
                  <a:lnTo>
                    <a:pt x="940" y="2"/>
                  </a:lnTo>
                  <a:lnTo>
                    <a:pt x="1555" y="608"/>
                  </a:lnTo>
                  <a:lnTo>
                    <a:pt x="2006" y="608"/>
                  </a:lnTo>
                  <a:lnTo>
                    <a:pt x="2085" y="705"/>
                  </a:lnTo>
                  <a:lnTo>
                    <a:pt x="2902" y="705"/>
                  </a:lnTo>
                  <a:lnTo>
                    <a:pt x="2992" y="638"/>
                  </a:lnTo>
                  <a:lnTo>
                    <a:pt x="3315" y="638"/>
                  </a:lnTo>
                  <a:lnTo>
                    <a:pt x="3315" y="653"/>
                  </a:lnTo>
                  <a:lnTo>
                    <a:pt x="2997" y="653"/>
                  </a:lnTo>
                  <a:lnTo>
                    <a:pt x="2907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076">
              <a:extLst>
                <a:ext uri="{FF2B5EF4-FFF2-40B4-BE49-F238E27FC236}">
                  <a16:creationId xmlns:a16="http://schemas.microsoft.com/office/drawing/2014/main" id="{4A0FC2CC-2D40-460B-AB4E-7D679EE4F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194"/>
              <a:ext cx="1282" cy="93"/>
            </a:xfrm>
            <a:custGeom>
              <a:avLst/>
              <a:gdLst>
                <a:gd name="T0" fmla="*/ 332 w 1282"/>
                <a:gd name="T1" fmla="*/ 93 h 93"/>
                <a:gd name="T2" fmla="*/ 0 w 1282"/>
                <a:gd name="T3" fmla="*/ 93 h 93"/>
                <a:gd name="T4" fmla="*/ 0 w 1282"/>
                <a:gd name="T5" fmla="*/ 86 h 93"/>
                <a:gd name="T6" fmla="*/ 330 w 1282"/>
                <a:gd name="T7" fmla="*/ 86 h 93"/>
                <a:gd name="T8" fmla="*/ 434 w 1282"/>
                <a:gd name="T9" fmla="*/ 0 h 93"/>
                <a:gd name="T10" fmla="*/ 1282 w 1282"/>
                <a:gd name="T11" fmla="*/ 0 h 93"/>
                <a:gd name="T12" fmla="*/ 1282 w 1282"/>
                <a:gd name="T13" fmla="*/ 7 h 93"/>
                <a:gd name="T14" fmla="*/ 437 w 1282"/>
                <a:gd name="T15" fmla="*/ 7 h 93"/>
                <a:gd name="T16" fmla="*/ 332 w 1282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93">
                  <a:moveTo>
                    <a:pt x="332" y="93"/>
                  </a:moveTo>
                  <a:lnTo>
                    <a:pt x="0" y="93"/>
                  </a:lnTo>
                  <a:lnTo>
                    <a:pt x="0" y="86"/>
                  </a:lnTo>
                  <a:lnTo>
                    <a:pt x="330" y="86"/>
                  </a:lnTo>
                  <a:lnTo>
                    <a:pt x="434" y="0"/>
                  </a:lnTo>
                  <a:lnTo>
                    <a:pt x="1282" y="0"/>
                  </a:lnTo>
                  <a:lnTo>
                    <a:pt x="1282" y="7"/>
                  </a:lnTo>
                  <a:lnTo>
                    <a:pt x="437" y="7"/>
                  </a:lnTo>
                  <a:lnTo>
                    <a:pt x="332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077">
              <a:extLst>
                <a:ext uri="{FF2B5EF4-FFF2-40B4-BE49-F238E27FC236}">
                  <a16:creationId xmlns:a16="http://schemas.microsoft.com/office/drawing/2014/main" id="{EBFB02B4-BD4B-47CB-BF18-682A7F109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594"/>
              <a:ext cx="1662" cy="902"/>
            </a:xfrm>
            <a:custGeom>
              <a:avLst/>
              <a:gdLst>
                <a:gd name="T0" fmla="*/ 1662 w 1662"/>
                <a:gd name="T1" fmla="*/ 902 h 902"/>
                <a:gd name="T2" fmla="*/ 1439 w 1662"/>
                <a:gd name="T3" fmla="*/ 902 h 902"/>
                <a:gd name="T4" fmla="*/ 1439 w 1662"/>
                <a:gd name="T5" fmla="*/ 902 h 902"/>
                <a:gd name="T6" fmla="*/ 1218 w 1662"/>
                <a:gd name="T7" fmla="*/ 665 h 902"/>
                <a:gd name="T8" fmla="*/ 883 w 1662"/>
                <a:gd name="T9" fmla="*/ 665 h 902"/>
                <a:gd name="T10" fmla="*/ 883 w 1662"/>
                <a:gd name="T11" fmla="*/ 665 h 902"/>
                <a:gd name="T12" fmla="*/ 228 w 1662"/>
                <a:gd name="T13" fmla="*/ 5 h 902"/>
                <a:gd name="T14" fmla="*/ 0 w 1662"/>
                <a:gd name="T15" fmla="*/ 5 h 902"/>
                <a:gd name="T16" fmla="*/ 0 w 1662"/>
                <a:gd name="T17" fmla="*/ 0 h 902"/>
                <a:gd name="T18" fmla="*/ 228 w 1662"/>
                <a:gd name="T19" fmla="*/ 0 h 902"/>
                <a:gd name="T20" fmla="*/ 228 w 1662"/>
                <a:gd name="T21" fmla="*/ 0 h 902"/>
                <a:gd name="T22" fmla="*/ 886 w 1662"/>
                <a:gd name="T23" fmla="*/ 663 h 902"/>
                <a:gd name="T24" fmla="*/ 1218 w 1662"/>
                <a:gd name="T25" fmla="*/ 663 h 902"/>
                <a:gd name="T26" fmla="*/ 1220 w 1662"/>
                <a:gd name="T27" fmla="*/ 663 h 902"/>
                <a:gd name="T28" fmla="*/ 1441 w 1662"/>
                <a:gd name="T29" fmla="*/ 900 h 902"/>
                <a:gd name="T30" fmla="*/ 1662 w 1662"/>
                <a:gd name="T31" fmla="*/ 900 h 902"/>
                <a:gd name="T32" fmla="*/ 1662 w 1662"/>
                <a:gd name="T3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2" h="902">
                  <a:moveTo>
                    <a:pt x="1662" y="902"/>
                  </a:moveTo>
                  <a:lnTo>
                    <a:pt x="1439" y="902"/>
                  </a:lnTo>
                  <a:lnTo>
                    <a:pt x="1439" y="902"/>
                  </a:lnTo>
                  <a:lnTo>
                    <a:pt x="1218" y="665"/>
                  </a:lnTo>
                  <a:lnTo>
                    <a:pt x="883" y="665"/>
                  </a:lnTo>
                  <a:lnTo>
                    <a:pt x="883" y="665"/>
                  </a:lnTo>
                  <a:lnTo>
                    <a:pt x="22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886" y="663"/>
                  </a:lnTo>
                  <a:lnTo>
                    <a:pt x="1218" y="663"/>
                  </a:lnTo>
                  <a:lnTo>
                    <a:pt x="1220" y="663"/>
                  </a:lnTo>
                  <a:lnTo>
                    <a:pt x="1441" y="900"/>
                  </a:lnTo>
                  <a:lnTo>
                    <a:pt x="1662" y="900"/>
                  </a:lnTo>
                  <a:lnTo>
                    <a:pt x="1662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078">
              <a:extLst>
                <a:ext uri="{FF2B5EF4-FFF2-40B4-BE49-F238E27FC236}">
                  <a16:creationId xmlns:a16="http://schemas.microsoft.com/office/drawing/2014/main" id="{49F694C3-DF1C-4575-9EBC-F99FF6513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601"/>
              <a:ext cx="1926" cy="558"/>
            </a:xfrm>
            <a:custGeom>
              <a:avLst/>
              <a:gdLst>
                <a:gd name="T0" fmla="*/ 204 w 1926"/>
                <a:gd name="T1" fmla="*/ 558 h 558"/>
                <a:gd name="T2" fmla="*/ 0 w 1926"/>
                <a:gd name="T3" fmla="*/ 558 h 558"/>
                <a:gd name="T4" fmla="*/ 0 w 1926"/>
                <a:gd name="T5" fmla="*/ 532 h 558"/>
                <a:gd name="T6" fmla="*/ 192 w 1926"/>
                <a:gd name="T7" fmla="*/ 532 h 558"/>
                <a:gd name="T8" fmla="*/ 394 w 1926"/>
                <a:gd name="T9" fmla="*/ 327 h 558"/>
                <a:gd name="T10" fmla="*/ 779 w 1926"/>
                <a:gd name="T11" fmla="*/ 327 h 558"/>
                <a:gd name="T12" fmla="*/ 964 w 1926"/>
                <a:gd name="T13" fmla="*/ 126 h 558"/>
                <a:gd name="T14" fmla="*/ 1655 w 1926"/>
                <a:gd name="T15" fmla="*/ 126 h 558"/>
                <a:gd name="T16" fmla="*/ 1781 w 1926"/>
                <a:gd name="T17" fmla="*/ 0 h 558"/>
                <a:gd name="T18" fmla="*/ 1926 w 1926"/>
                <a:gd name="T19" fmla="*/ 0 h 558"/>
                <a:gd name="T20" fmla="*/ 1926 w 1926"/>
                <a:gd name="T21" fmla="*/ 26 h 558"/>
                <a:gd name="T22" fmla="*/ 1793 w 1926"/>
                <a:gd name="T23" fmla="*/ 26 h 558"/>
                <a:gd name="T24" fmla="*/ 1667 w 1926"/>
                <a:gd name="T25" fmla="*/ 152 h 558"/>
                <a:gd name="T26" fmla="*/ 976 w 1926"/>
                <a:gd name="T27" fmla="*/ 152 h 558"/>
                <a:gd name="T28" fmla="*/ 791 w 1926"/>
                <a:gd name="T29" fmla="*/ 354 h 558"/>
                <a:gd name="T30" fmla="*/ 404 w 1926"/>
                <a:gd name="T31" fmla="*/ 354 h 558"/>
                <a:gd name="T32" fmla="*/ 204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204" y="558"/>
                  </a:moveTo>
                  <a:lnTo>
                    <a:pt x="0" y="558"/>
                  </a:lnTo>
                  <a:lnTo>
                    <a:pt x="0" y="532"/>
                  </a:lnTo>
                  <a:lnTo>
                    <a:pt x="192" y="532"/>
                  </a:lnTo>
                  <a:lnTo>
                    <a:pt x="394" y="327"/>
                  </a:lnTo>
                  <a:lnTo>
                    <a:pt x="779" y="327"/>
                  </a:lnTo>
                  <a:lnTo>
                    <a:pt x="964" y="126"/>
                  </a:lnTo>
                  <a:lnTo>
                    <a:pt x="1655" y="126"/>
                  </a:lnTo>
                  <a:lnTo>
                    <a:pt x="1781" y="0"/>
                  </a:lnTo>
                  <a:lnTo>
                    <a:pt x="1926" y="0"/>
                  </a:lnTo>
                  <a:lnTo>
                    <a:pt x="1926" y="26"/>
                  </a:lnTo>
                  <a:lnTo>
                    <a:pt x="1793" y="26"/>
                  </a:lnTo>
                  <a:lnTo>
                    <a:pt x="1667" y="152"/>
                  </a:lnTo>
                  <a:lnTo>
                    <a:pt x="976" y="152"/>
                  </a:lnTo>
                  <a:lnTo>
                    <a:pt x="791" y="354"/>
                  </a:lnTo>
                  <a:lnTo>
                    <a:pt x="404" y="354"/>
                  </a:lnTo>
                  <a:lnTo>
                    <a:pt x="204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10079">
              <a:extLst>
                <a:ext uri="{FF2B5EF4-FFF2-40B4-BE49-F238E27FC236}">
                  <a16:creationId xmlns:a16="http://schemas.microsoft.com/office/drawing/2014/main" id="{66D74537-03C0-4AA0-BBB5-85D05486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48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10080">
              <a:extLst>
                <a:ext uri="{FF2B5EF4-FFF2-40B4-BE49-F238E27FC236}">
                  <a16:creationId xmlns:a16="http://schemas.microsoft.com/office/drawing/2014/main" id="{4B158039-A242-43B6-BA55-82BE12B2D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604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10081">
              <a:extLst>
                <a:ext uri="{FF2B5EF4-FFF2-40B4-BE49-F238E27FC236}">
                  <a16:creationId xmlns:a16="http://schemas.microsoft.com/office/drawing/2014/main" id="{FF746E73-A187-44C0-A712-5D906650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583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10082">
              <a:extLst>
                <a:ext uri="{FF2B5EF4-FFF2-40B4-BE49-F238E27FC236}">
                  <a16:creationId xmlns:a16="http://schemas.microsoft.com/office/drawing/2014/main" id="{F561A291-CFBD-4BF8-ADF0-CBB04AFD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107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10083">
              <a:extLst>
                <a:ext uri="{FF2B5EF4-FFF2-40B4-BE49-F238E27FC236}">
                  <a16:creationId xmlns:a16="http://schemas.microsoft.com/office/drawing/2014/main" id="{F348AE79-20C1-4DBF-A96D-0AD44E1CF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322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10084">
              <a:extLst>
                <a:ext uri="{FF2B5EF4-FFF2-40B4-BE49-F238E27FC236}">
                  <a16:creationId xmlns:a16="http://schemas.microsoft.com/office/drawing/2014/main" id="{CB195097-2DE7-4B83-9510-ECACB0759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59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10085">
              <a:extLst>
                <a:ext uri="{FF2B5EF4-FFF2-40B4-BE49-F238E27FC236}">
                  <a16:creationId xmlns:a16="http://schemas.microsoft.com/office/drawing/2014/main" id="{8C6691D2-D8B0-4BE8-B121-9F13DEA7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10086">
              <a:extLst>
                <a:ext uri="{FF2B5EF4-FFF2-40B4-BE49-F238E27FC236}">
                  <a16:creationId xmlns:a16="http://schemas.microsoft.com/office/drawing/2014/main" id="{E4805DAB-046F-4EA2-AEAD-38E16CBA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31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10087">
              <a:extLst>
                <a:ext uri="{FF2B5EF4-FFF2-40B4-BE49-F238E27FC236}">
                  <a16:creationId xmlns:a16="http://schemas.microsoft.com/office/drawing/2014/main" id="{05B15CD6-FE2F-4D61-A1B5-38B0311D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12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10088">
              <a:extLst>
                <a:ext uri="{FF2B5EF4-FFF2-40B4-BE49-F238E27FC236}">
                  <a16:creationId xmlns:a16="http://schemas.microsoft.com/office/drawing/2014/main" id="{15BD2370-6AE9-43AE-B884-CEA8887C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577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10089">
              <a:extLst>
                <a:ext uri="{FF2B5EF4-FFF2-40B4-BE49-F238E27FC236}">
                  <a16:creationId xmlns:a16="http://schemas.microsoft.com/office/drawing/2014/main" id="{91C565FC-3424-404E-9940-AF60829A6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694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10090">
              <a:extLst>
                <a:ext uri="{FF2B5EF4-FFF2-40B4-BE49-F238E27FC236}">
                  <a16:creationId xmlns:a16="http://schemas.microsoft.com/office/drawing/2014/main" id="{958FE8D7-3BDE-4032-A019-7E17647D3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17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10091">
              <a:extLst>
                <a:ext uri="{FF2B5EF4-FFF2-40B4-BE49-F238E27FC236}">
                  <a16:creationId xmlns:a16="http://schemas.microsoft.com/office/drawing/2014/main" id="{5F4EB5B9-4D21-49D5-9168-B1F4F2CE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58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10092">
              <a:extLst>
                <a:ext uri="{FF2B5EF4-FFF2-40B4-BE49-F238E27FC236}">
                  <a16:creationId xmlns:a16="http://schemas.microsoft.com/office/drawing/2014/main" id="{2C0AEE5A-9A8F-4F91-A628-E131123D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997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10093">
              <a:extLst>
                <a:ext uri="{FF2B5EF4-FFF2-40B4-BE49-F238E27FC236}">
                  <a16:creationId xmlns:a16="http://schemas.microsoft.com/office/drawing/2014/main" id="{E46120D5-438F-4E92-A304-0FCC69FD1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309"/>
              <a:ext cx="27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10094">
              <a:extLst>
                <a:ext uri="{FF2B5EF4-FFF2-40B4-BE49-F238E27FC236}">
                  <a16:creationId xmlns:a16="http://schemas.microsoft.com/office/drawing/2014/main" id="{6AFD4FD5-3DF4-4535-9409-6020B2D1C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986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10095">
              <a:extLst>
                <a:ext uri="{FF2B5EF4-FFF2-40B4-BE49-F238E27FC236}">
                  <a16:creationId xmlns:a16="http://schemas.microsoft.com/office/drawing/2014/main" id="{DA930B03-6B4A-4A37-9C32-039B14E03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148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10096">
              <a:extLst>
                <a:ext uri="{FF2B5EF4-FFF2-40B4-BE49-F238E27FC236}">
                  <a16:creationId xmlns:a16="http://schemas.microsoft.com/office/drawing/2014/main" id="{3956DB89-F5C7-4068-8956-9345CF72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1601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10097">
              <a:extLst>
                <a:ext uri="{FF2B5EF4-FFF2-40B4-BE49-F238E27FC236}">
                  <a16:creationId xmlns:a16="http://schemas.microsoft.com/office/drawing/2014/main" id="{EC106853-DB00-4818-AE27-BF884CB37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610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10098">
              <a:extLst>
                <a:ext uri="{FF2B5EF4-FFF2-40B4-BE49-F238E27FC236}">
                  <a16:creationId xmlns:a16="http://schemas.microsoft.com/office/drawing/2014/main" id="{2C2ED518-2D25-4538-A1C8-8EFDF8B6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7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10099">
              <a:extLst>
                <a:ext uri="{FF2B5EF4-FFF2-40B4-BE49-F238E27FC236}">
                  <a16:creationId xmlns:a16="http://schemas.microsoft.com/office/drawing/2014/main" id="{9DF34A1F-7D24-4902-9E14-786E8F1B3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55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100">
              <a:extLst>
                <a:ext uri="{FF2B5EF4-FFF2-40B4-BE49-F238E27FC236}">
                  <a16:creationId xmlns:a16="http://schemas.microsoft.com/office/drawing/2014/main" id="{7F6CFE9B-A193-4144-BEBE-4CC2D6EE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4262"/>
              <a:ext cx="1434" cy="270"/>
            </a:xfrm>
            <a:custGeom>
              <a:avLst/>
              <a:gdLst>
                <a:gd name="T0" fmla="*/ 1183 w 1434"/>
                <a:gd name="T1" fmla="*/ 270 h 270"/>
                <a:gd name="T2" fmla="*/ 855 w 1434"/>
                <a:gd name="T3" fmla="*/ 270 h 270"/>
                <a:gd name="T4" fmla="*/ 769 w 1434"/>
                <a:gd name="T5" fmla="*/ 197 h 270"/>
                <a:gd name="T6" fmla="*/ 373 w 1434"/>
                <a:gd name="T7" fmla="*/ 197 h 270"/>
                <a:gd name="T8" fmla="*/ 211 w 1434"/>
                <a:gd name="T9" fmla="*/ 12 h 270"/>
                <a:gd name="T10" fmla="*/ 0 w 1434"/>
                <a:gd name="T11" fmla="*/ 12 h 270"/>
                <a:gd name="T12" fmla="*/ 0 w 1434"/>
                <a:gd name="T13" fmla="*/ 0 h 270"/>
                <a:gd name="T14" fmla="*/ 218 w 1434"/>
                <a:gd name="T15" fmla="*/ 0 h 270"/>
                <a:gd name="T16" fmla="*/ 380 w 1434"/>
                <a:gd name="T17" fmla="*/ 185 h 270"/>
                <a:gd name="T18" fmla="*/ 774 w 1434"/>
                <a:gd name="T19" fmla="*/ 185 h 270"/>
                <a:gd name="T20" fmla="*/ 860 w 1434"/>
                <a:gd name="T21" fmla="*/ 256 h 270"/>
                <a:gd name="T22" fmla="*/ 1175 w 1434"/>
                <a:gd name="T23" fmla="*/ 256 h 270"/>
                <a:gd name="T24" fmla="*/ 1427 w 1434"/>
                <a:gd name="T25" fmla="*/ 35 h 270"/>
                <a:gd name="T26" fmla="*/ 1434 w 1434"/>
                <a:gd name="T27" fmla="*/ 45 h 270"/>
                <a:gd name="T28" fmla="*/ 1183 w 1434"/>
                <a:gd name="T2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4" h="270">
                  <a:moveTo>
                    <a:pt x="1183" y="270"/>
                  </a:moveTo>
                  <a:lnTo>
                    <a:pt x="855" y="270"/>
                  </a:lnTo>
                  <a:lnTo>
                    <a:pt x="769" y="197"/>
                  </a:lnTo>
                  <a:lnTo>
                    <a:pt x="373" y="197"/>
                  </a:lnTo>
                  <a:lnTo>
                    <a:pt x="211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380" y="185"/>
                  </a:lnTo>
                  <a:lnTo>
                    <a:pt x="774" y="185"/>
                  </a:lnTo>
                  <a:lnTo>
                    <a:pt x="860" y="256"/>
                  </a:lnTo>
                  <a:lnTo>
                    <a:pt x="1175" y="256"/>
                  </a:lnTo>
                  <a:lnTo>
                    <a:pt x="1427" y="35"/>
                  </a:lnTo>
                  <a:lnTo>
                    <a:pt x="1434" y="45"/>
                  </a:lnTo>
                  <a:lnTo>
                    <a:pt x="118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101">
              <a:extLst>
                <a:ext uri="{FF2B5EF4-FFF2-40B4-BE49-F238E27FC236}">
                  <a16:creationId xmlns:a16="http://schemas.microsoft.com/office/drawing/2014/main" id="{3197C1A7-59D7-466B-80D2-840EB0487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835"/>
              <a:ext cx="2981" cy="567"/>
            </a:xfrm>
            <a:custGeom>
              <a:avLst/>
              <a:gdLst>
                <a:gd name="T0" fmla="*/ 1160 w 1255"/>
                <a:gd name="T1" fmla="*/ 239 h 239"/>
                <a:gd name="T2" fmla="*/ 896 w 1255"/>
                <a:gd name="T3" fmla="*/ 239 h 239"/>
                <a:gd name="T4" fmla="*/ 896 w 1255"/>
                <a:gd name="T5" fmla="*/ 239 h 239"/>
                <a:gd name="T6" fmla="*/ 896 w 1255"/>
                <a:gd name="T7" fmla="*/ 238 h 239"/>
                <a:gd name="T8" fmla="*/ 896 w 1255"/>
                <a:gd name="T9" fmla="*/ 239 h 239"/>
                <a:gd name="T10" fmla="*/ 805 w 1255"/>
                <a:gd name="T11" fmla="*/ 144 h 239"/>
                <a:gd name="T12" fmla="*/ 584 w 1255"/>
                <a:gd name="T13" fmla="*/ 144 h 239"/>
                <a:gd name="T14" fmla="*/ 584 w 1255"/>
                <a:gd name="T15" fmla="*/ 144 h 239"/>
                <a:gd name="T16" fmla="*/ 442 w 1255"/>
                <a:gd name="T17" fmla="*/ 2 h 239"/>
                <a:gd name="T18" fmla="*/ 208 w 1255"/>
                <a:gd name="T19" fmla="*/ 2 h 239"/>
                <a:gd name="T20" fmla="*/ 171 w 1255"/>
                <a:gd name="T21" fmla="*/ 37 h 239"/>
                <a:gd name="T22" fmla="*/ 0 w 1255"/>
                <a:gd name="T23" fmla="*/ 37 h 239"/>
                <a:gd name="T24" fmla="*/ 0 w 1255"/>
                <a:gd name="T25" fmla="*/ 36 h 239"/>
                <a:gd name="T26" fmla="*/ 170 w 1255"/>
                <a:gd name="T27" fmla="*/ 36 h 239"/>
                <a:gd name="T28" fmla="*/ 207 w 1255"/>
                <a:gd name="T29" fmla="*/ 0 h 239"/>
                <a:gd name="T30" fmla="*/ 443 w 1255"/>
                <a:gd name="T31" fmla="*/ 0 h 239"/>
                <a:gd name="T32" fmla="*/ 443 w 1255"/>
                <a:gd name="T33" fmla="*/ 0 h 239"/>
                <a:gd name="T34" fmla="*/ 584 w 1255"/>
                <a:gd name="T35" fmla="*/ 143 h 239"/>
                <a:gd name="T36" fmla="*/ 805 w 1255"/>
                <a:gd name="T37" fmla="*/ 143 h 239"/>
                <a:gd name="T38" fmla="*/ 805 w 1255"/>
                <a:gd name="T39" fmla="*/ 143 h 239"/>
                <a:gd name="T40" fmla="*/ 851 w 1255"/>
                <a:gd name="T41" fmla="*/ 190 h 239"/>
                <a:gd name="T42" fmla="*/ 897 w 1255"/>
                <a:gd name="T43" fmla="*/ 238 h 239"/>
                <a:gd name="T44" fmla="*/ 1159 w 1255"/>
                <a:gd name="T45" fmla="*/ 238 h 239"/>
                <a:gd name="T46" fmla="*/ 1206 w 1255"/>
                <a:gd name="T47" fmla="*/ 190 h 239"/>
                <a:gd name="T48" fmla="*/ 1255 w 1255"/>
                <a:gd name="T49" fmla="*/ 190 h 239"/>
                <a:gd name="T50" fmla="*/ 1255 w 1255"/>
                <a:gd name="T51" fmla="*/ 192 h 239"/>
                <a:gd name="T52" fmla="*/ 1206 w 1255"/>
                <a:gd name="T53" fmla="*/ 192 h 239"/>
                <a:gd name="T54" fmla="*/ 1160 w 1255"/>
                <a:gd name="T5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5" h="239">
                  <a:moveTo>
                    <a:pt x="1160" y="239"/>
                  </a:moveTo>
                  <a:cubicBezTo>
                    <a:pt x="896" y="239"/>
                    <a:pt x="896" y="239"/>
                    <a:pt x="896" y="239"/>
                  </a:cubicBezTo>
                  <a:cubicBezTo>
                    <a:pt x="896" y="239"/>
                    <a:pt x="896" y="239"/>
                    <a:pt x="896" y="239"/>
                  </a:cubicBezTo>
                  <a:cubicBezTo>
                    <a:pt x="896" y="238"/>
                    <a:pt x="896" y="238"/>
                    <a:pt x="896" y="238"/>
                  </a:cubicBezTo>
                  <a:cubicBezTo>
                    <a:pt x="896" y="238"/>
                    <a:pt x="896" y="239"/>
                    <a:pt x="896" y="239"/>
                  </a:cubicBezTo>
                  <a:cubicBezTo>
                    <a:pt x="895" y="235"/>
                    <a:pt x="841" y="180"/>
                    <a:pt x="805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584" y="143"/>
                    <a:pt x="584" y="143"/>
                    <a:pt x="584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6" y="143"/>
                    <a:pt x="829" y="167"/>
                    <a:pt x="851" y="190"/>
                  </a:cubicBezTo>
                  <a:cubicBezTo>
                    <a:pt x="888" y="227"/>
                    <a:pt x="896" y="236"/>
                    <a:pt x="897" y="238"/>
                  </a:cubicBezTo>
                  <a:cubicBezTo>
                    <a:pt x="1159" y="238"/>
                    <a:pt x="1159" y="238"/>
                    <a:pt x="1159" y="238"/>
                  </a:cubicBezTo>
                  <a:cubicBezTo>
                    <a:pt x="1206" y="190"/>
                    <a:pt x="1206" y="190"/>
                    <a:pt x="1206" y="190"/>
                  </a:cubicBezTo>
                  <a:cubicBezTo>
                    <a:pt x="1255" y="190"/>
                    <a:pt x="1255" y="190"/>
                    <a:pt x="1255" y="190"/>
                  </a:cubicBezTo>
                  <a:cubicBezTo>
                    <a:pt x="1255" y="192"/>
                    <a:pt x="1255" y="192"/>
                    <a:pt x="1255" y="192"/>
                  </a:cubicBezTo>
                  <a:cubicBezTo>
                    <a:pt x="1206" y="192"/>
                    <a:pt x="1206" y="192"/>
                    <a:pt x="1206" y="192"/>
                  </a:cubicBezTo>
                  <a:lnTo>
                    <a:pt x="1160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102">
              <a:extLst>
                <a:ext uri="{FF2B5EF4-FFF2-40B4-BE49-F238E27FC236}">
                  <a16:creationId xmlns:a16="http://schemas.microsoft.com/office/drawing/2014/main" id="{B44EDD28-6E8B-4C93-A001-436F2E896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967"/>
              <a:ext cx="859" cy="186"/>
            </a:xfrm>
            <a:custGeom>
              <a:avLst/>
              <a:gdLst>
                <a:gd name="T0" fmla="*/ 859 w 859"/>
                <a:gd name="T1" fmla="*/ 186 h 186"/>
                <a:gd name="T2" fmla="*/ 168 w 859"/>
                <a:gd name="T3" fmla="*/ 186 h 186"/>
                <a:gd name="T4" fmla="*/ 0 w 859"/>
                <a:gd name="T5" fmla="*/ 5 h 186"/>
                <a:gd name="T6" fmla="*/ 4 w 859"/>
                <a:gd name="T7" fmla="*/ 0 h 186"/>
                <a:gd name="T8" fmla="*/ 173 w 859"/>
                <a:gd name="T9" fmla="*/ 179 h 186"/>
                <a:gd name="T10" fmla="*/ 859 w 859"/>
                <a:gd name="T11" fmla="*/ 179 h 186"/>
                <a:gd name="T12" fmla="*/ 859 w 859"/>
                <a:gd name="T1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6">
                  <a:moveTo>
                    <a:pt x="859" y="186"/>
                  </a:moveTo>
                  <a:lnTo>
                    <a:pt x="168" y="186"/>
                  </a:lnTo>
                  <a:lnTo>
                    <a:pt x="0" y="5"/>
                  </a:lnTo>
                  <a:lnTo>
                    <a:pt x="4" y="0"/>
                  </a:lnTo>
                  <a:lnTo>
                    <a:pt x="173" y="179"/>
                  </a:lnTo>
                  <a:lnTo>
                    <a:pt x="859" y="179"/>
                  </a:lnTo>
                  <a:lnTo>
                    <a:pt x="859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103">
              <a:extLst>
                <a:ext uri="{FF2B5EF4-FFF2-40B4-BE49-F238E27FC236}">
                  <a16:creationId xmlns:a16="http://schemas.microsoft.com/office/drawing/2014/main" id="{F9F4FBAD-8C28-4CB3-B3EC-479192FB0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4003"/>
              <a:ext cx="2415" cy="261"/>
            </a:xfrm>
            <a:custGeom>
              <a:avLst/>
              <a:gdLst>
                <a:gd name="T0" fmla="*/ 1790 w 2415"/>
                <a:gd name="T1" fmla="*/ 261 h 261"/>
                <a:gd name="T2" fmla="*/ 1531 w 2415"/>
                <a:gd name="T3" fmla="*/ 261 h 261"/>
                <a:gd name="T4" fmla="*/ 1294 w 2415"/>
                <a:gd name="T5" fmla="*/ 19 h 261"/>
                <a:gd name="T6" fmla="*/ 448 w 2415"/>
                <a:gd name="T7" fmla="*/ 19 h 261"/>
                <a:gd name="T8" fmla="*/ 277 w 2415"/>
                <a:gd name="T9" fmla="*/ 199 h 261"/>
                <a:gd name="T10" fmla="*/ 0 w 2415"/>
                <a:gd name="T11" fmla="*/ 199 h 261"/>
                <a:gd name="T12" fmla="*/ 0 w 2415"/>
                <a:gd name="T13" fmla="*/ 185 h 261"/>
                <a:gd name="T14" fmla="*/ 273 w 2415"/>
                <a:gd name="T15" fmla="*/ 185 h 261"/>
                <a:gd name="T16" fmla="*/ 444 w 2415"/>
                <a:gd name="T17" fmla="*/ 7 h 261"/>
                <a:gd name="T18" fmla="*/ 1301 w 2415"/>
                <a:gd name="T19" fmla="*/ 7 h 261"/>
                <a:gd name="T20" fmla="*/ 1538 w 2415"/>
                <a:gd name="T21" fmla="*/ 247 h 261"/>
                <a:gd name="T22" fmla="*/ 1785 w 2415"/>
                <a:gd name="T23" fmla="*/ 247 h 261"/>
                <a:gd name="T24" fmla="*/ 2044 w 2415"/>
                <a:gd name="T25" fmla="*/ 0 h 261"/>
                <a:gd name="T26" fmla="*/ 2415 w 2415"/>
                <a:gd name="T27" fmla="*/ 0 h 261"/>
                <a:gd name="T28" fmla="*/ 2415 w 2415"/>
                <a:gd name="T29" fmla="*/ 14 h 261"/>
                <a:gd name="T30" fmla="*/ 2051 w 2415"/>
                <a:gd name="T31" fmla="*/ 14 h 261"/>
                <a:gd name="T32" fmla="*/ 1790 w 2415"/>
                <a:gd name="T3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61">
                  <a:moveTo>
                    <a:pt x="1790" y="261"/>
                  </a:moveTo>
                  <a:lnTo>
                    <a:pt x="1531" y="261"/>
                  </a:lnTo>
                  <a:lnTo>
                    <a:pt x="1294" y="19"/>
                  </a:lnTo>
                  <a:lnTo>
                    <a:pt x="448" y="19"/>
                  </a:lnTo>
                  <a:lnTo>
                    <a:pt x="277" y="199"/>
                  </a:lnTo>
                  <a:lnTo>
                    <a:pt x="0" y="199"/>
                  </a:lnTo>
                  <a:lnTo>
                    <a:pt x="0" y="185"/>
                  </a:lnTo>
                  <a:lnTo>
                    <a:pt x="273" y="185"/>
                  </a:lnTo>
                  <a:lnTo>
                    <a:pt x="444" y="7"/>
                  </a:lnTo>
                  <a:lnTo>
                    <a:pt x="1301" y="7"/>
                  </a:lnTo>
                  <a:lnTo>
                    <a:pt x="1538" y="247"/>
                  </a:lnTo>
                  <a:lnTo>
                    <a:pt x="1785" y="247"/>
                  </a:lnTo>
                  <a:lnTo>
                    <a:pt x="2044" y="0"/>
                  </a:lnTo>
                  <a:lnTo>
                    <a:pt x="2415" y="0"/>
                  </a:lnTo>
                  <a:lnTo>
                    <a:pt x="2415" y="14"/>
                  </a:lnTo>
                  <a:lnTo>
                    <a:pt x="2051" y="14"/>
                  </a:lnTo>
                  <a:lnTo>
                    <a:pt x="1790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104">
              <a:extLst>
                <a:ext uri="{FF2B5EF4-FFF2-40B4-BE49-F238E27FC236}">
                  <a16:creationId xmlns:a16="http://schemas.microsoft.com/office/drawing/2014/main" id="{8B906060-D821-43E7-B0BF-8ED808FE5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3782"/>
              <a:ext cx="1633" cy="169"/>
            </a:xfrm>
            <a:custGeom>
              <a:avLst/>
              <a:gdLst>
                <a:gd name="T0" fmla="*/ 1633 w 1633"/>
                <a:gd name="T1" fmla="*/ 169 h 169"/>
                <a:gd name="T2" fmla="*/ 1353 w 1633"/>
                <a:gd name="T3" fmla="*/ 169 h 169"/>
                <a:gd name="T4" fmla="*/ 1199 w 1633"/>
                <a:gd name="T5" fmla="*/ 5 h 169"/>
                <a:gd name="T6" fmla="*/ 824 w 1633"/>
                <a:gd name="T7" fmla="*/ 5 h 169"/>
                <a:gd name="T8" fmla="*/ 702 w 1633"/>
                <a:gd name="T9" fmla="*/ 136 h 169"/>
                <a:gd name="T10" fmla="*/ 0 w 1633"/>
                <a:gd name="T11" fmla="*/ 136 h 169"/>
                <a:gd name="T12" fmla="*/ 0 w 1633"/>
                <a:gd name="T13" fmla="*/ 129 h 169"/>
                <a:gd name="T14" fmla="*/ 700 w 1633"/>
                <a:gd name="T15" fmla="*/ 129 h 169"/>
                <a:gd name="T16" fmla="*/ 821 w 1633"/>
                <a:gd name="T17" fmla="*/ 0 h 169"/>
                <a:gd name="T18" fmla="*/ 1201 w 1633"/>
                <a:gd name="T19" fmla="*/ 0 h 169"/>
                <a:gd name="T20" fmla="*/ 1358 w 1633"/>
                <a:gd name="T21" fmla="*/ 162 h 169"/>
                <a:gd name="T22" fmla="*/ 1633 w 1633"/>
                <a:gd name="T23" fmla="*/ 162 h 169"/>
                <a:gd name="T24" fmla="*/ 1633 w 1633"/>
                <a:gd name="T2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3" h="169">
                  <a:moveTo>
                    <a:pt x="1633" y="169"/>
                  </a:moveTo>
                  <a:lnTo>
                    <a:pt x="1353" y="169"/>
                  </a:lnTo>
                  <a:lnTo>
                    <a:pt x="1199" y="5"/>
                  </a:lnTo>
                  <a:lnTo>
                    <a:pt x="824" y="5"/>
                  </a:lnTo>
                  <a:lnTo>
                    <a:pt x="702" y="136"/>
                  </a:lnTo>
                  <a:lnTo>
                    <a:pt x="0" y="136"/>
                  </a:lnTo>
                  <a:lnTo>
                    <a:pt x="0" y="129"/>
                  </a:lnTo>
                  <a:lnTo>
                    <a:pt x="700" y="129"/>
                  </a:lnTo>
                  <a:lnTo>
                    <a:pt x="821" y="0"/>
                  </a:lnTo>
                  <a:lnTo>
                    <a:pt x="1201" y="0"/>
                  </a:lnTo>
                  <a:lnTo>
                    <a:pt x="1358" y="162"/>
                  </a:lnTo>
                  <a:lnTo>
                    <a:pt x="1633" y="162"/>
                  </a:lnTo>
                  <a:lnTo>
                    <a:pt x="163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105">
              <a:extLst>
                <a:ext uri="{FF2B5EF4-FFF2-40B4-BE49-F238E27FC236}">
                  <a16:creationId xmlns:a16="http://schemas.microsoft.com/office/drawing/2014/main" id="{F19EDCDC-108B-42D9-99DB-4FCDE61DA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3526"/>
              <a:ext cx="1560" cy="285"/>
            </a:xfrm>
            <a:custGeom>
              <a:avLst/>
              <a:gdLst>
                <a:gd name="T0" fmla="*/ 1560 w 1560"/>
                <a:gd name="T1" fmla="*/ 285 h 285"/>
                <a:gd name="T2" fmla="*/ 1356 w 1560"/>
                <a:gd name="T3" fmla="*/ 285 h 285"/>
                <a:gd name="T4" fmla="*/ 1232 w 1560"/>
                <a:gd name="T5" fmla="*/ 154 h 285"/>
                <a:gd name="T6" fmla="*/ 679 w 1560"/>
                <a:gd name="T7" fmla="*/ 154 h 285"/>
                <a:gd name="T8" fmla="*/ 517 w 1560"/>
                <a:gd name="T9" fmla="*/ 7 h 285"/>
                <a:gd name="T10" fmla="*/ 0 w 1560"/>
                <a:gd name="T11" fmla="*/ 7 h 285"/>
                <a:gd name="T12" fmla="*/ 0 w 1560"/>
                <a:gd name="T13" fmla="*/ 0 h 285"/>
                <a:gd name="T14" fmla="*/ 520 w 1560"/>
                <a:gd name="T15" fmla="*/ 0 h 285"/>
                <a:gd name="T16" fmla="*/ 681 w 1560"/>
                <a:gd name="T17" fmla="*/ 147 h 285"/>
                <a:gd name="T18" fmla="*/ 1234 w 1560"/>
                <a:gd name="T19" fmla="*/ 147 h 285"/>
                <a:gd name="T20" fmla="*/ 1360 w 1560"/>
                <a:gd name="T21" fmla="*/ 278 h 285"/>
                <a:gd name="T22" fmla="*/ 1560 w 1560"/>
                <a:gd name="T23" fmla="*/ 278 h 285"/>
                <a:gd name="T24" fmla="*/ 156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1560" y="285"/>
                  </a:moveTo>
                  <a:lnTo>
                    <a:pt x="1356" y="285"/>
                  </a:lnTo>
                  <a:lnTo>
                    <a:pt x="1232" y="154"/>
                  </a:lnTo>
                  <a:lnTo>
                    <a:pt x="679" y="154"/>
                  </a:lnTo>
                  <a:lnTo>
                    <a:pt x="5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20" y="0"/>
                  </a:lnTo>
                  <a:lnTo>
                    <a:pt x="681" y="147"/>
                  </a:lnTo>
                  <a:lnTo>
                    <a:pt x="1234" y="147"/>
                  </a:lnTo>
                  <a:lnTo>
                    <a:pt x="1360" y="278"/>
                  </a:lnTo>
                  <a:lnTo>
                    <a:pt x="1560" y="278"/>
                  </a:lnTo>
                  <a:lnTo>
                    <a:pt x="156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106">
              <a:extLst>
                <a:ext uri="{FF2B5EF4-FFF2-40B4-BE49-F238E27FC236}">
                  <a16:creationId xmlns:a16="http://schemas.microsoft.com/office/drawing/2014/main" id="{16C3B704-90E0-4ADE-B3EC-3F19C0828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" y="2662"/>
              <a:ext cx="3261" cy="1225"/>
            </a:xfrm>
            <a:custGeom>
              <a:avLst/>
              <a:gdLst>
                <a:gd name="T0" fmla="*/ 1983 w 3261"/>
                <a:gd name="T1" fmla="*/ 1225 h 1225"/>
                <a:gd name="T2" fmla="*/ 1744 w 3261"/>
                <a:gd name="T3" fmla="*/ 1225 h 1225"/>
                <a:gd name="T4" fmla="*/ 1257 w 3261"/>
                <a:gd name="T5" fmla="*/ 755 h 1225"/>
                <a:gd name="T6" fmla="*/ 516 w 3261"/>
                <a:gd name="T7" fmla="*/ 755 h 1225"/>
                <a:gd name="T8" fmla="*/ 300 w 3261"/>
                <a:gd name="T9" fmla="*/ 548 h 1225"/>
                <a:gd name="T10" fmla="*/ 300 w 3261"/>
                <a:gd name="T11" fmla="*/ 159 h 1225"/>
                <a:gd name="T12" fmla="*/ 183 w 3261"/>
                <a:gd name="T13" fmla="*/ 26 h 1225"/>
                <a:gd name="T14" fmla="*/ 0 w 3261"/>
                <a:gd name="T15" fmla="*/ 26 h 1225"/>
                <a:gd name="T16" fmla="*/ 0 w 3261"/>
                <a:gd name="T17" fmla="*/ 0 h 1225"/>
                <a:gd name="T18" fmla="*/ 195 w 3261"/>
                <a:gd name="T19" fmla="*/ 0 h 1225"/>
                <a:gd name="T20" fmla="*/ 326 w 3261"/>
                <a:gd name="T21" fmla="*/ 147 h 1225"/>
                <a:gd name="T22" fmla="*/ 326 w 3261"/>
                <a:gd name="T23" fmla="*/ 539 h 1225"/>
                <a:gd name="T24" fmla="*/ 528 w 3261"/>
                <a:gd name="T25" fmla="*/ 726 h 1225"/>
                <a:gd name="T26" fmla="*/ 1269 w 3261"/>
                <a:gd name="T27" fmla="*/ 726 h 1225"/>
                <a:gd name="T28" fmla="*/ 1755 w 3261"/>
                <a:gd name="T29" fmla="*/ 1199 h 1225"/>
                <a:gd name="T30" fmla="*/ 1974 w 3261"/>
                <a:gd name="T31" fmla="*/ 1199 h 1225"/>
                <a:gd name="T32" fmla="*/ 2214 w 3261"/>
                <a:gd name="T33" fmla="*/ 980 h 1225"/>
                <a:gd name="T34" fmla="*/ 3261 w 3261"/>
                <a:gd name="T35" fmla="*/ 980 h 1225"/>
                <a:gd name="T36" fmla="*/ 3261 w 3261"/>
                <a:gd name="T37" fmla="*/ 1006 h 1225"/>
                <a:gd name="T38" fmla="*/ 2223 w 3261"/>
                <a:gd name="T39" fmla="*/ 1006 h 1225"/>
                <a:gd name="T40" fmla="*/ 1983 w 3261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61" h="1225">
                  <a:moveTo>
                    <a:pt x="1983" y="1225"/>
                  </a:moveTo>
                  <a:lnTo>
                    <a:pt x="1744" y="1225"/>
                  </a:lnTo>
                  <a:lnTo>
                    <a:pt x="1257" y="755"/>
                  </a:lnTo>
                  <a:lnTo>
                    <a:pt x="516" y="755"/>
                  </a:lnTo>
                  <a:lnTo>
                    <a:pt x="300" y="548"/>
                  </a:lnTo>
                  <a:lnTo>
                    <a:pt x="300" y="159"/>
                  </a:lnTo>
                  <a:lnTo>
                    <a:pt x="183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326" y="147"/>
                  </a:lnTo>
                  <a:lnTo>
                    <a:pt x="326" y="539"/>
                  </a:lnTo>
                  <a:lnTo>
                    <a:pt x="528" y="726"/>
                  </a:lnTo>
                  <a:lnTo>
                    <a:pt x="1269" y="726"/>
                  </a:lnTo>
                  <a:lnTo>
                    <a:pt x="1755" y="1199"/>
                  </a:lnTo>
                  <a:lnTo>
                    <a:pt x="1974" y="1199"/>
                  </a:lnTo>
                  <a:lnTo>
                    <a:pt x="2214" y="980"/>
                  </a:lnTo>
                  <a:lnTo>
                    <a:pt x="3261" y="980"/>
                  </a:lnTo>
                  <a:lnTo>
                    <a:pt x="3261" y="1006"/>
                  </a:lnTo>
                  <a:lnTo>
                    <a:pt x="2223" y="1006"/>
                  </a:lnTo>
                  <a:lnTo>
                    <a:pt x="1983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107">
              <a:extLst>
                <a:ext uri="{FF2B5EF4-FFF2-40B4-BE49-F238E27FC236}">
                  <a16:creationId xmlns:a16="http://schemas.microsoft.com/office/drawing/2014/main" id="{5A89316D-1BFC-49AE-8B7A-3453739BE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2339"/>
              <a:ext cx="3420" cy="1410"/>
            </a:xfrm>
            <a:custGeom>
              <a:avLst/>
              <a:gdLst>
                <a:gd name="T0" fmla="*/ 1195 w 3420"/>
                <a:gd name="T1" fmla="*/ 1410 h 1410"/>
                <a:gd name="T2" fmla="*/ 720 w 3420"/>
                <a:gd name="T3" fmla="*/ 1410 h 1410"/>
                <a:gd name="T4" fmla="*/ 523 w 3420"/>
                <a:gd name="T5" fmla="*/ 1215 h 1410"/>
                <a:gd name="T6" fmla="*/ 523 w 3420"/>
                <a:gd name="T7" fmla="*/ 209 h 1410"/>
                <a:gd name="T8" fmla="*/ 309 w 3420"/>
                <a:gd name="T9" fmla="*/ 7 h 1410"/>
                <a:gd name="T10" fmla="*/ 0 w 3420"/>
                <a:gd name="T11" fmla="*/ 7 h 1410"/>
                <a:gd name="T12" fmla="*/ 0 w 3420"/>
                <a:gd name="T13" fmla="*/ 0 h 1410"/>
                <a:gd name="T14" fmla="*/ 312 w 3420"/>
                <a:gd name="T15" fmla="*/ 0 h 1410"/>
                <a:gd name="T16" fmla="*/ 312 w 3420"/>
                <a:gd name="T17" fmla="*/ 0 h 1410"/>
                <a:gd name="T18" fmla="*/ 530 w 3420"/>
                <a:gd name="T19" fmla="*/ 207 h 1410"/>
                <a:gd name="T20" fmla="*/ 530 w 3420"/>
                <a:gd name="T21" fmla="*/ 1213 h 1410"/>
                <a:gd name="T22" fmla="*/ 722 w 3420"/>
                <a:gd name="T23" fmla="*/ 1405 h 1410"/>
                <a:gd name="T24" fmla="*/ 1193 w 3420"/>
                <a:gd name="T25" fmla="*/ 1405 h 1410"/>
                <a:gd name="T26" fmla="*/ 1580 w 3420"/>
                <a:gd name="T27" fmla="*/ 1016 h 1410"/>
                <a:gd name="T28" fmla="*/ 2430 w 3420"/>
                <a:gd name="T29" fmla="*/ 1016 h 1410"/>
                <a:gd name="T30" fmla="*/ 2430 w 3420"/>
                <a:gd name="T31" fmla="*/ 1016 h 1410"/>
                <a:gd name="T32" fmla="*/ 2625 w 3420"/>
                <a:gd name="T33" fmla="*/ 1215 h 1410"/>
                <a:gd name="T34" fmla="*/ 3420 w 3420"/>
                <a:gd name="T35" fmla="*/ 1215 h 1410"/>
                <a:gd name="T36" fmla="*/ 3420 w 3420"/>
                <a:gd name="T37" fmla="*/ 1223 h 1410"/>
                <a:gd name="T38" fmla="*/ 2620 w 3420"/>
                <a:gd name="T39" fmla="*/ 1223 h 1410"/>
                <a:gd name="T40" fmla="*/ 2620 w 3420"/>
                <a:gd name="T41" fmla="*/ 1220 h 1410"/>
                <a:gd name="T42" fmla="*/ 2425 w 3420"/>
                <a:gd name="T43" fmla="*/ 1023 h 1410"/>
                <a:gd name="T44" fmla="*/ 1582 w 3420"/>
                <a:gd name="T45" fmla="*/ 1023 h 1410"/>
                <a:gd name="T46" fmla="*/ 1195 w 3420"/>
                <a:gd name="T47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0" h="1410">
                  <a:moveTo>
                    <a:pt x="1195" y="1410"/>
                  </a:moveTo>
                  <a:lnTo>
                    <a:pt x="720" y="1410"/>
                  </a:lnTo>
                  <a:lnTo>
                    <a:pt x="523" y="1215"/>
                  </a:lnTo>
                  <a:lnTo>
                    <a:pt x="523" y="209"/>
                  </a:lnTo>
                  <a:lnTo>
                    <a:pt x="309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530" y="207"/>
                  </a:lnTo>
                  <a:lnTo>
                    <a:pt x="530" y="1213"/>
                  </a:lnTo>
                  <a:lnTo>
                    <a:pt x="722" y="1405"/>
                  </a:lnTo>
                  <a:lnTo>
                    <a:pt x="1193" y="1405"/>
                  </a:lnTo>
                  <a:lnTo>
                    <a:pt x="1580" y="1016"/>
                  </a:lnTo>
                  <a:lnTo>
                    <a:pt x="2430" y="1016"/>
                  </a:lnTo>
                  <a:lnTo>
                    <a:pt x="2430" y="1016"/>
                  </a:lnTo>
                  <a:lnTo>
                    <a:pt x="2625" y="1215"/>
                  </a:lnTo>
                  <a:lnTo>
                    <a:pt x="3420" y="1215"/>
                  </a:lnTo>
                  <a:lnTo>
                    <a:pt x="3420" y="1223"/>
                  </a:lnTo>
                  <a:lnTo>
                    <a:pt x="2620" y="1223"/>
                  </a:lnTo>
                  <a:lnTo>
                    <a:pt x="2620" y="1220"/>
                  </a:lnTo>
                  <a:lnTo>
                    <a:pt x="2425" y="1023"/>
                  </a:lnTo>
                  <a:lnTo>
                    <a:pt x="1582" y="1023"/>
                  </a:lnTo>
                  <a:lnTo>
                    <a:pt x="1195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108">
              <a:extLst>
                <a:ext uri="{FF2B5EF4-FFF2-40B4-BE49-F238E27FC236}">
                  <a16:creationId xmlns:a16="http://schemas.microsoft.com/office/drawing/2014/main" id="{C6B7DDD5-78C4-4688-8BF2-D353D656B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916"/>
              <a:ext cx="2574" cy="565"/>
            </a:xfrm>
            <a:custGeom>
              <a:avLst/>
              <a:gdLst>
                <a:gd name="T0" fmla="*/ 2574 w 2574"/>
                <a:gd name="T1" fmla="*/ 565 h 565"/>
                <a:gd name="T2" fmla="*/ 2128 w 2574"/>
                <a:gd name="T3" fmla="*/ 565 h 565"/>
                <a:gd name="T4" fmla="*/ 1836 w 2574"/>
                <a:gd name="T5" fmla="*/ 271 h 565"/>
                <a:gd name="T6" fmla="*/ 931 w 2574"/>
                <a:gd name="T7" fmla="*/ 271 h 565"/>
                <a:gd name="T8" fmla="*/ 691 w 2574"/>
                <a:gd name="T9" fmla="*/ 26 h 565"/>
                <a:gd name="T10" fmla="*/ 0 w 2574"/>
                <a:gd name="T11" fmla="*/ 26 h 565"/>
                <a:gd name="T12" fmla="*/ 0 w 2574"/>
                <a:gd name="T13" fmla="*/ 0 h 565"/>
                <a:gd name="T14" fmla="*/ 701 w 2574"/>
                <a:gd name="T15" fmla="*/ 0 h 565"/>
                <a:gd name="T16" fmla="*/ 943 w 2574"/>
                <a:gd name="T17" fmla="*/ 244 h 565"/>
                <a:gd name="T18" fmla="*/ 1845 w 2574"/>
                <a:gd name="T19" fmla="*/ 244 h 565"/>
                <a:gd name="T20" fmla="*/ 2140 w 2574"/>
                <a:gd name="T21" fmla="*/ 539 h 565"/>
                <a:gd name="T22" fmla="*/ 2574 w 2574"/>
                <a:gd name="T23" fmla="*/ 539 h 565"/>
                <a:gd name="T24" fmla="*/ 2574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2574" y="565"/>
                  </a:moveTo>
                  <a:lnTo>
                    <a:pt x="2128" y="565"/>
                  </a:lnTo>
                  <a:lnTo>
                    <a:pt x="1836" y="271"/>
                  </a:lnTo>
                  <a:lnTo>
                    <a:pt x="931" y="271"/>
                  </a:lnTo>
                  <a:lnTo>
                    <a:pt x="691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701" y="0"/>
                  </a:lnTo>
                  <a:lnTo>
                    <a:pt x="943" y="244"/>
                  </a:lnTo>
                  <a:lnTo>
                    <a:pt x="1845" y="244"/>
                  </a:lnTo>
                  <a:lnTo>
                    <a:pt x="2140" y="539"/>
                  </a:lnTo>
                  <a:lnTo>
                    <a:pt x="2574" y="539"/>
                  </a:lnTo>
                  <a:lnTo>
                    <a:pt x="2574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109">
              <a:extLst>
                <a:ext uri="{FF2B5EF4-FFF2-40B4-BE49-F238E27FC236}">
                  <a16:creationId xmlns:a16="http://schemas.microsoft.com/office/drawing/2014/main" id="{18A1D40A-D454-4F76-B91A-B7EC9D160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279"/>
              <a:ext cx="3054" cy="522"/>
            </a:xfrm>
            <a:custGeom>
              <a:avLst/>
              <a:gdLst>
                <a:gd name="T0" fmla="*/ 1662 w 3054"/>
                <a:gd name="T1" fmla="*/ 522 h 522"/>
                <a:gd name="T2" fmla="*/ 1318 w 3054"/>
                <a:gd name="T3" fmla="*/ 522 h 522"/>
                <a:gd name="T4" fmla="*/ 1083 w 3054"/>
                <a:gd name="T5" fmla="*/ 285 h 522"/>
                <a:gd name="T6" fmla="*/ 297 w 3054"/>
                <a:gd name="T7" fmla="*/ 285 h 522"/>
                <a:gd name="T8" fmla="*/ 152 w 3054"/>
                <a:gd name="T9" fmla="*/ 138 h 522"/>
                <a:gd name="T10" fmla="*/ 0 w 3054"/>
                <a:gd name="T11" fmla="*/ 138 h 522"/>
                <a:gd name="T12" fmla="*/ 0 w 3054"/>
                <a:gd name="T13" fmla="*/ 124 h 522"/>
                <a:gd name="T14" fmla="*/ 159 w 3054"/>
                <a:gd name="T15" fmla="*/ 124 h 522"/>
                <a:gd name="T16" fmla="*/ 302 w 3054"/>
                <a:gd name="T17" fmla="*/ 271 h 522"/>
                <a:gd name="T18" fmla="*/ 1088 w 3054"/>
                <a:gd name="T19" fmla="*/ 271 h 522"/>
                <a:gd name="T20" fmla="*/ 1325 w 3054"/>
                <a:gd name="T21" fmla="*/ 508 h 522"/>
                <a:gd name="T22" fmla="*/ 1658 w 3054"/>
                <a:gd name="T23" fmla="*/ 508 h 522"/>
                <a:gd name="T24" fmla="*/ 2156 w 3054"/>
                <a:gd name="T25" fmla="*/ 0 h 522"/>
                <a:gd name="T26" fmla="*/ 2377 w 3054"/>
                <a:gd name="T27" fmla="*/ 0 h 522"/>
                <a:gd name="T28" fmla="*/ 2489 w 3054"/>
                <a:gd name="T29" fmla="*/ 105 h 522"/>
                <a:gd name="T30" fmla="*/ 3054 w 3054"/>
                <a:gd name="T31" fmla="*/ 105 h 522"/>
                <a:gd name="T32" fmla="*/ 3054 w 3054"/>
                <a:gd name="T33" fmla="*/ 119 h 522"/>
                <a:gd name="T34" fmla="*/ 2484 w 3054"/>
                <a:gd name="T35" fmla="*/ 119 h 522"/>
                <a:gd name="T36" fmla="*/ 2372 w 3054"/>
                <a:gd name="T37" fmla="*/ 14 h 522"/>
                <a:gd name="T38" fmla="*/ 2163 w 3054"/>
                <a:gd name="T39" fmla="*/ 14 h 522"/>
                <a:gd name="T40" fmla="*/ 1662 w 3054"/>
                <a:gd name="T41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4" h="522">
                  <a:moveTo>
                    <a:pt x="1662" y="522"/>
                  </a:moveTo>
                  <a:lnTo>
                    <a:pt x="1318" y="522"/>
                  </a:lnTo>
                  <a:lnTo>
                    <a:pt x="1083" y="285"/>
                  </a:lnTo>
                  <a:lnTo>
                    <a:pt x="297" y="285"/>
                  </a:lnTo>
                  <a:lnTo>
                    <a:pt x="152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159" y="124"/>
                  </a:lnTo>
                  <a:lnTo>
                    <a:pt x="302" y="271"/>
                  </a:lnTo>
                  <a:lnTo>
                    <a:pt x="1088" y="271"/>
                  </a:lnTo>
                  <a:lnTo>
                    <a:pt x="1325" y="508"/>
                  </a:lnTo>
                  <a:lnTo>
                    <a:pt x="1658" y="508"/>
                  </a:lnTo>
                  <a:lnTo>
                    <a:pt x="2156" y="0"/>
                  </a:lnTo>
                  <a:lnTo>
                    <a:pt x="2377" y="0"/>
                  </a:lnTo>
                  <a:lnTo>
                    <a:pt x="2489" y="105"/>
                  </a:lnTo>
                  <a:lnTo>
                    <a:pt x="3054" y="105"/>
                  </a:lnTo>
                  <a:lnTo>
                    <a:pt x="3054" y="119"/>
                  </a:lnTo>
                  <a:lnTo>
                    <a:pt x="2484" y="119"/>
                  </a:lnTo>
                  <a:lnTo>
                    <a:pt x="2372" y="14"/>
                  </a:lnTo>
                  <a:lnTo>
                    <a:pt x="2163" y="14"/>
                  </a:lnTo>
                  <a:lnTo>
                    <a:pt x="1662" y="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110">
              <a:extLst>
                <a:ext uri="{FF2B5EF4-FFF2-40B4-BE49-F238E27FC236}">
                  <a16:creationId xmlns:a16="http://schemas.microsoft.com/office/drawing/2014/main" id="{77222549-BA4C-4809-BFF3-00C82C0D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3089"/>
              <a:ext cx="3172" cy="240"/>
            </a:xfrm>
            <a:custGeom>
              <a:avLst/>
              <a:gdLst>
                <a:gd name="T0" fmla="*/ 999 w 3172"/>
                <a:gd name="T1" fmla="*/ 240 h 240"/>
                <a:gd name="T2" fmla="*/ 636 w 3172"/>
                <a:gd name="T3" fmla="*/ 240 h 240"/>
                <a:gd name="T4" fmla="*/ 434 w 3172"/>
                <a:gd name="T5" fmla="*/ 45 h 240"/>
                <a:gd name="T6" fmla="*/ 0 w 3172"/>
                <a:gd name="T7" fmla="*/ 45 h 240"/>
                <a:gd name="T8" fmla="*/ 0 w 3172"/>
                <a:gd name="T9" fmla="*/ 31 h 240"/>
                <a:gd name="T10" fmla="*/ 439 w 3172"/>
                <a:gd name="T11" fmla="*/ 31 h 240"/>
                <a:gd name="T12" fmla="*/ 641 w 3172"/>
                <a:gd name="T13" fmla="*/ 228 h 240"/>
                <a:gd name="T14" fmla="*/ 995 w 3172"/>
                <a:gd name="T15" fmla="*/ 228 h 240"/>
                <a:gd name="T16" fmla="*/ 1223 w 3172"/>
                <a:gd name="T17" fmla="*/ 0 h 240"/>
                <a:gd name="T18" fmla="*/ 2488 w 3172"/>
                <a:gd name="T19" fmla="*/ 0 h 240"/>
                <a:gd name="T20" fmla="*/ 2650 w 3172"/>
                <a:gd name="T21" fmla="*/ 159 h 240"/>
                <a:gd name="T22" fmla="*/ 3172 w 3172"/>
                <a:gd name="T23" fmla="*/ 159 h 240"/>
                <a:gd name="T24" fmla="*/ 3172 w 3172"/>
                <a:gd name="T25" fmla="*/ 174 h 240"/>
                <a:gd name="T26" fmla="*/ 2645 w 3172"/>
                <a:gd name="T27" fmla="*/ 174 h 240"/>
                <a:gd name="T28" fmla="*/ 2484 w 3172"/>
                <a:gd name="T29" fmla="*/ 14 h 240"/>
                <a:gd name="T30" fmla="*/ 1227 w 3172"/>
                <a:gd name="T31" fmla="*/ 14 h 240"/>
                <a:gd name="T32" fmla="*/ 999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999" y="240"/>
                  </a:moveTo>
                  <a:lnTo>
                    <a:pt x="636" y="240"/>
                  </a:lnTo>
                  <a:lnTo>
                    <a:pt x="434" y="4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439" y="31"/>
                  </a:lnTo>
                  <a:lnTo>
                    <a:pt x="641" y="228"/>
                  </a:lnTo>
                  <a:lnTo>
                    <a:pt x="995" y="228"/>
                  </a:lnTo>
                  <a:lnTo>
                    <a:pt x="1223" y="0"/>
                  </a:lnTo>
                  <a:lnTo>
                    <a:pt x="2488" y="0"/>
                  </a:lnTo>
                  <a:lnTo>
                    <a:pt x="2650" y="159"/>
                  </a:lnTo>
                  <a:lnTo>
                    <a:pt x="3172" y="159"/>
                  </a:lnTo>
                  <a:lnTo>
                    <a:pt x="3172" y="174"/>
                  </a:lnTo>
                  <a:lnTo>
                    <a:pt x="2645" y="174"/>
                  </a:lnTo>
                  <a:lnTo>
                    <a:pt x="2484" y="14"/>
                  </a:lnTo>
                  <a:lnTo>
                    <a:pt x="1227" y="14"/>
                  </a:lnTo>
                  <a:lnTo>
                    <a:pt x="999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111">
              <a:extLst>
                <a:ext uri="{FF2B5EF4-FFF2-40B4-BE49-F238E27FC236}">
                  <a16:creationId xmlns:a16="http://schemas.microsoft.com/office/drawing/2014/main" id="{8AFFAABE-375F-4B30-8485-493AFB074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2902"/>
              <a:ext cx="1233" cy="242"/>
            </a:xfrm>
            <a:custGeom>
              <a:avLst/>
              <a:gdLst>
                <a:gd name="T0" fmla="*/ 1233 w 1233"/>
                <a:gd name="T1" fmla="*/ 242 h 242"/>
                <a:gd name="T2" fmla="*/ 801 w 1233"/>
                <a:gd name="T3" fmla="*/ 242 h 242"/>
                <a:gd name="T4" fmla="*/ 575 w 1233"/>
                <a:gd name="T5" fmla="*/ 7 h 242"/>
                <a:gd name="T6" fmla="*/ 0 w 1233"/>
                <a:gd name="T7" fmla="*/ 7 h 242"/>
                <a:gd name="T8" fmla="*/ 0 w 1233"/>
                <a:gd name="T9" fmla="*/ 0 h 242"/>
                <a:gd name="T10" fmla="*/ 577 w 1233"/>
                <a:gd name="T11" fmla="*/ 0 h 242"/>
                <a:gd name="T12" fmla="*/ 803 w 1233"/>
                <a:gd name="T13" fmla="*/ 235 h 242"/>
                <a:gd name="T14" fmla="*/ 1233 w 1233"/>
                <a:gd name="T15" fmla="*/ 235 h 242"/>
                <a:gd name="T16" fmla="*/ 1233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1233" y="242"/>
                  </a:moveTo>
                  <a:lnTo>
                    <a:pt x="801" y="242"/>
                  </a:lnTo>
                  <a:lnTo>
                    <a:pt x="57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803" y="235"/>
                  </a:lnTo>
                  <a:lnTo>
                    <a:pt x="1233" y="235"/>
                  </a:lnTo>
                  <a:lnTo>
                    <a:pt x="1233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112">
              <a:extLst>
                <a:ext uri="{FF2B5EF4-FFF2-40B4-BE49-F238E27FC236}">
                  <a16:creationId xmlns:a16="http://schemas.microsoft.com/office/drawing/2014/main" id="{2499959F-15FC-4561-8244-49C29CCCB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327"/>
              <a:ext cx="3228" cy="473"/>
            </a:xfrm>
            <a:custGeom>
              <a:avLst/>
              <a:gdLst>
                <a:gd name="T0" fmla="*/ 3228 w 3228"/>
                <a:gd name="T1" fmla="*/ 473 h 473"/>
                <a:gd name="T2" fmla="*/ 2957 w 3228"/>
                <a:gd name="T3" fmla="*/ 473 h 473"/>
                <a:gd name="T4" fmla="*/ 2954 w 3228"/>
                <a:gd name="T5" fmla="*/ 470 h 473"/>
                <a:gd name="T6" fmla="*/ 2674 w 3228"/>
                <a:gd name="T7" fmla="*/ 155 h 473"/>
                <a:gd name="T8" fmla="*/ 2045 w 3228"/>
                <a:gd name="T9" fmla="*/ 155 h 473"/>
                <a:gd name="T10" fmla="*/ 2042 w 3228"/>
                <a:gd name="T11" fmla="*/ 155 h 473"/>
                <a:gd name="T12" fmla="*/ 1895 w 3228"/>
                <a:gd name="T13" fmla="*/ 3 h 473"/>
                <a:gd name="T14" fmla="*/ 779 w 3228"/>
                <a:gd name="T15" fmla="*/ 3 h 473"/>
                <a:gd name="T16" fmla="*/ 591 w 3228"/>
                <a:gd name="T17" fmla="*/ 195 h 473"/>
                <a:gd name="T18" fmla="*/ 0 w 3228"/>
                <a:gd name="T19" fmla="*/ 195 h 473"/>
                <a:gd name="T20" fmla="*/ 0 w 3228"/>
                <a:gd name="T21" fmla="*/ 190 h 473"/>
                <a:gd name="T22" fmla="*/ 591 w 3228"/>
                <a:gd name="T23" fmla="*/ 190 h 473"/>
                <a:gd name="T24" fmla="*/ 779 w 3228"/>
                <a:gd name="T25" fmla="*/ 0 h 473"/>
                <a:gd name="T26" fmla="*/ 1895 w 3228"/>
                <a:gd name="T27" fmla="*/ 0 h 473"/>
                <a:gd name="T28" fmla="*/ 1898 w 3228"/>
                <a:gd name="T29" fmla="*/ 0 h 473"/>
                <a:gd name="T30" fmla="*/ 2045 w 3228"/>
                <a:gd name="T31" fmla="*/ 152 h 473"/>
                <a:gd name="T32" fmla="*/ 2677 w 3228"/>
                <a:gd name="T33" fmla="*/ 152 h 473"/>
                <a:gd name="T34" fmla="*/ 2677 w 3228"/>
                <a:gd name="T35" fmla="*/ 152 h 473"/>
                <a:gd name="T36" fmla="*/ 2957 w 3228"/>
                <a:gd name="T37" fmla="*/ 468 h 473"/>
                <a:gd name="T38" fmla="*/ 3228 w 3228"/>
                <a:gd name="T39" fmla="*/ 468 h 473"/>
                <a:gd name="T40" fmla="*/ 3228 w 3228"/>
                <a:gd name="T4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28" h="473">
                  <a:moveTo>
                    <a:pt x="3228" y="473"/>
                  </a:moveTo>
                  <a:lnTo>
                    <a:pt x="2957" y="473"/>
                  </a:lnTo>
                  <a:lnTo>
                    <a:pt x="2954" y="470"/>
                  </a:lnTo>
                  <a:lnTo>
                    <a:pt x="2674" y="155"/>
                  </a:lnTo>
                  <a:lnTo>
                    <a:pt x="2045" y="155"/>
                  </a:lnTo>
                  <a:lnTo>
                    <a:pt x="2042" y="155"/>
                  </a:lnTo>
                  <a:lnTo>
                    <a:pt x="1895" y="3"/>
                  </a:lnTo>
                  <a:lnTo>
                    <a:pt x="779" y="3"/>
                  </a:lnTo>
                  <a:lnTo>
                    <a:pt x="591" y="195"/>
                  </a:lnTo>
                  <a:lnTo>
                    <a:pt x="0" y="195"/>
                  </a:lnTo>
                  <a:lnTo>
                    <a:pt x="0" y="190"/>
                  </a:lnTo>
                  <a:lnTo>
                    <a:pt x="591" y="190"/>
                  </a:lnTo>
                  <a:lnTo>
                    <a:pt x="779" y="0"/>
                  </a:lnTo>
                  <a:lnTo>
                    <a:pt x="1895" y="0"/>
                  </a:lnTo>
                  <a:lnTo>
                    <a:pt x="1898" y="0"/>
                  </a:lnTo>
                  <a:lnTo>
                    <a:pt x="2045" y="152"/>
                  </a:lnTo>
                  <a:lnTo>
                    <a:pt x="2677" y="152"/>
                  </a:lnTo>
                  <a:lnTo>
                    <a:pt x="2677" y="152"/>
                  </a:lnTo>
                  <a:lnTo>
                    <a:pt x="2957" y="468"/>
                  </a:lnTo>
                  <a:lnTo>
                    <a:pt x="3228" y="468"/>
                  </a:lnTo>
                  <a:lnTo>
                    <a:pt x="3228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113">
              <a:extLst>
                <a:ext uri="{FF2B5EF4-FFF2-40B4-BE49-F238E27FC236}">
                  <a16:creationId xmlns:a16="http://schemas.microsoft.com/office/drawing/2014/main" id="{7A876214-1259-4AFA-870F-AABEFE9C6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517"/>
              <a:ext cx="3563" cy="340"/>
            </a:xfrm>
            <a:custGeom>
              <a:avLst/>
              <a:gdLst>
                <a:gd name="T0" fmla="*/ 2978 w 3563"/>
                <a:gd name="T1" fmla="*/ 340 h 340"/>
                <a:gd name="T2" fmla="*/ 2024 w 3563"/>
                <a:gd name="T3" fmla="*/ 340 h 340"/>
                <a:gd name="T4" fmla="*/ 2024 w 3563"/>
                <a:gd name="T5" fmla="*/ 340 h 340"/>
                <a:gd name="T6" fmla="*/ 1748 w 3563"/>
                <a:gd name="T7" fmla="*/ 45 h 340"/>
                <a:gd name="T8" fmla="*/ 1169 w 3563"/>
                <a:gd name="T9" fmla="*/ 45 h 340"/>
                <a:gd name="T10" fmla="*/ 905 w 3563"/>
                <a:gd name="T11" fmla="*/ 311 h 340"/>
                <a:gd name="T12" fmla="*/ 0 w 3563"/>
                <a:gd name="T13" fmla="*/ 311 h 340"/>
                <a:gd name="T14" fmla="*/ 0 w 3563"/>
                <a:gd name="T15" fmla="*/ 304 h 340"/>
                <a:gd name="T16" fmla="*/ 903 w 3563"/>
                <a:gd name="T17" fmla="*/ 304 h 340"/>
                <a:gd name="T18" fmla="*/ 1166 w 3563"/>
                <a:gd name="T19" fmla="*/ 38 h 340"/>
                <a:gd name="T20" fmla="*/ 1751 w 3563"/>
                <a:gd name="T21" fmla="*/ 38 h 340"/>
                <a:gd name="T22" fmla="*/ 1751 w 3563"/>
                <a:gd name="T23" fmla="*/ 41 h 340"/>
                <a:gd name="T24" fmla="*/ 2028 w 3563"/>
                <a:gd name="T25" fmla="*/ 332 h 340"/>
                <a:gd name="T26" fmla="*/ 2976 w 3563"/>
                <a:gd name="T27" fmla="*/ 332 h 340"/>
                <a:gd name="T28" fmla="*/ 3306 w 3563"/>
                <a:gd name="T29" fmla="*/ 0 h 340"/>
                <a:gd name="T30" fmla="*/ 3563 w 3563"/>
                <a:gd name="T31" fmla="*/ 0 h 340"/>
                <a:gd name="T32" fmla="*/ 3563 w 3563"/>
                <a:gd name="T33" fmla="*/ 7 h 340"/>
                <a:gd name="T34" fmla="*/ 3308 w 3563"/>
                <a:gd name="T35" fmla="*/ 7 h 340"/>
                <a:gd name="T36" fmla="*/ 2978 w 3563"/>
                <a:gd name="T3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63" h="340">
                  <a:moveTo>
                    <a:pt x="2978" y="340"/>
                  </a:moveTo>
                  <a:lnTo>
                    <a:pt x="2024" y="340"/>
                  </a:lnTo>
                  <a:lnTo>
                    <a:pt x="2024" y="340"/>
                  </a:lnTo>
                  <a:lnTo>
                    <a:pt x="1748" y="45"/>
                  </a:lnTo>
                  <a:lnTo>
                    <a:pt x="1169" y="45"/>
                  </a:lnTo>
                  <a:lnTo>
                    <a:pt x="905" y="311"/>
                  </a:lnTo>
                  <a:lnTo>
                    <a:pt x="0" y="311"/>
                  </a:lnTo>
                  <a:lnTo>
                    <a:pt x="0" y="304"/>
                  </a:lnTo>
                  <a:lnTo>
                    <a:pt x="903" y="304"/>
                  </a:lnTo>
                  <a:lnTo>
                    <a:pt x="1166" y="38"/>
                  </a:lnTo>
                  <a:lnTo>
                    <a:pt x="1751" y="38"/>
                  </a:lnTo>
                  <a:lnTo>
                    <a:pt x="1751" y="41"/>
                  </a:lnTo>
                  <a:lnTo>
                    <a:pt x="2028" y="332"/>
                  </a:lnTo>
                  <a:lnTo>
                    <a:pt x="2976" y="332"/>
                  </a:lnTo>
                  <a:lnTo>
                    <a:pt x="3306" y="0"/>
                  </a:lnTo>
                  <a:lnTo>
                    <a:pt x="3563" y="0"/>
                  </a:lnTo>
                  <a:lnTo>
                    <a:pt x="3563" y="7"/>
                  </a:lnTo>
                  <a:lnTo>
                    <a:pt x="3308" y="7"/>
                  </a:lnTo>
                  <a:lnTo>
                    <a:pt x="2978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114">
              <a:extLst>
                <a:ext uri="{FF2B5EF4-FFF2-40B4-BE49-F238E27FC236}">
                  <a16:creationId xmlns:a16="http://schemas.microsoft.com/office/drawing/2014/main" id="{4871A292-BE15-4A10-B1BB-9460835A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2714"/>
              <a:ext cx="2446" cy="494"/>
            </a:xfrm>
            <a:custGeom>
              <a:avLst/>
              <a:gdLst>
                <a:gd name="T0" fmla="*/ 204 w 2446"/>
                <a:gd name="T1" fmla="*/ 494 h 494"/>
                <a:gd name="T2" fmla="*/ 0 w 2446"/>
                <a:gd name="T3" fmla="*/ 494 h 494"/>
                <a:gd name="T4" fmla="*/ 0 w 2446"/>
                <a:gd name="T5" fmla="*/ 492 h 494"/>
                <a:gd name="T6" fmla="*/ 204 w 2446"/>
                <a:gd name="T7" fmla="*/ 492 h 494"/>
                <a:gd name="T8" fmla="*/ 385 w 2446"/>
                <a:gd name="T9" fmla="*/ 290 h 494"/>
                <a:gd name="T10" fmla="*/ 938 w 2446"/>
                <a:gd name="T11" fmla="*/ 290 h 494"/>
                <a:gd name="T12" fmla="*/ 1235 w 2446"/>
                <a:gd name="T13" fmla="*/ 0 h 494"/>
                <a:gd name="T14" fmla="*/ 2247 w 2446"/>
                <a:gd name="T15" fmla="*/ 0 h 494"/>
                <a:gd name="T16" fmla="*/ 2247 w 2446"/>
                <a:gd name="T17" fmla="*/ 0 h 494"/>
                <a:gd name="T18" fmla="*/ 2446 w 2446"/>
                <a:gd name="T19" fmla="*/ 178 h 494"/>
                <a:gd name="T20" fmla="*/ 2444 w 2446"/>
                <a:gd name="T21" fmla="*/ 181 h 494"/>
                <a:gd name="T22" fmla="*/ 2247 w 2446"/>
                <a:gd name="T23" fmla="*/ 3 h 494"/>
                <a:gd name="T24" fmla="*/ 1235 w 2446"/>
                <a:gd name="T25" fmla="*/ 3 h 494"/>
                <a:gd name="T26" fmla="*/ 938 w 2446"/>
                <a:gd name="T27" fmla="*/ 292 h 494"/>
                <a:gd name="T28" fmla="*/ 387 w 2446"/>
                <a:gd name="T29" fmla="*/ 292 h 494"/>
                <a:gd name="T30" fmla="*/ 204 w 2446"/>
                <a:gd name="T31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6" h="494">
                  <a:moveTo>
                    <a:pt x="204" y="494"/>
                  </a:moveTo>
                  <a:lnTo>
                    <a:pt x="0" y="494"/>
                  </a:lnTo>
                  <a:lnTo>
                    <a:pt x="0" y="492"/>
                  </a:lnTo>
                  <a:lnTo>
                    <a:pt x="204" y="492"/>
                  </a:lnTo>
                  <a:lnTo>
                    <a:pt x="385" y="290"/>
                  </a:lnTo>
                  <a:lnTo>
                    <a:pt x="938" y="290"/>
                  </a:lnTo>
                  <a:lnTo>
                    <a:pt x="1235" y="0"/>
                  </a:lnTo>
                  <a:lnTo>
                    <a:pt x="2247" y="0"/>
                  </a:lnTo>
                  <a:lnTo>
                    <a:pt x="2247" y="0"/>
                  </a:lnTo>
                  <a:lnTo>
                    <a:pt x="2446" y="178"/>
                  </a:lnTo>
                  <a:lnTo>
                    <a:pt x="2444" y="181"/>
                  </a:lnTo>
                  <a:lnTo>
                    <a:pt x="2247" y="3"/>
                  </a:lnTo>
                  <a:lnTo>
                    <a:pt x="1235" y="3"/>
                  </a:lnTo>
                  <a:lnTo>
                    <a:pt x="938" y="292"/>
                  </a:lnTo>
                  <a:lnTo>
                    <a:pt x="387" y="292"/>
                  </a:lnTo>
                  <a:lnTo>
                    <a:pt x="204" y="4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15">
              <a:extLst>
                <a:ext uri="{FF2B5EF4-FFF2-40B4-BE49-F238E27FC236}">
                  <a16:creationId xmlns:a16="http://schemas.microsoft.com/office/drawing/2014/main" id="{5161130F-5E22-4F5E-88C6-BCB670D6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2351"/>
              <a:ext cx="3315" cy="717"/>
            </a:xfrm>
            <a:custGeom>
              <a:avLst/>
              <a:gdLst>
                <a:gd name="T0" fmla="*/ 938 w 3315"/>
                <a:gd name="T1" fmla="*/ 717 h 717"/>
                <a:gd name="T2" fmla="*/ 121 w 3315"/>
                <a:gd name="T3" fmla="*/ 717 h 717"/>
                <a:gd name="T4" fmla="*/ 0 w 3315"/>
                <a:gd name="T5" fmla="*/ 589 h 717"/>
                <a:gd name="T6" fmla="*/ 9 w 3315"/>
                <a:gd name="T7" fmla="*/ 582 h 717"/>
                <a:gd name="T8" fmla="*/ 126 w 3315"/>
                <a:gd name="T9" fmla="*/ 705 h 717"/>
                <a:gd name="T10" fmla="*/ 933 w 3315"/>
                <a:gd name="T11" fmla="*/ 705 h 717"/>
                <a:gd name="T12" fmla="*/ 1551 w 3315"/>
                <a:gd name="T13" fmla="*/ 97 h 717"/>
                <a:gd name="T14" fmla="*/ 1999 w 3315"/>
                <a:gd name="T15" fmla="*/ 97 h 717"/>
                <a:gd name="T16" fmla="*/ 2080 w 3315"/>
                <a:gd name="T17" fmla="*/ 0 h 717"/>
                <a:gd name="T18" fmla="*/ 2907 w 3315"/>
                <a:gd name="T19" fmla="*/ 0 h 717"/>
                <a:gd name="T20" fmla="*/ 2997 w 3315"/>
                <a:gd name="T21" fmla="*/ 66 h 717"/>
                <a:gd name="T22" fmla="*/ 3315 w 3315"/>
                <a:gd name="T23" fmla="*/ 66 h 717"/>
                <a:gd name="T24" fmla="*/ 3315 w 3315"/>
                <a:gd name="T25" fmla="*/ 81 h 717"/>
                <a:gd name="T26" fmla="*/ 2992 w 3315"/>
                <a:gd name="T27" fmla="*/ 81 h 717"/>
                <a:gd name="T28" fmla="*/ 2902 w 3315"/>
                <a:gd name="T29" fmla="*/ 14 h 717"/>
                <a:gd name="T30" fmla="*/ 2085 w 3315"/>
                <a:gd name="T31" fmla="*/ 14 h 717"/>
                <a:gd name="T32" fmla="*/ 2006 w 3315"/>
                <a:gd name="T33" fmla="*/ 109 h 717"/>
                <a:gd name="T34" fmla="*/ 1555 w 3315"/>
                <a:gd name="T35" fmla="*/ 109 h 717"/>
                <a:gd name="T36" fmla="*/ 938 w 3315"/>
                <a:gd name="T37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5" h="717">
                  <a:moveTo>
                    <a:pt x="938" y="717"/>
                  </a:moveTo>
                  <a:lnTo>
                    <a:pt x="121" y="717"/>
                  </a:lnTo>
                  <a:lnTo>
                    <a:pt x="0" y="589"/>
                  </a:lnTo>
                  <a:lnTo>
                    <a:pt x="9" y="582"/>
                  </a:lnTo>
                  <a:lnTo>
                    <a:pt x="126" y="705"/>
                  </a:lnTo>
                  <a:lnTo>
                    <a:pt x="933" y="705"/>
                  </a:lnTo>
                  <a:lnTo>
                    <a:pt x="1551" y="97"/>
                  </a:lnTo>
                  <a:lnTo>
                    <a:pt x="1999" y="97"/>
                  </a:lnTo>
                  <a:lnTo>
                    <a:pt x="2080" y="0"/>
                  </a:lnTo>
                  <a:lnTo>
                    <a:pt x="2907" y="0"/>
                  </a:lnTo>
                  <a:lnTo>
                    <a:pt x="2997" y="66"/>
                  </a:lnTo>
                  <a:lnTo>
                    <a:pt x="3315" y="66"/>
                  </a:lnTo>
                  <a:lnTo>
                    <a:pt x="3315" y="81"/>
                  </a:lnTo>
                  <a:lnTo>
                    <a:pt x="2992" y="81"/>
                  </a:lnTo>
                  <a:lnTo>
                    <a:pt x="2902" y="14"/>
                  </a:lnTo>
                  <a:lnTo>
                    <a:pt x="2085" y="14"/>
                  </a:lnTo>
                  <a:lnTo>
                    <a:pt x="2006" y="109"/>
                  </a:lnTo>
                  <a:lnTo>
                    <a:pt x="1555" y="109"/>
                  </a:lnTo>
                  <a:lnTo>
                    <a:pt x="938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16">
              <a:extLst>
                <a:ext uri="{FF2B5EF4-FFF2-40B4-BE49-F238E27FC236}">
                  <a16:creationId xmlns:a16="http://schemas.microsoft.com/office/drawing/2014/main" id="{344F5833-DA2F-4761-9908-9C33E3C78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242"/>
              <a:ext cx="1282" cy="92"/>
            </a:xfrm>
            <a:custGeom>
              <a:avLst/>
              <a:gdLst>
                <a:gd name="T0" fmla="*/ 1282 w 1282"/>
                <a:gd name="T1" fmla="*/ 92 h 92"/>
                <a:gd name="T2" fmla="*/ 434 w 1282"/>
                <a:gd name="T3" fmla="*/ 92 h 92"/>
                <a:gd name="T4" fmla="*/ 434 w 1282"/>
                <a:gd name="T5" fmla="*/ 92 h 92"/>
                <a:gd name="T6" fmla="*/ 330 w 1282"/>
                <a:gd name="T7" fmla="*/ 7 h 92"/>
                <a:gd name="T8" fmla="*/ 0 w 1282"/>
                <a:gd name="T9" fmla="*/ 7 h 92"/>
                <a:gd name="T10" fmla="*/ 0 w 1282"/>
                <a:gd name="T11" fmla="*/ 0 h 92"/>
                <a:gd name="T12" fmla="*/ 332 w 1282"/>
                <a:gd name="T13" fmla="*/ 0 h 92"/>
                <a:gd name="T14" fmla="*/ 437 w 1282"/>
                <a:gd name="T15" fmla="*/ 85 h 92"/>
                <a:gd name="T16" fmla="*/ 1282 w 1282"/>
                <a:gd name="T17" fmla="*/ 85 h 92"/>
                <a:gd name="T18" fmla="*/ 1282 w 1282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2" h="92">
                  <a:moveTo>
                    <a:pt x="1282" y="92"/>
                  </a:moveTo>
                  <a:lnTo>
                    <a:pt x="434" y="92"/>
                  </a:lnTo>
                  <a:lnTo>
                    <a:pt x="434" y="92"/>
                  </a:lnTo>
                  <a:lnTo>
                    <a:pt x="33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437" y="85"/>
                  </a:lnTo>
                  <a:lnTo>
                    <a:pt x="1282" y="85"/>
                  </a:lnTo>
                  <a:lnTo>
                    <a:pt x="128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17">
              <a:extLst>
                <a:ext uri="{FF2B5EF4-FFF2-40B4-BE49-F238E27FC236}">
                  <a16:creationId xmlns:a16="http://schemas.microsoft.com/office/drawing/2014/main" id="{51A2587B-E4E2-431B-AC33-55879FCB8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3032"/>
              <a:ext cx="1662" cy="902"/>
            </a:xfrm>
            <a:custGeom>
              <a:avLst/>
              <a:gdLst>
                <a:gd name="T0" fmla="*/ 228 w 1662"/>
                <a:gd name="T1" fmla="*/ 902 h 902"/>
                <a:gd name="T2" fmla="*/ 0 w 1662"/>
                <a:gd name="T3" fmla="*/ 902 h 902"/>
                <a:gd name="T4" fmla="*/ 0 w 1662"/>
                <a:gd name="T5" fmla="*/ 900 h 902"/>
                <a:gd name="T6" fmla="*/ 228 w 1662"/>
                <a:gd name="T7" fmla="*/ 900 h 902"/>
                <a:gd name="T8" fmla="*/ 883 w 1662"/>
                <a:gd name="T9" fmla="*/ 240 h 902"/>
                <a:gd name="T10" fmla="*/ 1218 w 1662"/>
                <a:gd name="T11" fmla="*/ 240 h 902"/>
                <a:gd name="T12" fmla="*/ 1439 w 1662"/>
                <a:gd name="T13" fmla="*/ 0 h 902"/>
                <a:gd name="T14" fmla="*/ 1662 w 1662"/>
                <a:gd name="T15" fmla="*/ 0 h 902"/>
                <a:gd name="T16" fmla="*/ 1662 w 1662"/>
                <a:gd name="T17" fmla="*/ 5 h 902"/>
                <a:gd name="T18" fmla="*/ 1441 w 1662"/>
                <a:gd name="T19" fmla="*/ 5 h 902"/>
                <a:gd name="T20" fmla="*/ 1218 w 1662"/>
                <a:gd name="T21" fmla="*/ 242 h 902"/>
                <a:gd name="T22" fmla="*/ 886 w 1662"/>
                <a:gd name="T23" fmla="*/ 242 h 902"/>
                <a:gd name="T24" fmla="*/ 228 w 1662"/>
                <a:gd name="T25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2" h="902">
                  <a:moveTo>
                    <a:pt x="228" y="902"/>
                  </a:moveTo>
                  <a:lnTo>
                    <a:pt x="0" y="902"/>
                  </a:lnTo>
                  <a:lnTo>
                    <a:pt x="0" y="900"/>
                  </a:lnTo>
                  <a:lnTo>
                    <a:pt x="228" y="900"/>
                  </a:lnTo>
                  <a:lnTo>
                    <a:pt x="883" y="240"/>
                  </a:lnTo>
                  <a:lnTo>
                    <a:pt x="1218" y="240"/>
                  </a:lnTo>
                  <a:lnTo>
                    <a:pt x="1439" y="0"/>
                  </a:lnTo>
                  <a:lnTo>
                    <a:pt x="1662" y="0"/>
                  </a:lnTo>
                  <a:lnTo>
                    <a:pt x="1662" y="5"/>
                  </a:lnTo>
                  <a:lnTo>
                    <a:pt x="1441" y="5"/>
                  </a:lnTo>
                  <a:lnTo>
                    <a:pt x="1218" y="242"/>
                  </a:lnTo>
                  <a:lnTo>
                    <a:pt x="886" y="242"/>
                  </a:lnTo>
                  <a:lnTo>
                    <a:pt x="228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118">
              <a:extLst>
                <a:ext uri="{FF2B5EF4-FFF2-40B4-BE49-F238E27FC236}">
                  <a16:creationId xmlns:a16="http://schemas.microsoft.com/office/drawing/2014/main" id="{52497F15-DC89-4F8B-A5AD-FDA129AF8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2372"/>
              <a:ext cx="1926" cy="558"/>
            </a:xfrm>
            <a:custGeom>
              <a:avLst/>
              <a:gdLst>
                <a:gd name="T0" fmla="*/ 1926 w 1926"/>
                <a:gd name="T1" fmla="*/ 558 h 558"/>
                <a:gd name="T2" fmla="*/ 1781 w 1926"/>
                <a:gd name="T3" fmla="*/ 558 h 558"/>
                <a:gd name="T4" fmla="*/ 1655 w 1926"/>
                <a:gd name="T5" fmla="*/ 432 h 558"/>
                <a:gd name="T6" fmla="*/ 964 w 1926"/>
                <a:gd name="T7" fmla="*/ 432 h 558"/>
                <a:gd name="T8" fmla="*/ 779 w 1926"/>
                <a:gd name="T9" fmla="*/ 231 h 558"/>
                <a:gd name="T10" fmla="*/ 394 w 1926"/>
                <a:gd name="T11" fmla="*/ 231 h 558"/>
                <a:gd name="T12" fmla="*/ 192 w 1926"/>
                <a:gd name="T13" fmla="*/ 26 h 558"/>
                <a:gd name="T14" fmla="*/ 0 w 1926"/>
                <a:gd name="T15" fmla="*/ 26 h 558"/>
                <a:gd name="T16" fmla="*/ 0 w 1926"/>
                <a:gd name="T17" fmla="*/ 0 h 558"/>
                <a:gd name="T18" fmla="*/ 204 w 1926"/>
                <a:gd name="T19" fmla="*/ 0 h 558"/>
                <a:gd name="T20" fmla="*/ 404 w 1926"/>
                <a:gd name="T21" fmla="*/ 205 h 558"/>
                <a:gd name="T22" fmla="*/ 791 w 1926"/>
                <a:gd name="T23" fmla="*/ 205 h 558"/>
                <a:gd name="T24" fmla="*/ 976 w 1926"/>
                <a:gd name="T25" fmla="*/ 406 h 558"/>
                <a:gd name="T26" fmla="*/ 1667 w 1926"/>
                <a:gd name="T27" fmla="*/ 406 h 558"/>
                <a:gd name="T28" fmla="*/ 1793 w 1926"/>
                <a:gd name="T29" fmla="*/ 532 h 558"/>
                <a:gd name="T30" fmla="*/ 1926 w 1926"/>
                <a:gd name="T31" fmla="*/ 532 h 558"/>
                <a:gd name="T32" fmla="*/ 1926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1926" y="558"/>
                  </a:moveTo>
                  <a:lnTo>
                    <a:pt x="1781" y="558"/>
                  </a:lnTo>
                  <a:lnTo>
                    <a:pt x="1655" y="432"/>
                  </a:lnTo>
                  <a:lnTo>
                    <a:pt x="964" y="432"/>
                  </a:lnTo>
                  <a:lnTo>
                    <a:pt x="779" y="231"/>
                  </a:lnTo>
                  <a:lnTo>
                    <a:pt x="394" y="231"/>
                  </a:lnTo>
                  <a:lnTo>
                    <a:pt x="192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404" y="205"/>
                  </a:lnTo>
                  <a:lnTo>
                    <a:pt x="791" y="205"/>
                  </a:lnTo>
                  <a:lnTo>
                    <a:pt x="976" y="406"/>
                  </a:lnTo>
                  <a:lnTo>
                    <a:pt x="1667" y="406"/>
                  </a:lnTo>
                  <a:lnTo>
                    <a:pt x="1793" y="532"/>
                  </a:lnTo>
                  <a:lnTo>
                    <a:pt x="1926" y="532"/>
                  </a:lnTo>
                  <a:lnTo>
                    <a:pt x="1926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119">
              <a:extLst>
                <a:ext uri="{FF2B5EF4-FFF2-40B4-BE49-F238E27FC236}">
                  <a16:creationId xmlns:a16="http://schemas.microsoft.com/office/drawing/2014/main" id="{A1D9525B-299B-4512-965C-1CC1FC4C8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4255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120">
              <a:extLst>
                <a:ext uri="{FF2B5EF4-FFF2-40B4-BE49-F238E27FC236}">
                  <a16:creationId xmlns:a16="http://schemas.microsoft.com/office/drawing/2014/main" id="{EDECBF22-FB56-46CE-9652-40A06D922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3899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10121">
              <a:extLst>
                <a:ext uri="{FF2B5EF4-FFF2-40B4-BE49-F238E27FC236}">
                  <a16:creationId xmlns:a16="http://schemas.microsoft.com/office/drawing/2014/main" id="{2AFE30F0-C52A-43BF-9836-468BA8B2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92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10122">
              <a:extLst>
                <a:ext uri="{FF2B5EF4-FFF2-40B4-BE49-F238E27FC236}">
                  <a16:creationId xmlns:a16="http://schemas.microsoft.com/office/drawing/2014/main" id="{D395768F-6456-4B20-A1F3-D1C97690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395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10123">
              <a:extLst>
                <a:ext uri="{FF2B5EF4-FFF2-40B4-BE49-F238E27FC236}">
                  <a16:creationId xmlns:a16="http://schemas.microsoft.com/office/drawing/2014/main" id="{14B358B9-F5CF-40FB-99E7-4D994A11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4184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10124">
              <a:extLst>
                <a:ext uri="{FF2B5EF4-FFF2-40B4-BE49-F238E27FC236}">
                  <a16:creationId xmlns:a16="http://schemas.microsoft.com/office/drawing/2014/main" id="{8DF73348-3859-4B9D-A289-6B2EC0C39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908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10125">
              <a:extLst>
                <a:ext uri="{FF2B5EF4-FFF2-40B4-BE49-F238E27FC236}">
                  <a16:creationId xmlns:a16="http://schemas.microsoft.com/office/drawing/2014/main" id="{391BB6ED-6CD5-45FB-B2A2-B48C2A50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113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10126">
              <a:extLst>
                <a:ext uri="{FF2B5EF4-FFF2-40B4-BE49-F238E27FC236}">
                  <a16:creationId xmlns:a16="http://schemas.microsoft.com/office/drawing/2014/main" id="{9245D571-4A2A-4543-B87C-FEC889B2B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652"/>
              <a:ext cx="46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10127">
              <a:extLst>
                <a:ext uri="{FF2B5EF4-FFF2-40B4-BE49-F238E27FC236}">
                  <a16:creationId xmlns:a16="http://schemas.microsoft.com/office/drawing/2014/main" id="{851A97F8-BDA9-48BE-ACD5-3383FF46D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36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10128">
              <a:extLst>
                <a:ext uri="{FF2B5EF4-FFF2-40B4-BE49-F238E27FC236}">
                  <a16:creationId xmlns:a16="http://schemas.microsoft.com/office/drawing/2014/main" id="{784A8EAE-59BE-4132-ACDA-3307CD79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909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10129">
              <a:extLst>
                <a:ext uri="{FF2B5EF4-FFF2-40B4-BE49-F238E27FC236}">
                  <a16:creationId xmlns:a16="http://schemas.microsoft.com/office/drawing/2014/main" id="{DD052A9D-2D85-46FE-AFDA-BC31001C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809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10130">
              <a:extLst>
                <a:ext uri="{FF2B5EF4-FFF2-40B4-BE49-F238E27FC236}">
                  <a16:creationId xmlns:a16="http://schemas.microsoft.com/office/drawing/2014/main" id="{0DD58855-2299-4039-80C6-F6FDB9F05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330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10131">
              <a:extLst>
                <a:ext uri="{FF2B5EF4-FFF2-40B4-BE49-F238E27FC236}">
                  <a16:creationId xmlns:a16="http://schemas.microsoft.com/office/drawing/2014/main" id="{31837153-01E6-4E1C-A77A-17DCDF56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916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10132">
              <a:extLst>
                <a:ext uri="{FF2B5EF4-FFF2-40B4-BE49-F238E27FC236}">
                  <a16:creationId xmlns:a16="http://schemas.microsoft.com/office/drawing/2014/main" id="{A8142A58-5C72-4B59-8834-1FC9765F4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0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10133">
              <a:extLst>
                <a:ext uri="{FF2B5EF4-FFF2-40B4-BE49-F238E27FC236}">
                  <a16:creationId xmlns:a16="http://schemas.microsoft.com/office/drawing/2014/main" id="{1B99BC79-A4A5-4B78-AFE5-BEC500640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19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10134">
              <a:extLst>
                <a:ext uri="{FF2B5EF4-FFF2-40B4-BE49-F238E27FC236}">
                  <a16:creationId xmlns:a16="http://schemas.microsoft.com/office/drawing/2014/main" id="{34416506-A48C-405D-9493-23C03C3BC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3516"/>
              <a:ext cx="26" cy="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10135">
              <a:extLst>
                <a:ext uri="{FF2B5EF4-FFF2-40B4-BE49-F238E27FC236}">
                  <a16:creationId xmlns:a16="http://schemas.microsoft.com/office/drawing/2014/main" id="{5598FC46-3313-4E5D-A529-E4157DDA9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30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10136">
              <a:extLst>
                <a:ext uri="{FF2B5EF4-FFF2-40B4-BE49-F238E27FC236}">
                  <a16:creationId xmlns:a16="http://schemas.microsoft.com/office/drawing/2014/main" id="{B230482F-F41E-4F65-9391-758A11109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902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10137">
              <a:extLst>
                <a:ext uri="{FF2B5EF4-FFF2-40B4-BE49-F238E27FC236}">
                  <a16:creationId xmlns:a16="http://schemas.microsoft.com/office/drawing/2014/main" id="{B4353E77-6E73-45B5-9E40-1F6790827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8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10138">
              <a:extLst>
                <a:ext uri="{FF2B5EF4-FFF2-40B4-BE49-F238E27FC236}">
                  <a16:creationId xmlns:a16="http://schemas.microsoft.com/office/drawing/2014/main" id="{C1A81124-10B5-4ABD-BDFE-143EBAC58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32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10139">
              <a:extLst>
                <a:ext uri="{FF2B5EF4-FFF2-40B4-BE49-F238E27FC236}">
                  <a16:creationId xmlns:a16="http://schemas.microsoft.com/office/drawing/2014/main" id="{19F8F461-C182-4A34-B8D3-233E21D1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951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B8F0793-B000-4FC9-B0CD-FAE89204A0EE}"/>
              </a:ext>
            </a:extLst>
          </p:cNvPr>
          <p:cNvSpPr txBox="1"/>
          <p:nvPr/>
        </p:nvSpPr>
        <p:spPr>
          <a:xfrm>
            <a:off x="3049716" y="2335071"/>
            <a:ext cx="591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THANKS</a:t>
            </a:r>
          </a:p>
        </p:txBody>
      </p: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B7C4A7D5-1ED6-47E7-9601-02BB25239155}"/>
              </a:ext>
            </a:extLst>
          </p:cNvPr>
          <p:cNvGrpSpPr/>
          <p:nvPr/>
        </p:nvGrpSpPr>
        <p:grpSpPr>
          <a:xfrm>
            <a:off x="4918564" y="3507579"/>
            <a:ext cx="2897366" cy="508794"/>
            <a:chOff x="539296" y="4673166"/>
            <a:chExt cx="2897366" cy="508794"/>
          </a:xfrm>
        </p:grpSpPr>
        <p:grpSp>
          <p:nvGrpSpPr>
            <p:cNvPr id="271" name="Group 48">
              <a:extLst>
                <a:ext uri="{FF2B5EF4-FFF2-40B4-BE49-F238E27FC236}">
                  <a16:creationId xmlns:a16="http://schemas.microsoft.com/office/drawing/2014/main" id="{6629D237-43FA-4C30-8109-9115C38A9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296" y="4673166"/>
              <a:ext cx="2897366" cy="508794"/>
              <a:chOff x="3751557" y="10713880"/>
              <a:chExt cx="5793996" cy="1018342"/>
            </a:xfrm>
          </p:grpSpPr>
          <p:sp>
            <p:nvSpPr>
              <p:cNvPr id="273" name="Oval 49">
                <a:extLst>
                  <a:ext uri="{FF2B5EF4-FFF2-40B4-BE49-F238E27FC236}">
                    <a16:creationId xmlns:a16="http://schemas.microsoft.com/office/drawing/2014/main" id="{C0D57B79-9DE3-474A-9F58-8E7DE5040B89}"/>
                  </a:ext>
                </a:extLst>
              </p:cNvPr>
              <p:cNvSpPr/>
              <p:nvPr/>
            </p:nvSpPr>
            <p:spPr>
              <a:xfrm flipH="1">
                <a:off x="3751557" y="10713880"/>
                <a:ext cx="1019046" cy="1018342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2" tIns="45711" rIns="91422" bIns="45711" anchor="ctr"/>
              <a:lstStyle/>
              <a:p>
                <a:pPr algn="ctr" defTabSz="914217">
                  <a:defRPr/>
                </a:pPr>
                <a:endParaRPr lang="en-AU" sz="16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274" name="TextBox 50">
                <a:extLst>
                  <a:ext uri="{FF2B5EF4-FFF2-40B4-BE49-F238E27FC236}">
                    <a16:creationId xmlns:a16="http://schemas.microsoft.com/office/drawing/2014/main" id="{0C102992-3DC6-48B4-9851-E831BA835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102" y="10853013"/>
                <a:ext cx="4697451" cy="608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9710" tIns="54855" rIns="109710" bIns="54855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es-MX" sz="120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Viktor Cvetanovic 4421</a:t>
                </a:r>
                <a:endParaRPr lang="en-US" altLang="es-MX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72" name="Freeform 74">
              <a:extLst>
                <a:ext uri="{FF2B5EF4-FFF2-40B4-BE49-F238E27FC236}">
                  <a16:creationId xmlns:a16="http://schemas.microsoft.com/office/drawing/2014/main" id="{D2B22C87-4FE0-42CE-A595-1905A8E99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041" y="4814740"/>
              <a:ext cx="271281" cy="21050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8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231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open sans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Jolie Nayibe Serrano</dc:creator>
  <cp:lastModifiedBy>Viktor Cvetanovic</cp:lastModifiedBy>
  <cp:revision>181</cp:revision>
  <dcterms:created xsi:type="dcterms:W3CDTF">2020-04-22T15:34:04Z</dcterms:created>
  <dcterms:modified xsi:type="dcterms:W3CDTF">2022-01-10T08:44:21Z</dcterms:modified>
</cp:coreProperties>
</file>