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3"/>
  </p:notesMasterIdLst>
  <p:sldIdLst>
    <p:sldId id="256" r:id="rId2"/>
    <p:sldId id="257" r:id="rId3"/>
    <p:sldId id="274" r:id="rId4"/>
    <p:sldId id="275" r:id="rId5"/>
    <p:sldId id="259" r:id="rId6"/>
    <p:sldId id="267" r:id="rId7"/>
    <p:sldId id="263" r:id="rId8"/>
    <p:sldId id="268" r:id="rId9"/>
    <p:sldId id="270" r:id="rId10"/>
    <p:sldId id="273"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21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305DD-A637-499A-87C2-87759A1B4D9C}"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4414D-581D-42CA-BCC1-7EFC16CCF8B0}" type="slidenum">
              <a:rPr lang="en-US" smtClean="0"/>
              <a:t>‹#›</a:t>
            </a:fld>
            <a:endParaRPr lang="en-US"/>
          </a:p>
        </p:txBody>
      </p:sp>
    </p:spTree>
    <p:extLst>
      <p:ext uri="{BB962C8B-B14F-4D97-AF65-F5344CB8AC3E}">
        <p14:creationId xmlns:p14="http://schemas.microsoft.com/office/powerpoint/2010/main" val="845766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89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01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76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54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08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4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1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919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41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4982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Digital garden</a:t>
            </a:r>
            <a:endParaRPr lang="en-US" dirty="0"/>
          </a:p>
        </p:txBody>
      </p:sp>
      <p:sp>
        <p:nvSpPr>
          <p:cNvPr id="3" name="Subtitle 2"/>
          <p:cNvSpPr>
            <a:spLocks noGrp="1"/>
          </p:cNvSpPr>
          <p:nvPr>
            <p:ph type="subTitle" idx="1"/>
          </p:nvPr>
        </p:nvSpPr>
        <p:spPr/>
        <p:txBody>
          <a:bodyPr/>
          <a:lstStyle/>
          <a:p>
            <a:r>
              <a:rPr lang="en-US"/>
              <a:t>Viktor Cvetanovic 4421</a:t>
            </a:r>
          </a:p>
          <a:p>
            <a:endParaRPr lang="en-US" dirty="0"/>
          </a:p>
        </p:txBody>
      </p:sp>
    </p:spTree>
    <p:extLst>
      <p:ext uri="{BB962C8B-B14F-4D97-AF65-F5344CB8AC3E}">
        <p14:creationId xmlns:p14="http://schemas.microsoft.com/office/powerpoint/2010/main" val="329321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Dodaj biljku</a:t>
            </a:r>
            <a:endParaRPr lang="en-US" dirty="0"/>
          </a:p>
        </p:txBody>
      </p:sp>
      <p:sp>
        <p:nvSpPr>
          <p:cNvPr id="11" name="Content Placeholder 2"/>
          <p:cNvSpPr txBox="1">
            <a:spLocks/>
          </p:cNvSpPr>
          <p:nvPr/>
        </p:nvSpPr>
        <p:spPr>
          <a:xfrm>
            <a:off x="590523" y="2180496"/>
            <a:ext cx="6584634"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Strana za dodavanje nove biljke je napravljena od jedne proste forme. </a:t>
            </a:r>
          </a:p>
          <a:p>
            <a:r>
              <a:rPr lang="sr-Latn-RS" dirty="0"/>
              <a:t>Potrebno je popuniti sva polja.</a:t>
            </a:r>
          </a:p>
          <a:p>
            <a:pPr marL="0" indent="0">
              <a:buNone/>
            </a:pPr>
            <a:endParaRPr lang="sr-Latn-RS" dirty="0"/>
          </a:p>
        </p:txBody>
      </p:sp>
      <p:pic>
        <p:nvPicPr>
          <p:cNvPr id="5" name="Picture 4">
            <a:extLst>
              <a:ext uri="{FF2B5EF4-FFF2-40B4-BE49-F238E27FC236}">
                <a16:creationId xmlns:a16="http://schemas.microsoft.com/office/drawing/2014/main" id="{FC97AED0-5B37-3316-1CBC-6B086E3885C9}"/>
              </a:ext>
            </a:extLst>
          </p:cNvPr>
          <p:cNvPicPr>
            <a:picLocks noChangeAspect="1"/>
          </p:cNvPicPr>
          <p:nvPr/>
        </p:nvPicPr>
        <p:blipFill>
          <a:blip r:embed="rId2"/>
          <a:stretch>
            <a:fillRect/>
          </a:stretch>
        </p:blipFill>
        <p:spPr>
          <a:xfrm>
            <a:off x="8423048" y="2028241"/>
            <a:ext cx="2186895" cy="4682932"/>
          </a:xfrm>
          <a:prstGeom prst="rect">
            <a:avLst/>
          </a:prstGeom>
        </p:spPr>
      </p:pic>
    </p:spTree>
    <p:extLst>
      <p:ext uri="{BB962C8B-B14F-4D97-AF65-F5344CB8AC3E}">
        <p14:creationId xmlns:p14="http://schemas.microsoft.com/office/powerpoint/2010/main" val="78201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profil</a:t>
            </a:r>
            <a:endParaRPr lang="en-US" dirty="0"/>
          </a:p>
        </p:txBody>
      </p:sp>
      <p:sp>
        <p:nvSpPr>
          <p:cNvPr id="11" name="Content Placeholder 2"/>
          <p:cNvSpPr txBox="1">
            <a:spLocks/>
          </p:cNvSpPr>
          <p:nvPr/>
        </p:nvSpPr>
        <p:spPr>
          <a:xfrm>
            <a:off x="590524" y="2180496"/>
            <a:ext cx="45581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Strana profil ukratko objašnjava sta je GoGarden i čemu služi.</a:t>
            </a:r>
          </a:p>
          <a:p>
            <a:pPr marL="0" indent="0">
              <a:buNone/>
            </a:pPr>
            <a:r>
              <a:rPr lang="sr-Latn-RS" dirty="0"/>
              <a:t> </a:t>
            </a:r>
          </a:p>
        </p:txBody>
      </p:sp>
      <p:pic>
        <p:nvPicPr>
          <p:cNvPr id="6" name="Picture 5">
            <a:extLst>
              <a:ext uri="{FF2B5EF4-FFF2-40B4-BE49-F238E27FC236}">
                <a16:creationId xmlns:a16="http://schemas.microsoft.com/office/drawing/2014/main" id="{5E3EED34-29E9-7247-AB06-8F8D13EF6A03}"/>
              </a:ext>
            </a:extLst>
          </p:cNvPr>
          <p:cNvPicPr>
            <a:picLocks noChangeAspect="1"/>
          </p:cNvPicPr>
          <p:nvPr/>
        </p:nvPicPr>
        <p:blipFill>
          <a:blip r:embed="rId2"/>
          <a:stretch>
            <a:fillRect/>
          </a:stretch>
        </p:blipFill>
        <p:spPr>
          <a:xfrm>
            <a:off x="7319123" y="1936070"/>
            <a:ext cx="2259239" cy="4786326"/>
          </a:xfrm>
          <a:prstGeom prst="rect">
            <a:avLst/>
          </a:prstGeom>
        </p:spPr>
      </p:pic>
    </p:spTree>
    <p:extLst>
      <p:ext uri="{BB962C8B-B14F-4D97-AF65-F5344CB8AC3E}">
        <p14:creationId xmlns:p14="http://schemas.microsoft.com/office/powerpoint/2010/main" val="142236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Opis</a:t>
            </a:r>
            <a:r>
              <a:rPr lang="en-US" dirty="0"/>
              <a:t> </a:t>
            </a:r>
            <a:r>
              <a:rPr lang="en-US" dirty="0" err="1"/>
              <a:t>aplikacije</a:t>
            </a:r>
            <a:endParaRPr lang="en-US" dirty="0"/>
          </a:p>
        </p:txBody>
      </p:sp>
      <p:sp>
        <p:nvSpPr>
          <p:cNvPr id="3" name="Content Placeholder 2"/>
          <p:cNvSpPr>
            <a:spLocks noGrp="1"/>
          </p:cNvSpPr>
          <p:nvPr>
            <p:ph idx="1"/>
          </p:nvPr>
        </p:nvSpPr>
        <p:spPr/>
        <p:txBody>
          <a:bodyPr/>
          <a:lstStyle/>
          <a:p>
            <a:r>
              <a:rPr lang="en-US" dirty="0" err="1"/>
              <a:t>GoGarden</a:t>
            </a:r>
            <a:r>
              <a:rPr lang="en-US" dirty="0"/>
              <a:t> je </a:t>
            </a:r>
            <a:r>
              <a:rPr lang="en-US" dirty="0" err="1"/>
              <a:t>aplikacija</a:t>
            </a:r>
            <a:r>
              <a:rPr lang="en-US" dirty="0"/>
              <a:t> </a:t>
            </a:r>
            <a:r>
              <a:rPr lang="en-US" dirty="0" err="1"/>
              <a:t>koja</a:t>
            </a:r>
            <a:r>
              <a:rPr lang="en-US" dirty="0"/>
              <a:t> </a:t>
            </a:r>
            <a:r>
              <a:rPr lang="en-US" dirty="0" err="1"/>
              <a:t>korisniku</a:t>
            </a:r>
            <a:r>
              <a:rPr lang="en-US" dirty="0"/>
              <a:t> </a:t>
            </a:r>
            <a:r>
              <a:rPr lang="en-US" dirty="0" err="1"/>
              <a:t>omogu</a:t>
            </a:r>
            <a:r>
              <a:rPr lang="sr-Latn-RS" dirty="0"/>
              <a:t>ć</a:t>
            </a:r>
            <a:r>
              <a:rPr lang="en-US" dirty="0"/>
              <a:t>ava da </a:t>
            </a:r>
            <a:r>
              <a:rPr lang="en-US" dirty="0" err="1"/>
              <a:t>lak</a:t>
            </a:r>
            <a:r>
              <a:rPr lang="sr-Latn-RS" dirty="0"/>
              <a:t>š</a:t>
            </a:r>
            <a:r>
              <a:rPr lang="en-US" dirty="0"/>
              <a:t>e </a:t>
            </a:r>
            <a:r>
              <a:rPr lang="en-US" dirty="0" err="1"/>
              <a:t>prati</a:t>
            </a:r>
            <a:r>
              <a:rPr lang="en-US" dirty="0"/>
              <a:t> </a:t>
            </a:r>
            <a:r>
              <a:rPr lang="en-US" dirty="0" err="1"/>
              <a:t>stanje</a:t>
            </a:r>
            <a:r>
              <a:rPr lang="sr-Latn-RS" dirty="0"/>
              <a:t> svoje bašte. Kada je zasadio biljku, da li je obrana ili kada je zalio.</a:t>
            </a:r>
            <a:r>
              <a:rPr lang="en-US" dirty="0"/>
              <a:t> </a:t>
            </a:r>
            <a:endParaRPr lang="sr-Latn-RS" dirty="0"/>
          </a:p>
          <a:p>
            <a:r>
              <a:rPr lang="sr-Latn-RS" dirty="0"/>
              <a:t>GoGarden je aplikacija koja daje i detaljan opis biljke koja je posadjena.</a:t>
            </a:r>
            <a:endParaRPr lang="en-US" dirty="0"/>
          </a:p>
        </p:txBody>
      </p:sp>
    </p:spTree>
    <p:extLst>
      <p:ext uri="{BB962C8B-B14F-4D97-AF65-F5344CB8AC3E}">
        <p14:creationId xmlns:p14="http://schemas.microsoft.com/office/powerpoint/2010/main" val="136424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Testiranje</a:t>
            </a:r>
            <a:endParaRPr lang="en-US" dirty="0"/>
          </a:p>
        </p:txBody>
      </p:sp>
      <p:sp>
        <p:nvSpPr>
          <p:cNvPr id="3" name="Content Placeholder 2"/>
          <p:cNvSpPr>
            <a:spLocks noGrp="1"/>
          </p:cNvSpPr>
          <p:nvPr>
            <p:ph idx="1"/>
          </p:nvPr>
        </p:nvSpPr>
        <p:spPr>
          <a:xfrm>
            <a:off x="441149" y="2100647"/>
            <a:ext cx="3150549" cy="2464810"/>
          </a:xfrm>
        </p:spPr>
        <p:txBody>
          <a:bodyPr>
            <a:normAutofit lnSpcReduction="10000"/>
          </a:bodyPr>
          <a:lstStyle/>
          <a:p>
            <a:r>
              <a:rPr lang="en-US" dirty="0"/>
              <a:t>Da bi </a:t>
            </a:r>
            <a:r>
              <a:rPr lang="en-US" dirty="0" err="1"/>
              <a:t>znali</a:t>
            </a:r>
            <a:r>
              <a:rPr lang="en-US" dirty="0"/>
              <a:t> da je </a:t>
            </a:r>
            <a:r>
              <a:rPr lang="en-US" dirty="0" err="1"/>
              <a:t>ovakva</a:t>
            </a:r>
            <a:r>
              <a:rPr lang="en-US" dirty="0"/>
              <a:t> </a:t>
            </a:r>
            <a:r>
              <a:rPr lang="en-US" dirty="0" err="1"/>
              <a:t>aplikacija</a:t>
            </a:r>
            <a:r>
              <a:rPr lang="en-US" dirty="0"/>
              <a:t> </a:t>
            </a:r>
            <a:r>
              <a:rPr lang="en-US" dirty="0" err="1"/>
              <a:t>potrebna</a:t>
            </a:r>
            <a:r>
              <a:rPr lang="en-US" dirty="0"/>
              <a:t> </a:t>
            </a:r>
            <a:r>
              <a:rPr lang="en-US" dirty="0" err="1"/>
              <a:t>uradili</a:t>
            </a:r>
            <a:r>
              <a:rPr lang="en-US" dirty="0"/>
              <a:t> </a:t>
            </a:r>
            <a:r>
              <a:rPr lang="en-US" dirty="0" err="1"/>
              <a:t>smo</a:t>
            </a:r>
            <a:r>
              <a:rPr lang="en-US" dirty="0"/>
              <a:t> </a:t>
            </a:r>
            <a:r>
              <a:rPr lang="en-US" dirty="0" err="1"/>
              <a:t>jednu</a:t>
            </a:r>
            <a:r>
              <a:rPr lang="en-US" dirty="0"/>
              <a:t> </a:t>
            </a:r>
            <a:r>
              <a:rPr lang="en-US" dirty="0" err="1"/>
              <a:t>kratku</a:t>
            </a:r>
            <a:r>
              <a:rPr lang="en-US" dirty="0"/>
              <a:t> </a:t>
            </a:r>
            <a:r>
              <a:rPr lang="en-US" dirty="0" err="1"/>
              <a:t>anketu</a:t>
            </a:r>
            <a:r>
              <a:rPr lang="en-US" dirty="0"/>
              <a:t>.</a:t>
            </a:r>
          </a:p>
          <a:p>
            <a:r>
              <a:rPr lang="en-US" dirty="0" err="1"/>
              <a:t>Anketa</a:t>
            </a:r>
            <a:r>
              <a:rPr lang="en-US" dirty="0"/>
              <a:t> je </a:t>
            </a:r>
            <a:r>
              <a:rPr lang="en-US" dirty="0" err="1"/>
              <a:t>imala</a:t>
            </a:r>
            <a:r>
              <a:rPr lang="en-US" dirty="0"/>
              <a:t> </a:t>
            </a:r>
            <a:r>
              <a:rPr lang="en-US" dirty="0" err="1"/>
              <a:t>osnovna</a:t>
            </a:r>
            <a:r>
              <a:rPr lang="en-US" dirty="0"/>
              <a:t> </a:t>
            </a:r>
            <a:r>
              <a:rPr lang="en-US" dirty="0" err="1"/>
              <a:t>pitanja</a:t>
            </a:r>
            <a:r>
              <a:rPr lang="en-US" dirty="0"/>
              <a:t> </a:t>
            </a:r>
            <a:r>
              <a:rPr lang="en-US" dirty="0" err="1"/>
              <a:t>koja</a:t>
            </a:r>
            <a:r>
              <a:rPr lang="en-US" dirty="0"/>
              <a:t> </a:t>
            </a:r>
            <a:r>
              <a:rPr lang="en-US" dirty="0" err="1"/>
              <a:t>su</a:t>
            </a:r>
            <a:r>
              <a:rPr lang="en-US" dirty="0"/>
              <a:t> </a:t>
            </a:r>
            <a:r>
              <a:rPr lang="en-US" dirty="0" err="1"/>
              <a:t>dosta</a:t>
            </a:r>
            <a:r>
              <a:rPr lang="en-US" dirty="0"/>
              <a:t> </a:t>
            </a:r>
            <a:r>
              <a:rPr lang="en-US" dirty="0" err="1"/>
              <a:t>doprinela</a:t>
            </a:r>
            <a:r>
              <a:rPr lang="en-US" dirty="0"/>
              <a:t>.</a:t>
            </a:r>
          </a:p>
          <a:p>
            <a:r>
              <a:rPr lang="en-US" dirty="0" err="1"/>
              <a:t>Ovo</a:t>
            </a:r>
            <a:r>
              <a:rPr lang="en-US" dirty="0"/>
              <a:t> </a:t>
            </a:r>
            <a:r>
              <a:rPr lang="en-US" dirty="0" err="1"/>
              <a:t>su</a:t>
            </a:r>
            <a:r>
              <a:rPr lang="en-US" dirty="0"/>
              <a:t> </a:t>
            </a:r>
            <a:r>
              <a:rPr lang="en-US" dirty="0" err="1"/>
              <a:t>neka</a:t>
            </a:r>
            <a:r>
              <a:rPr lang="en-US" dirty="0"/>
              <a:t> od </a:t>
            </a:r>
            <a:r>
              <a:rPr lang="en-US" dirty="0" err="1"/>
              <a:t>pitanja</a:t>
            </a:r>
            <a:r>
              <a:rPr lang="en-US" dirty="0"/>
              <a:t> </a:t>
            </a:r>
            <a:r>
              <a:rPr lang="en-US" dirty="0" err="1"/>
              <a:t>iz</a:t>
            </a:r>
            <a:r>
              <a:rPr lang="en-US" dirty="0"/>
              <a:t> </a:t>
            </a:r>
            <a:r>
              <a:rPr lang="en-US" dirty="0" err="1"/>
              <a:t>ankete</a:t>
            </a:r>
            <a:r>
              <a:rPr lang="en-US" dirty="0"/>
              <a:t>:</a:t>
            </a:r>
          </a:p>
        </p:txBody>
      </p:sp>
      <p:pic>
        <p:nvPicPr>
          <p:cNvPr id="1030" name="Picture 6" descr="Forms response chart. Question title: Da li zivite na selu. Number of responses: 4 responses.">
            <a:extLst>
              <a:ext uri="{FF2B5EF4-FFF2-40B4-BE49-F238E27FC236}">
                <a16:creationId xmlns:a16="http://schemas.microsoft.com/office/drawing/2014/main" id="{47F26CED-C6C3-F4B7-DBF7-291B10AC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961" y="2097670"/>
            <a:ext cx="3542616" cy="14903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s response chart. Question title: Da li ste penzioner. Number of responses: 4 responses.">
            <a:extLst>
              <a:ext uri="{FF2B5EF4-FFF2-40B4-BE49-F238E27FC236}">
                <a16:creationId xmlns:a16="http://schemas.microsoft.com/office/drawing/2014/main" id="{890F40DC-848A-7414-4FF0-7661BFE35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759" y="2096226"/>
            <a:ext cx="3546049" cy="14918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orms response chart. Question title: Da li nosite telefon dok ste na njivi. Number of responses: 4 responses.">
            <a:extLst>
              <a:ext uri="{FF2B5EF4-FFF2-40B4-BE49-F238E27FC236}">
                <a16:creationId xmlns:a16="http://schemas.microsoft.com/office/drawing/2014/main" id="{1A449304-F2B0-44BF-80C1-6AC4239C6D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8022" y="4500979"/>
            <a:ext cx="3392786" cy="14273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orms response chart. Question title: Da li bi ste koristili aplikaciju za digitalnu bastu. Number of responses: 4 responses.">
            <a:extLst>
              <a:ext uri="{FF2B5EF4-FFF2-40B4-BE49-F238E27FC236}">
                <a16:creationId xmlns:a16="http://schemas.microsoft.com/office/drawing/2014/main" id="{66518FC7-138D-092A-E7D9-CF4FCF77BA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974" y="4074515"/>
            <a:ext cx="4182349" cy="175952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orms response chart. Question title: Da li bi ste preporucili nekom ovu aplikaciju. Number of responses: 4 responses.">
            <a:extLst>
              <a:ext uri="{FF2B5EF4-FFF2-40B4-BE49-F238E27FC236}">
                <a16:creationId xmlns:a16="http://schemas.microsoft.com/office/drawing/2014/main" id="{723317E4-5C94-4C96-DC2A-C8EC34407F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71" y="4429622"/>
            <a:ext cx="4810463" cy="228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30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Ciljna</a:t>
            </a:r>
            <a:r>
              <a:rPr lang="en-US" dirty="0"/>
              <a:t> </a:t>
            </a:r>
            <a:r>
              <a:rPr lang="en-US" dirty="0" err="1"/>
              <a:t>grupa</a:t>
            </a:r>
            <a:r>
              <a:rPr lang="en-US" dirty="0"/>
              <a:t> </a:t>
            </a:r>
            <a:r>
              <a:rPr lang="sr-Latn-RS" dirty="0"/>
              <a:t>korisnika</a:t>
            </a:r>
            <a:endParaRPr lang="en-US" dirty="0"/>
          </a:p>
        </p:txBody>
      </p:sp>
      <p:sp>
        <p:nvSpPr>
          <p:cNvPr id="3" name="Content Placeholder 2"/>
          <p:cNvSpPr>
            <a:spLocks noGrp="1"/>
          </p:cNvSpPr>
          <p:nvPr>
            <p:ph idx="1"/>
          </p:nvPr>
        </p:nvSpPr>
        <p:spPr/>
        <p:txBody>
          <a:bodyPr/>
          <a:lstStyle/>
          <a:p>
            <a:r>
              <a:rPr lang="sr-Latn-RS" dirty="0"/>
              <a:t>Na osnovu tehničkih uslova, da bi korisnik mogao da koristi mobilnu aplikaciju „GoGarden“, mora da poseduje pametan uređaj. Ova činjenica isključuje većinu pripadnika starijeg životnog doba (penzionera), tako da oni ne spadaju u ciljnu grupu korisnika aplikacije.</a:t>
            </a:r>
            <a:endParaRPr lang="en-US" dirty="0"/>
          </a:p>
          <a:p>
            <a:r>
              <a:rPr lang="en-US" dirty="0" err="1"/>
              <a:t>Zbog</a:t>
            </a:r>
            <a:r>
              <a:rPr lang="en-US" dirty="0"/>
              <a:t> </a:t>
            </a:r>
            <a:r>
              <a:rPr lang="en-US" dirty="0" err="1"/>
              <a:t>tipa</a:t>
            </a:r>
            <a:r>
              <a:rPr lang="en-US" dirty="0"/>
              <a:t> </a:t>
            </a:r>
            <a:r>
              <a:rPr lang="en-US" dirty="0" err="1"/>
              <a:t>aplikacije</a:t>
            </a:r>
            <a:r>
              <a:rPr lang="en-US" dirty="0"/>
              <a:t> ( </a:t>
            </a:r>
            <a:r>
              <a:rPr lang="en-US" dirty="0" err="1"/>
              <a:t>odr</a:t>
            </a:r>
            <a:r>
              <a:rPr lang="sr-Latn-RS" dirty="0"/>
              <a:t>žavanje bašte), možemo da pretpostavimo da će aplikaciju biti više prihvaćena kod osoba starijih od 25 godina.</a:t>
            </a:r>
          </a:p>
          <a:p>
            <a:endParaRPr lang="en-US" dirty="0"/>
          </a:p>
        </p:txBody>
      </p:sp>
    </p:spTree>
    <p:extLst>
      <p:ext uri="{BB962C8B-B14F-4D97-AF65-F5344CB8AC3E}">
        <p14:creationId xmlns:p14="http://schemas.microsoft.com/office/powerpoint/2010/main" val="63487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Login</a:t>
            </a:r>
            <a:endParaRPr lang="en-US" dirty="0"/>
          </a:p>
        </p:txBody>
      </p:sp>
      <p:sp>
        <p:nvSpPr>
          <p:cNvPr id="11" name="Content Placeholder 2"/>
          <p:cNvSpPr txBox="1">
            <a:spLocks/>
          </p:cNvSpPr>
          <p:nvPr/>
        </p:nvSpPr>
        <p:spPr>
          <a:xfrm>
            <a:off x="581192"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Login strana sluzi da se korisnik uloguje na aplikaciju.</a:t>
            </a:r>
          </a:p>
          <a:p>
            <a:r>
              <a:rPr lang="sr-Latn-RS" dirty="0"/>
              <a:t>Ukoliko korisnik nema nalog može kliknuti na „Napravi nalog“ i time preći na stranu za kreiranje novog naloga.</a:t>
            </a:r>
          </a:p>
        </p:txBody>
      </p:sp>
      <p:pic>
        <p:nvPicPr>
          <p:cNvPr id="5" name="Picture 4">
            <a:extLst>
              <a:ext uri="{FF2B5EF4-FFF2-40B4-BE49-F238E27FC236}">
                <a16:creationId xmlns:a16="http://schemas.microsoft.com/office/drawing/2014/main" id="{CDBF0E06-60DD-5E4E-6FDD-D149A98184C5}"/>
              </a:ext>
            </a:extLst>
          </p:cNvPr>
          <p:cNvPicPr>
            <a:picLocks noChangeAspect="1"/>
          </p:cNvPicPr>
          <p:nvPr/>
        </p:nvPicPr>
        <p:blipFill>
          <a:blip r:embed="rId2"/>
          <a:stretch>
            <a:fillRect/>
          </a:stretch>
        </p:blipFill>
        <p:spPr>
          <a:xfrm>
            <a:off x="8795658" y="2180496"/>
            <a:ext cx="1964644" cy="4254978"/>
          </a:xfrm>
          <a:prstGeom prst="rect">
            <a:avLst/>
          </a:prstGeom>
        </p:spPr>
      </p:pic>
    </p:spTree>
    <p:extLst>
      <p:ext uri="{BB962C8B-B14F-4D97-AF65-F5344CB8AC3E}">
        <p14:creationId xmlns:p14="http://schemas.microsoft.com/office/powerpoint/2010/main" val="289127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a:t>Registracij</a:t>
            </a:r>
            <a:r>
              <a:rPr lang="en-US"/>
              <a:t>a</a:t>
            </a:r>
            <a:endParaRPr lang="en-US" dirty="0"/>
          </a:p>
        </p:txBody>
      </p:sp>
      <p:sp>
        <p:nvSpPr>
          <p:cNvPr id="11" name="Content Placeholder 2"/>
          <p:cNvSpPr txBox="1">
            <a:spLocks/>
          </p:cNvSpPr>
          <p:nvPr/>
        </p:nvSpPr>
        <p:spPr>
          <a:xfrm>
            <a:off x="581192"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Strana koja omogućava korisniku da napravi nov akaunt.</a:t>
            </a:r>
          </a:p>
        </p:txBody>
      </p:sp>
      <p:pic>
        <p:nvPicPr>
          <p:cNvPr id="5" name="Picture 4">
            <a:extLst>
              <a:ext uri="{FF2B5EF4-FFF2-40B4-BE49-F238E27FC236}">
                <a16:creationId xmlns:a16="http://schemas.microsoft.com/office/drawing/2014/main" id="{BCFC67B3-355D-539B-D71E-83713AC80FD1}"/>
              </a:ext>
            </a:extLst>
          </p:cNvPr>
          <p:cNvPicPr>
            <a:picLocks noChangeAspect="1"/>
          </p:cNvPicPr>
          <p:nvPr/>
        </p:nvPicPr>
        <p:blipFill>
          <a:blip r:embed="rId2"/>
          <a:stretch>
            <a:fillRect/>
          </a:stretch>
        </p:blipFill>
        <p:spPr>
          <a:xfrm>
            <a:off x="8664801" y="2066444"/>
            <a:ext cx="2032227" cy="4387030"/>
          </a:xfrm>
          <a:prstGeom prst="rect">
            <a:avLst/>
          </a:prstGeom>
        </p:spPr>
      </p:pic>
    </p:spTree>
    <p:extLst>
      <p:ext uri="{BB962C8B-B14F-4D97-AF65-F5344CB8AC3E}">
        <p14:creationId xmlns:p14="http://schemas.microsoft.com/office/powerpoint/2010/main" val="272972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Dobrodosli</a:t>
            </a:r>
            <a:endParaRPr lang="en-US" dirty="0"/>
          </a:p>
        </p:txBody>
      </p:sp>
      <p:sp>
        <p:nvSpPr>
          <p:cNvPr id="11" name="Content Placeholder 2"/>
          <p:cNvSpPr txBox="1">
            <a:spLocks/>
          </p:cNvSpPr>
          <p:nvPr/>
        </p:nvSpPr>
        <p:spPr>
          <a:xfrm>
            <a:off x="590523" y="2180496"/>
            <a:ext cx="698593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Nakon logovanja na aplikaciju otvara se strana na kojoj biramo dugme „Dobrodošli“ cime potvrdjujemo da želimo da nastavimo sa aplikacijom.</a:t>
            </a:r>
          </a:p>
        </p:txBody>
      </p:sp>
      <p:pic>
        <p:nvPicPr>
          <p:cNvPr id="5" name="Picture 4">
            <a:extLst>
              <a:ext uri="{FF2B5EF4-FFF2-40B4-BE49-F238E27FC236}">
                <a16:creationId xmlns:a16="http://schemas.microsoft.com/office/drawing/2014/main" id="{59480D26-7692-761B-6AF7-92E1EE9C0A71}"/>
              </a:ext>
            </a:extLst>
          </p:cNvPr>
          <p:cNvPicPr>
            <a:picLocks noChangeAspect="1"/>
          </p:cNvPicPr>
          <p:nvPr/>
        </p:nvPicPr>
        <p:blipFill>
          <a:blip r:embed="rId2"/>
          <a:stretch>
            <a:fillRect/>
          </a:stretch>
        </p:blipFill>
        <p:spPr>
          <a:xfrm>
            <a:off x="8848498" y="2044263"/>
            <a:ext cx="2080759" cy="4473075"/>
          </a:xfrm>
          <a:prstGeom prst="rect">
            <a:avLst/>
          </a:prstGeom>
        </p:spPr>
      </p:pic>
    </p:spTree>
    <p:extLst>
      <p:ext uri="{BB962C8B-B14F-4D97-AF65-F5344CB8AC3E}">
        <p14:creationId xmlns:p14="http://schemas.microsoft.com/office/powerpoint/2010/main" val="351891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Početna </a:t>
            </a:r>
            <a:endParaRPr lang="en-US" dirty="0"/>
          </a:p>
        </p:txBody>
      </p:sp>
      <p:sp>
        <p:nvSpPr>
          <p:cNvPr id="11" name="Content Placeholder 2"/>
          <p:cNvSpPr txBox="1">
            <a:spLocks/>
          </p:cNvSpPr>
          <p:nvPr/>
        </p:nvSpPr>
        <p:spPr>
          <a:xfrm>
            <a:off x="590523" y="2180496"/>
            <a:ext cx="399192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Početna strana na kojoj korisnik moze da vidi podatke o svojoj bašti i da izabere biljku koju želi detaljno da pogleda.</a:t>
            </a:r>
          </a:p>
        </p:txBody>
      </p:sp>
      <p:pic>
        <p:nvPicPr>
          <p:cNvPr id="6" name="Picture 5">
            <a:extLst>
              <a:ext uri="{FF2B5EF4-FFF2-40B4-BE49-F238E27FC236}">
                <a16:creationId xmlns:a16="http://schemas.microsoft.com/office/drawing/2014/main" id="{A22C1917-0DAB-13E4-CBB2-350A89A13FE2}"/>
              </a:ext>
            </a:extLst>
          </p:cNvPr>
          <p:cNvPicPr>
            <a:picLocks noChangeAspect="1"/>
          </p:cNvPicPr>
          <p:nvPr/>
        </p:nvPicPr>
        <p:blipFill>
          <a:blip r:embed="rId2"/>
          <a:stretch>
            <a:fillRect/>
          </a:stretch>
        </p:blipFill>
        <p:spPr>
          <a:xfrm>
            <a:off x="7841783" y="2037767"/>
            <a:ext cx="2071476" cy="4532746"/>
          </a:xfrm>
          <a:prstGeom prst="rect">
            <a:avLst/>
          </a:prstGeom>
        </p:spPr>
      </p:pic>
    </p:spTree>
    <p:extLst>
      <p:ext uri="{BB962C8B-B14F-4D97-AF65-F5344CB8AC3E}">
        <p14:creationId xmlns:p14="http://schemas.microsoft.com/office/powerpoint/2010/main" val="320378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Detaljan pregled</a:t>
            </a:r>
            <a:endParaRPr lang="en-US" dirty="0"/>
          </a:p>
        </p:txBody>
      </p:sp>
      <p:sp>
        <p:nvSpPr>
          <p:cNvPr id="11" name="Content Placeholder 2"/>
          <p:cNvSpPr txBox="1">
            <a:spLocks/>
          </p:cNvSpPr>
          <p:nvPr/>
        </p:nvSpPr>
        <p:spPr>
          <a:xfrm>
            <a:off x="590523" y="2180496"/>
            <a:ext cx="399192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sr-Latn-RS" dirty="0"/>
              <a:t>Detaljan pregled je strana na kojoj korisnik ima mogućnost da pogleda slike iz bašte i detaljniji opis biljke.</a:t>
            </a:r>
          </a:p>
          <a:p>
            <a:r>
              <a:rPr lang="sr-Latn-RS" dirty="0"/>
              <a:t>Takodje može videti za trenutnu nedelju kojim danima je bila zalivana</a:t>
            </a:r>
          </a:p>
        </p:txBody>
      </p:sp>
      <p:pic>
        <p:nvPicPr>
          <p:cNvPr id="6" name="Picture 5">
            <a:extLst>
              <a:ext uri="{FF2B5EF4-FFF2-40B4-BE49-F238E27FC236}">
                <a16:creationId xmlns:a16="http://schemas.microsoft.com/office/drawing/2014/main" id="{FB048BCB-2700-46E2-2620-625B4F43385D}"/>
              </a:ext>
            </a:extLst>
          </p:cNvPr>
          <p:cNvPicPr>
            <a:picLocks noChangeAspect="1"/>
          </p:cNvPicPr>
          <p:nvPr/>
        </p:nvPicPr>
        <p:blipFill>
          <a:blip r:embed="rId2"/>
          <a:stretch>
            <a:fillRect/>
          </a:stretch>
        </p:blipFill>
        <p:spPr>
          <a:xfrm>
            <a:off x="7609554" y="1991648"/>
            <a:ext cx="2076224" cy="4606267"/>
          </a:xfrm>
          <a:prstGeom prst="rect">
            <a:avLst/>
          </a:prstGeom>
        </p:spPr>
      </p:pic>
    </p:spTree>
    <p:extLst>
      <p:ext uri="{BB962C8B-B14F-4D97-AF65-F5344CB8AC3E}">
        <p14:creationId xmlns:p14="http://schemas.microsoft.com/office/powerpoint/2010/main" val="11334963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100</TotalTime>
  <Words>310</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Digital garden</vt:lpstr>
      <vt:lpstr>Opis aplikacije</vt:lpstr>
      <vt:lpstr>Testiranje</vt:lpstr>
      <vt:lpstr>Ciljna grupa korisnika</vt:lpstr>
      <vt:lpstr>Login</vt:lpstr>
      <vt:lpstr>Registracija</vt:lpstr>
      <vt:lpstr>Dobrodosli</vt:lpstr>
      <vt:lpstr>Početna </vt:lpstr>
      <vt:lpstr>Detaljan pregled</vt:lpstr>
      <vt:lpstr>Dodaj biljku</vt:lpstr>
      <vt:lpstr>profil</vt:lpstr>
    </vt:vector>
  </TitlesOfParts>
  <Company>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Karma</dc:title>
  <dc:creator>Nikola Tasic</dc:creator>
  <cp:lastModifiedBy>Viktor Cvetanovic</cp:lastModifiedBy>
  <cp:revision>15</cp:revision>
  <dcterms:created xsi:type="dcterms:W3CDTF">2020-07-10T00:43:09Z</dcterms:created>
  <dcterms:modified xsi:type="dcterms:W3CDTF">2022-06-22T11:23:32Z</dcterms:modified>
</cp:coreProperties>
</file>