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4"/>
  </p:notesMasterIdLst>
  <p:sldIdLst>
    <p:sldId id="256" r:id="rId2"/>
    <p:sldId id="257" r:id="rId3"/>
    <p:sldId id="274" r:id="rId4"/>
    <p:sldId id="275" r:id="rId5"/>
    <p:sldId id="259" r:id="rId6"/>
    <p:sldId id="267" r:id="rId7"/>
    <p:sldId id="263" r:id="rId8"/>
    <p:sldId id="268" r:id="rId9"/>
    <p:sldId id="270" r:id="rId10"/>
    <p:sldId id="273"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305DD-A637-499A-87C2-87759A1B4D9C}" type="datetimeFigureOut">
              <a:rPr lang="en-US" smtClean="0"/>
              <a:t>6/7/2021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4414D-581D-42CA-BCC1-7EFC16CCF8B0}" type="slidenum">
              <a:rPr lang="en-US" smtClean="0"/>
              <a:t>‹#›</a:t>
            </a:fld>
            <a:endParaRPr lang="en-US"/>
          </a:p>
        </p:txBody>
      </p:sp>
    </p:spTree>
    <p:extLst>
      <p:ext uri="{BB962C8B-B14F-4D97-AF65-F5344CB8AC3E}">
        <p14:creationId xmlns:p14="http://schemas.microsoft.com/office/powerpoint/2010/main" val="845766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6/7/2021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9896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601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6/7/2021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776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554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6/7/2021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208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1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84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31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6/7/2021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9919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241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6/7/2021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4982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Gogarden</a:t>
            </a:r>
            <a:endParaRPr lang="en-US" dirty="0"/>
          </a:p>
        </p:txBody>
      </p:sp>
      <p:sp>
        <p:nvSpPr>
          <p:cNvPr id="3" name="Subtitle 2"/>
          <p:cNvSpPr>
            <a:spLocks noGrp="1"/>
          </p:cNvSpPr>
          <p:nvPr>
            <p:ph type="subTitle" idx="1"/>
          </p:nvPr>
        </p:nvSpPr>
        <p:spPr/>
        <p:txBody>
          <a:bodyPr/>
          <a:lstStyle/>
          <a:p>
            <a:r>
              <a:rPr lang="en-US" dirty="0" smtClean="0"/>
              <a:t>Uros </a:t>
            </a:r>
            <a:r>
              <a:rPr lang="en-US" dirty="0" err="1" smtClean="0"/>
              <a:t>milovanovic</a:t>
            </a:r>
            <a:r>
              <a:rPr lang="en-US" dirty="0" smtClean="0"/>
              <a:t> 4191</a:t>
            </a:r>
            <a:endParaRPr lang="en-US" dirty="0"/>
          </a:p>
        </p:txBody>
      </p:sp>
    </p:spTree>
    <p:extLst>
      <p:ext uri="{BB962C8B-B14F-4D97-AF65-F5344CB8AC3E}">
        <p14:creationId xmlns:p14="http://schemas.microsoft.com/office/powerpoint/2010/main" val="3293215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Dodaj biljku</a:t>
            </a:r>
            <a:endParaRPr lang="en-US" dirty="0"/>
          </a:p>
        </p:txBody>
      </p:sp>
      <p:sp>
        <p:nvSpPr>
          <p:cNvPr id="11" name="Content Placeholder 2"/>
          <p:cNvSpPr txBox="1">
            <a:spLocks/>
          </p:cNvSpPr>
          <p:nvPr/>
        </p:nvSpPr>
        <p:spPr>
          <a:xfrm>
            <a:off x="590523" y="2180496"/>
            <a:ext cx="6584634"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smtClean="0"/>
              <a:t>Strana za dodavanje nove biljke je napravljena od jedne proste forme. </a:t>
            </a:r>
            <a:endParaRPr lang="sr-Latn-RS" dirty="0"/>
          </a:p>
          <a:p>
            <a:r>
              <a:rPr lang="sr-Latn-RS" dirty="0" smtClean="0"/>
              <a:t>Potrebno je popuniti sva polja.</a:t>
            </a:r>
            <a:endParaRPr lang="sr-Latn-RS" dirty="0"/>
          </a:p>
          <a:p>
            <a:pPr marL="0" indent="0">
              <a:buNone/>
            </a:pPr>
            <a:endParaRPr lang="sr-Latn-RS" dirty="0"/>
          </a:p>
        </p:txBody>
      </p:sp>
      <p:pic>
        <p:nvPicPr>
          <p:cNvPr id="4" name="Picture 3"/>
          <p:cNvPicPr>
            <a:picLocks noChangeAspect="1"/>
          </p:cNvPicPr>
          <p:nvPr/>
        </p:nvPicPr>
        <p:blipFill>
          <a:blip r:embed="rId2"/>
          <a:stretch>
            <a:fillRect/>
          </a:stretch>
        </p:blipFill>
        <p:spPr>
          <a:xfrm>
            <a:off x="8266379" y="2180496"/>
            <a:ext cx="1923827" cy="4160010"/>
          </a:xfrm>
          <a:prstGeom prst="rect">
            <a:avLst/>
          </a:prstGeom>
        </p:spPr>
      </p:pic>
    </p:spTree>
    <p:extLst>
      <p:ext uri="{BB962C8B-B14F-4D97-AF65-F5344CB8AC3E}">
        <p14:creationId xmlns:p14="http://schemas.microsoft.com/office/powerpoint/2010/main" val="782013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Uspesno dodata biljka</a:t>
            </a:r>
            <a:endParaRPr lang="en-US" dirty="0"/>
          </a:p>
        </p:txBody>
      </p:sp>
      <p:sp>
        <p:nvSpPr>
          <p:cNvPr id="11" name="Content Placeholder 2"/>
          <p:cNvSpPr txBox="1">
            <a:spLocks/>
          </p:cNvSpPr>
          <p:nvPr/>
        </p:nvSpPr>
        <p:spPr>
          <a:xfrm>
            <a:off x="590523" y="2180496"/>
            <a:ext cx="698593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smtClean="0"/>
              <a:t>Uspesno dodata biljka je strana koja se prikazuje ukoliko ste uspesno popunili prethodnu formu. </a:t>
            </a:r>
          </a:p>
        </p:txBody>
      </p:sp>
      <p:pic>
        <p:nvPicPr>
          <p:cNvPr id="4" name="Picture 3"/>
          <p:cNvPicPr>
            <a:picLocks noChangeAspect="1"/>
          </p:cNvPicPr>
          <p:nvPr/>
        </p:nvPicPr>
        <p:blipFill>
          <a:blip r:embed="rId2"/>
          <a:stretch>
            <a:fillRect/>
          </a:stretch>
        </p:blipFill>
        <p:spPr>
          <a:xfrm>
            <a:off x="8072019" y="2180496"/>
            <a:ext cx="1854576" cy="3969203"/>
          </a:xfrm>
          <a:prstGeom prst="rect">
            <a:avLst/>
          </a:prstGeom>
        </p:spPr>
      </p:pic>
    </p:spTree>
    <p:extLst>
      <p:ext uri="{BB962C8B-B14F-4D97-AF65-F5344CB8AC3E}">
        <p14:creationId xmlns:p14="http://schemas.microsoft.com/office/powerpoint/2010/main" val="1073476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profil</a:t>
            </a:r>
            <a:endParaRPr lang="en-US" dirty="0"/>
          </a:p>
        </p:txBody>
      </p:sp>
      <p:sp>
        <p:nvSpPr>
          <p:cNvPr id="11" name="Content Placeholder 2"/>
          <p:cNvSpPr txBox="1">
            <a:spLocks/>
          </p:cNvSpPr>
          <p:nvPr/>
        </p:nvSpPr>
        <p:spPr>
          <a:xfrm>
            <a:off x="590524" y="2180496"/>
            <a:ext cx="4558126"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smtClean="0"/>
              <a:t>Strana profil ukratko objašnjava sta je GoGarden i čemu služi.</a:t>
            </a:r>
          </a:p>
          <a:p>
            <a:pPr marL="0" indent="0">
              <a:buNone/>
            </a:pPr>
            <a:r>
              <a:rPr lang="sr-Latn-RS" dirty="0" smtClean="0"/>
              <a:t> </a:t>
            </a:r>
          </a:p>
        </p:txBody>
      </p:sp>
      <p:pic>
        <p:nvPicPr>
          <p:cNvPr id="4" name="Picture 3"/>
          <p:cNvPicPr>
            <a:picLocks noChangeAspect="1"/>
          </p:cNvPicPr>
          <p:nvPr/>
        </p:nvPicPr>
        <p:blipFill>
          <a:blip r:embed="rId2"/>
          <a:stretch>
            <a:fillRect/>
          </a:stretch>
        </p:blipFill>
        <p:spPr>
          <a:xfrm>
            <a:off x="5544065" y="2180496"/>
            <a:ext cx="1944129" cy="4256847"/>
          </a:xfrm>
          <a:prstGeom prst="rect">
            <a:avLst/>
          </a:prstGeom>
        </p:spPr>
      </p:pic>
      <p:pic>
        <p:nvPicPr>
          <p:cNvPr id="5" name="Picture 4"/>
          <p:cNvPicPr>
            <a:picLocks noChangeAspect="1"/>
          </p:cNvPicPr>
          <p:nvPr/>
        </p:nvPicPr>
        <p:blipFill>
          <a:blip r:embed="rId3"/>
          <a:stretch>
            <a:fillRect/>
          </a:stretch>
        </p:blipFill>
        <p:spPr>
          <a:xfrm>
            <a:off x="8215827" y="2508694"/>
            <a:ext cx="2581275" cy="3600450"/>
          </a:xfrm>
          <a:prstGeom prst="rect">
            <a:avLst/>
          </a:prstGeom>
        </p:spPr>
      </p:pic>
    </p:spTree>
    <p:extLst>
      <p:ext uri="{BB962C8B-B14F-4D97-AF65-F5344CB8AC3E}">
        <p14:creationId xmlns:p14="http://schemas.microsoft.com/office/powerpoint/2010/main" val="1422369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Opis</a:t>
            </a:r>
            <a:r>
              <a:rPr lang="en-US" dirty="0" smtClean="0"/>
              <a:t> </a:t>
            </a:r>
            <a:r>
              <a:rPr lang="en-US" dirty="0" err="1" smtClean="0"/>
              <a:t>aplikacije</a:t>
            </a:r>
            <a:endParaRPr lang="en-US" dirty="0"/>
          </a:p>
        </p:txBody>
      </p:sp>
      <p:sp>
        <p:nvSpPr>
          <p:cNvPr id="3" name="Content Placeholder 2"/>
          <p:cNvSpPr>
            <a:spLocks noGrp="1"/>
          </p:cNvSpPr>
          <p:nvPr>
            <p:ph idx="1"/>
          </p:nvPr>
        </p:nvSpPr>
        <p:spPr/>
        <p:txBody>
          <a:bodyPr/>
          <a:lstStyle/>
          <a:p>
            <a:r>
              <a:rPr lang="en-US" dirty="0" err="1" smtClean="0"/>
              <a:t>GoGarden</a:t>
            </a:r>
            <a:r>
              <a:rPr lang="en-US" dirty="0" smtClean="0"/>
              <a:t> je </a:t>
            </a:r>
            <a:r>
              <a:rPr lang="en-US" dirty="0" err="1" smtClean="0"/>
              <a:t>aplikacija</a:t>
            </a:r>
            <a:r>
              <a:rPr lang="en-US" dirty="0" smtClean="0"/>
              <a:t> </a:t>
            </a:r>
            <a:r>
              <a:rPr lang="en-US" dirty="0" err="1" smtClean="0"/>
              <a:t>koja</a:t>
            </a:r>
            <a:r>
              <a:rPr lang="en-US" dirty="0" smtClean="0"/>
              <a:t> </a:t>
            </a:r>
            <a:r>
              <a:rPr lang="en-US" dirty="0" err="1" smtClean="0"/>
              <a:t>korisniku</a:t>
            </a:r>
            <a:r>
              <a:rPr lang="en-US" dirty="0" smtClean="0"/>
              <a:t> </a:t>
            </a:r>
            <a:r>
              <a:rPr lang="en-US" dirty="0" err="1" smtClean="0"/>
              <a:t>omogu</a:t>
            </a:r>
            <a:r>
              <a:rPr lang="sr-Latn-RS" dirty="0" smtClean="0"/>
              <a:t>ć</a:t>
            </a:r>
            <a:r>
              <a:rPr lang="en-US" dirty="0" smtClean="0"/>
              <a:t>ava da </a:t>
            </a:r>
            <a:r>
              <a:rPr lang="en-US" dirty="0" err="1" smtClean="0"/>
              <a:t>lak</a:t>
            </a:r>
            <a:r>
              <a:rPr lang="sr-Latn-RS" dirty="0" smtClean="0"/>
              <a:t>š</a:t>
            </a:r>
            <a:r>
              <a:rPr lang="en-US" dirty="0" smtClean="0"/>
              <a:t>e </a:t>
            </a:r>
            <a:r>
              <a:rPr lang="en-US" dirty="0" err="1" smtClean="0"/>
              <a:t>prati</a:t>
            </a:r>
            <a:r>
              <a:rPr lang="en-US" dirty="0" smtClean="0"/>
              <a:t> </a:t>
            </a:r>
            <a:r>
              <a:rPr lang="en-US" dirty="0" err="1" smtClean="0"/>
              <a:t>stanje</a:t>
            </a:r>
            <a:r>
              <a:rPr lang="sr-Latn-RS" dirty="0" smtClean="0"/>
              <a:t> svoje bašte. Kada je zasadio biljku, da li je obrana ili kada je zalio.</a:t>
            </a:r>
            <a:r>
              <a:rPr lang="en-US" dirty="0" smtClean="0"/>
              <a:t> </a:t>
            </a:r>
            <a:endParaRPr lang="sr-Latn-RS" dirty="0" smtClean="0"/>
          </a:p>
          <a:p>
            <a:r>
              <a:rPr lang="sr-Latn-RS" dirty="0" smtClean="0"/>
              <a:t>GoGarden je aplikacija koja daje i detaljan opis biljke koja je posadjena.</a:t>
            </a:r>
            <a:endParaRPr lang="en-US" dirty="0" smtClean="0"/>
          </a:p>
        </p:txBody>
      </p:sp>
    </p:spTree>
    <p:extLst>
      <p:ext uri="{BB962C8B-B14F-4D97-AF65-F5344CB8AC3E}">
        <p14:creationId xmlns:p14="http://schemas.microsoft.com/office/powerpoint/2010/main" val="1364245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Testiranje</a:t>
            </a:r>
            <a:endParaRPr lang="en-US" dirty="0"/>
          </a:p>
        </p:txBody>
      </p:sp>
      <p:sp>
        <p:nvSpPr>
          <p:cNvPr id="3" name="Content Placeholder 2"/>
          <p:cNvSpPr>
            <a:spLocks noGrp="1"/>
          </p:cNvSpPr>
          <p:nvPr>
            <p:ph idx="1"/>
          </p:nvPr>
        </p:nvSpPr>
        <p:spPr>
          <a:xfrm>
            <a:off x="441149" y="2100647"/>
            <a:ext cx="3150549" cy="2464810"/>
          </a:xfrm>
        </p:spPr>
        <p:txBody>
          <a:bodyPr>
            <a:normAutofit lnSpcReduction="10000"/>
          </a:bodyPr>
          <a:lstStyle/>
          <a:p>
            <a:r>
              <a:rPr lang="en-US" dirty="0" smtClean="0"/>
              <a:t>Da bi </a:t>
            </a:r>
            <a:r>
              <a:rPr lang="en-US" dirty="0" err="1" smtClean="0"/>
              <a:t>znali</a:t>
            </a:r>
            <a:r>
              <a:rPr lang="en-US" dirty="0" smtClean="0"/>
              <a:t> da je </a:t>
            </a:r>
            <a:r>
              <a:rPr lang="en-US" dirty="0" err="1" smtClean="0"/>
              <a:t>ovakva</a:t>
            </a:r>
            <a:r>
              <a:rPr lang="en-US" dirty="0" smtClean="0"/>
              <a:t> </a:t>
            </a:r>
            <a:r>
              <a:rPr lang="en-US" dirty="0" err="1" smtClean="0"/>
              <a:t>aplikacija</a:t>
            </a:r>
            <a:r>
              <a:rPr lang="en-US" dirty="0" smtClean="0"/>
              <a:t> </a:t>
            </a:r>
            <a:r>
              <a:rPr lang="en-US" dirty="0" err="1" smtClean="0"/>
              <a:t>potrebna</a:t>
            </a:r>
            <a:r>
              <a:rPr lang="en-US" dirty="0" smtClean="0"/>
              <a:t> </a:t>
            </a:r>
            <a:r>
              <a:rPr lang="en-US" dirty="0" err="1" smtClean="0"/>
              <a:t>uradili</a:t>
            </a:r>
            <a:r>
              <a:rPr lang="en-US" dirty="0" smtClean="0"/>
              <a:t> </a:t>
            </a:r>
            <a:r>
              <a:rPr lang="en-US" dirty="0" err="1" smtClean="0"/>
              <a:t>smo</a:t>
            </a:r>
            <a:r>
              <a:rPr lang="en-US" dirty="0" smtClean="0"/>
              <a:t> </a:t>
            </a:r>
            <a:r>
              <a:rPr lang="en-US" dirty="0" err="1" smtClean="0"/>
              <a:t>jednu</a:t>
            </a:r>
            <a:r>
              <a:rPr lang="en-US" dirty="0" smtClean="0"/>
              <a:t> </a:t>
            </a:r>
            <a:r>
              <a:rPr lang="en-US" dirty="0" err="1" smtClean="0"/>
              <a:t>kratku</a:t>
            </a:r>
            <a:r>
              <a:rPr lang="en-US" dirty="0" smtClean="0"/>
              <a:t> </a:t>
            </a:r>
            <a:r>
              <a:rPr lang="en-US" dirty="0" err="1" smtClean="0"/>
              <a:t>anketu</a:t>
            </a:r>
            <a:r>
              <a:rPr lang="en-US" dirty="0" smtClean="0"/>
              <a:t>.</a:t>
            </a:r>
          </a:p>
          <a:p>
            <a:r>
              <a:rPr lang="en-US" dirty="0" err="1" smtClean="0"/>
              <a:t>Anketa</a:t>
            </a:r>
            <a:r>
              <a:rPr lang="en-US" dirty="0" smtClean="0"/>
              <a:t> je </a:t>
            </a:r>
            <a:r>
              <a:rPr lang="en-US" dirty="0" err="1" smtClean="0"/>
              <a:t>imala</a:t>
            </a:r>
            <a:r>
              <a:rPr lang="en-US" dirty="0" smtClean="0"/>
              <a:t> </a:t>
            </a:r>
            <a:r>
              <a:rPr lang="en-US" dirty="0" err="1" smtClean="0"/>
              <a:t>osnovna</a:t>
            </a:r>
            <a:r>
              <a:rPr lang="en-US" dirty="0" smtClean="0"/>
              <a:t> </a:t>
            </a:r>
            <a:r>
              <a:rPr lang="en-US" dirty="0" err="1" smtClean="0"/>
              <a:t>pitanja</a:t>
            </a:r>
            <a:r>
              <a:rPr lang="en-US" dirty="0" smtClean="0"/>
              <a:t> </a:t>
            </a:r>
            <a:r>
              <a:rPr lang="en-US" dirty="0" err="1" smtClean="0"/>
              <a:t>koja</a:t>
            </a:r>
            <a:r>
              <a:rPr lang="en-US" dirty="0" smtClean="0"/>
              <a:t> </a:t>
            </a:r>
            <a:r>
              <a:rPr lang="en-US" dirty="0" err="1" smtClean="0"/>
              <a:t>su</a:t>
            </a:r>
            <a:r>
              <a:rPr lang="en-US" dirty="0" smtClean="0"/>
              <a:t> </a:t>
            </a:r>
            <a:r>
              <a:rPr lang="en-US" dirty="0" err="1" smtClean="0"/>
              <a:t>dosta</a:t>
            </a:r>
            <a:r>
              <a:rPr lang="en-US" dirty="0" smtClean="0"/>
              <a:t> </a:t>
            </a:r>
            <a:r>
              <a:rPr lang="en-US" dirty="0" err="1" smtClean="0"/>
              <a:t>doprinela</a:t>
            </a:r>
            <a:r>
              <a:rPr lang="en-US" dirty="0" smtClean="0"/>
              <a:t>.</a:t>
            </a:r>
          </a:p>
          <a:p>
            <a:r>
              <a:rPr lang="en-US" dirty="0" err="1" smtClean="0"/>
              <a:t>Ovo</a:t>
            </a:r>
            <a:r>
              <a:rPr lang="en-US" dirty="0" smtClean="0"/>
              <a:t> </a:t>
            </a:r>
            <a:r>
              <a:rPr lang="en-US" dirty="0" err="1" smtClean="0"/>
              <a:t>su</a:t>
            </a:r>
            <a:r>
              <a:rPr lang="en-US" dirty="0" smtClean="0"/>
              <a:t> </a:t>
            </a:r>
            <a:r>
              <a:rPr lang="en-US" dirty="0" err="1" smtClean="0"/>
              <a:t>neka</a:t>
            </a:r>
            <a:r>
              <a:rPr lang="en-US" dirty="0" smtClean="0"/>
              <a:t> od </a:t>
            </a:r>
            <a:r>
              <a:rPr lang="en-US" dirty="0" err="1" smtClean="0"/>
              <a:t>pitanja</a:t>
            </a:r>
            <a:r>
              <a:rPr lang="en-US" dirty="0" smtClean="0"/>
              <a:t> </a:t>
            </a:r>
            <a:r>
              <a:rPr lang="en-US" dirty="0" err="1" smtClean="0"/>
              <a:t>iz</a:t>
            </a:r>
            <a:r>
              <a:rPr lang="en-US" dirty="0" smtClean="0"/>
              <a:t> </a:t>
            </a:r>
            <a:r>
              <a:rPr lang="en-US" dirty="0" err="1" smtClean="0"/>
              <a:t>ankete</a:t>
            </a:r>
            <a:r>
              <a:rPr lang="en-US" dirty="0"/>
              <a:t>:</a:t>
            </a:r>
          </a:p>
        </p:txBody>
      </p:sp>
      <p:pic>
        <p:nvPicPr>
          <p:cNvPr id="6" name="Picture 5"/>
          <p:cNvPicPr>
            <a:picLocks noChangeAspect="1"/>
          </p:cNvPicPr>
          <p:nvPr/>
        </p:nvPicPr>
        <p:blipFill>
          <a:blip r:embed="rId2"/>
          <a:stretch>
            <a:fillRect/>
          </a:stretch>
        </p:blipFill>
        <p:spPr>
          <a:xfrm>
            <a:off x="4162297" y="2100647"/>
            <a:ext cx="3200918" cy="1469682"/>
          </a:xfrm>
          <a:prstGeom prst="rect">
            <a:avLst/>
          </a:prstGeom>
        </p:spPr>
      </p:pic>
      <p:pic>
        <p:nvPicPr>
          <p:cNvPr id="7" name="Picture 6"/>
          <p:cNvPicPr>
            <a:picLocks noChangeAspect="1"/>
          </p:cNvPicPr>
          <p:nvPr/>
        </p:nvPicPr>
        <p:blipFill>
          <a:blip r:embed="rId3"/>
          <a:stretch>
            <a:fillRect/>
          </a:stretch>
        </p:blipFill>
        <p:spPr>
          <a:xfrm>
            <a:off x="4162297" y="3955020"/>
            <a:ext cx="2665583" cy="1464454"/>
          </a:xfrm>
          <a:prstGeom prst="rect">
            <a:avLst/>
          </a:prstGeom>
        </p:spPr>
      </p:pic>
      <p:pic>
        <p:nvPicPr>
          <p:cNvPr id="8" name="Picture 7"/>
          <p:cNvPicPr>
            <a:picLocks noChangeAspect="1"/>
          </p:cNvPicPr>
          <p:nvPr/>
        </p:nvPicPr>
        <p:blipFill>
          <a:blip r:embed="rId4"/>
          <a:stretch>
            <a:fillRect/>
          </a:stretch>
        </p:blipFill>
        <p:spPr>
          <a:xfrm>
            <a:off x="7933815" y="2100647"/>
            <a:ext cx="2956608" cy="1475962"/>
          </a:xfrm>
          <a:prstGeom prst="rect">
            <a:avLst/>
          </a:prstGeom>
        </p:spPr>
      </p:pic>
      <p:pic>
        <p:nvPicPr>
          <p:cNvPr id="9" name="Picture 8"/>
          <p:cNvPicPr>
            <a:picLocks noChangeAspect="1"/>
          </p:cNvPicPr>
          <p:nvPr/>
        </p:nvPicPr>
        <p:blipFill>
          <a:blip r:embed="rId5"/>
          <a:stretch>
            <a:fillRect/>
          </a:stretch>
        </p:blipFill>
        <p:spPr>
          <a:xfrm>
            <a:off x="7929110" y="3955020"/>
            <a:ext cx="3183733" cy="1464353"/>
          </a:xfrm>
          <a:prstGeom prst="rect">
            <a:avLst/>
          </a:prstGeom>
        </p:spPr>
      </p:pic>
    </p:spTree>
    <p:extLst>
      <p:ext uri="{BB962C8B-B14F-4D97-AF65-F5344CB8AC3E}">
        <p14:creationId xmlns:p14="http://schemas.microsoft.com/office/powerpoint/2010/main" val="136530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Ciljna</a:t>
            </a:r>
            <a:r>
              <a:rPr lang="en-US" dirty="0" smtClean="0"/>
              <a:t> </a:t>
            </a:r>
            <a:r>
              <a:rPr lang="en-US" dirty="0" err="1" smtClean="0"/>
              <a:t>grupa</a:t>
            </a:r>
            <a:r>
              <a:rPr lang="en-US" dirty="0" smtClean="0"/>
              <a:t> </a:t>
            </a:r>
            <a:r>
              <a:rPr lang="sr-Latn-RS" dirty="0" smtClean="0"/>
              <a:t>korisnika</a:t>
            </a:r>
            <a:endParaRPr lang="en-US" dirty="0"/>
          </a:p>
        </p:txBody>
      </p:sp>
      <p:sp>
        <p:nvSpPr>
          <p:cNvPr id="3" name="Content Placeholder 2"/>
          <p:cNvSpPr>
            <a:spLocks noGrp="1"/>
          </p:cNvSpPr>
          <p:nvPr>
            <p:ph idx="1"/>
          </p:nvPr>
        </p:nvSpPr>
        <p:spPr/>
        <p:txBody>
          <a:bodyPr/>
          <a:lstStyle/>
          <a:p>
            <a:r>
              <a:rPr lang="sr-Latn-RS" dirty="0" smtClean="0"/>
              <a:t>Na </a:t>
            </a:r>
            <a:r>
              <a:rPr lang="sr-Latn-RS" dirty="0"/>
              <a:t>osnovu tehničkih uslova, da bi korisnik mogao da koristi mobilnu aplikaciju „GoGarden“, mora da poseduje pametan uređaj. Ova činjenica isključuje većinu pripadnika starijeg životnog doba (penzionera), tako da oni ne spadaju u ciljnu grupu korisnika aplikacije.</a:t>
            </a:r>
            <a:endParaRPr lang="en-US" dirty="0"/>
          </a:p>
          <a:p>
            <a:r>
              <a:rPr lang="en-US" dirty="0" err="1"/>
              <a:t>Zbog</a:t>
            </a:r>
            <a:r>
              <a:rPr lang="en-US" dirty="0"/>
              <a:t> </a:t>
            </a:r>
            <a:r>
              <a:rPr lang="en-US" dirty="0" err="1"/>
              <a:t>tipa</a:t>
            </a:r>
            <a:r>
              <a:rPr lang="en-US" dirty="0"/>
              <a:t> </a:t>
            </a:r>
            <a:r>
              <a:rPr lang="en-US" dirty="0" err="1"/>
              <a:t>aplikacije</a:t>
            </a:r>
            <a:r>
              <a:rPr lang="en-US" dirty="0"/>
              <a:t> ( </a:t>
            </a:r>
            <a:r>
              <a:rPr lang="en-US" dirty="0" err="1"/>
              <a:t>odr</a:t>
            </a:r>
            <a:r>
              <a:rPr lang="sr-Latn-RS" dirty="0"/>
              <a:t>žavanje bašte), možemo da pretpostavimo da će aplikaciju biti više prihvaćena kod osoba starijih od 25 godina.</a:t>
            </a:r>
          </a:p>
          <a:p>
            <a:endParaRPr lang="en-US" dirty="0"/>
          </a:p>
        </p:txBody>
      </p:sp>
    </p:spTree>
    <p:extLst>
      <p:ext uri="{BB962C8B-B14F-4D97-AF65-F5344CB8AC3E}">
        <p14:creationId xmlns:p14="http://schemas.microsoft.com/office/powerpoint/2010/main" val="63487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Login</a:t>
            </a:r>
            <a:endParaRPr lang="en-US" dirty="0"/>
          </a:p>
        </p:txBody>
      </p:sp>
      <p:sp>
        <p:nvSpPr>
          <p:cNvPr id="11" name="Content Placeholder 2"/>
          <p:cNvSpPr txBox="1">
            <a:spLocks/>
          </p:cNvSpPr>
          <p:nvPr/>
        </p:nvSpPr>
        <p:spPr>
          <a:xfrm>
            <a:off x="581192" y="2180496"/>
            <a:ext cx="698593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smtClean="0"/>
              <a:t>Login strana sluzi da se korisnik uloguje na aplikaciju.</a:t>
            </a:r>
          </a:p>
          <a:p>
            <a:r>
              <a:rPr lang="sr-Latn-RS" dirty="0" smtClean="0"/>
              <a:t>Ukoliko korisnik nema nalog može kliknuti na „Napravi nalog“ i time preći na stranu za kreiranje novog naloga.</a:t>
            </a:r>
          </a:p>
        </p:txBody>
      </p:sp>
      <p:pic>
        <p:nvPicPr>
          <p:cNvPr id="3" name="Picture 2"/>
          <p:cNvPicPr>
            <a:picLocks noChangeAspect="1"/>
          </p:cNvPicPr>
          <p:nvPr/>
        </p:nvPicPr>
        <p:blipFill>
          <a:blip r:embed="rId2"/>
          <a:stretch>
            <a:fillRect/>
          </a:stretch>
        </p:blipFill>
        <p:spPr>
          <a:xfrm>
            <a:off x="8592489" y="2180496"/>
            <a:ext cx="1991712" cy="4263081"/>
          </a:xfrm>
          <a:prstGeom prst="rect">
            <a:avLst/>
          </a:prstGeom>
        </p:spPr>
      </p:pic>
    </p:spTree>
    <p:extLst>
      <p:ext uri="{BB962C8B-B14F-4D97-AF65-F5344CB8AC3E}">
        <p14:creationId xmlns:p14="http://schemas.microsoft.com/office/powerpoint/2010/main" val="2891276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Registraciaj</a:t>
            </a:r>
            <a:endParaRPr lang="en-US" dirty="0"/>
          </a:p>
        </p:txBody>
      </p:sp>
      <p:sp>
        <p:nvSpPr>
          <p:cNvPr id="11" name="Content Placeholder 2"/>
          <p:cNvSpPr txBox="1">
            <a:spLocks/>
          </p:cNvSpPr>
          <p:nvPr/>
        </p:nvSpPr>
        <p:spPr>
          <a:xfrm>
            <a:off x="581192" y="2180496"/>
            <a:ext cx="698593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smtClean="0"/>
              <a:t>Strana koja omogućava korisniku da napravi nov akaunt.</a:t>
            </a:r>
          </a:p>
        </p:txBody>
      </p:sp>
      <p:pic>
        <p:nvPicPr>
          <p:cNvPr id="4" name="Picture 3"/>
          <p:cNvPicPr>
            <a:picLocks noChangeAspect="1"/>
          </p:cNvPicPr>
          <p:nvPr/>
        </p:nvPicPr>
        <p:blipFill>
          <a:blip r:embed="rId2"/>
          <a:stretch>
            <a:fillRect/>
          </a:stretch>
        </p:blipFill>
        <p:spPr>
          <a:xfrm>
            <a:off x="8616615" y="2180496"/>
            <a:ext cx="1916748" cy="4163970"/>
          </a:xfrm>
          <a:prstGeom prst="rect">
            <a:avLst/>
          </a:prstGeom>
        </p:spPr>
      </p:pic>
    </p:spTree>
    <p:extLst>
      <p:ext uri="{BB962C8B-B14F-4D97-AF65-F5344CB8AC3E}">
        <p14:creationId xmlns:p14="http://schemas.microsoft.com/office/powerpoint/2010/main" val="2729728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Dobrodosli</a:t>
            </a:r>
            <a:endParaRPr lang="en-US" dirty="0"/>
          </a:p>
        </p:txBody>
      </p:sp>
      <p:sp>
        <p:nvSpPr>
          <p:cNvPr id="11" name="Content Placeholder 2"/>
          <p:cNvSpPr txBox="1">
            <a:spLocks/>
          </p:cNvSpPr>
          <p:nvPr/>
        </p:nvSpPr>
        <p:spPr>
          <a:xfrm>
            <a:off x="590523" y="2180496"/>
            <a:ext cx="698593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smtClean="0"/>
              <a:t>Nakon logovanja na aplikaciju otvara se strana na kojoj biramo dugme „Dobrodošli“ cime potvrdjujemo da želimo da nastavimo sa aplikacijom.</a:t>
            </a:r>
          </a:p>
        </p:txBody>
      </p:sp>
      <p:pic>
        <p:nvPicPr>
          <p:cNvPr id="4" name="Picture 3"/>
          <p:cNvPicPr>
            <a:picLocks noChangeAspect="1"/>
          </p:cNvPicPr>
          <p:nvPr/>
        </p:nvPicPr>
        <p:blipFill>
          <a:blip r:embed="rId2"/>
          <a:stretch>
            <a:fillRect/>
          </a:stretch>
        </p:blipFill>
        <p:spPr>
          <a:xfrm>
            <a:off x="8847438" y="2180496"/>
            <a:ext cx="1916584" cy="4143787"/>
          </a:xfrm>
          <a:prstGeom prst="rect">
            <a:avLst/>
          </a:prstGeom>
        </p:spPr>
      </p:pic>
    </p:spTree>
    <p:extLst>
      <p:ext uri="{BB962C8B-B14F-4D97-AF65-F5344CB8AC3E}">
        <p14:creationId xmlns:p14="http://schemas.microsoft.com/office/powerpoint/2010/main" val="3518912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Početna </a:t>
            </a:r>
            <a:endParaRPr lang="en-US" dirty="0"/>
          </a:p>
        </p:txBody>
      </p:sp>
      <p:sp>
        <p:nvSpPr>
          <p:cNvPr id="11" name="Content Placeholder 2"/>
          <p:cNvSpPr txBox="1">
            <a:spLocks/>
          </p:cNvSpPr>
          <p:nvPr/>
        </p:nvSpPr>
        <p:spPr>
          <a:xfrm>
            <a:off x="590523" y="2180496"/>
            <a:ext cx="399192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smtClean="0"/>
              <a:t>Početna strana na kojoj korisnik moze da vidi podatke o svojoj bašti i da izabere biljku koju želi detaljno da pogleda.</a:t>
            </a:r>
          </a:p>
        </p:txBody>
      </p:sp>
      <p:pic>
        <p:nvPicPr>
          <p:cNvPr id="4" name="Picture 3"/>
          <p:cNvPicPr>
            <a:picLocks noChangeAspect="1"/>
          </p:cNvPicPr>
          <p:nvPr/>
        </p:nvPicPr>
        <p:blipFill>
          <a:blip r:embed="rId2"/>
          <a:stretch>
            <a:fillRect/>
          </a:stretch>
        </p:blipFill>
        <p:spPr>
          <a:xfrm>
            <a:off x="6217017" y="2180496"/>
            <a:ext cx="1996879" cy="4015946"/>
          </a:xfrm>
          <a:prstGeom prst="rect">
            <a:avLst/>
          </a:prstGeom>
        </p:spPr>
      </p:pic>
      <p:pic>
        <p:nvPicPr>
          <p:cNvPr id="5" name="Picture 4"/>
          <p:cNvPicPr>
            <a:picLocks noChangeAspect="1"/>
          </p:cNvPicPr>
          <p:nvPr/>
        </p:nvPicPr>
        <p:blipFill>
          <a:blip r:embed="rId3"/>
          <a:stretch>
            <a:fillRect/>
          </a:stretch>
        </p:blipFill>
        <p:spPr>
          <a:xfrm>
            <a:off x="8658739" y="2180496"/>
            <a:ext cx="2050450" cy="4024676"/>
          </a:xfrm>
          <a:prstGeom prst="rect">
            <a:avLst/>
          </a:prstGeom>
        </p:spPr>
      </p:pic>
    </p:spTree>
    <p:extLst>
      <p:ext uri="{BB962C8B-B14F-4D97-AF65-F5344CB8AC3E}">
        <p14:creationId xmlns:p14="http://schemas.microsoft.com/office/powerpoint/2010/main" val="3203783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Detaljan pregled</a:t>
            </a:r>
            <a:endParaRPr lang="en-US" dirty="0"/>
          </a:p>
        </p:txBody>
      </p:sp>
      <p:sp>
        <p:nvSpPr>
          <p:cNvPr id="11" name="Content Placeholder 2"/>
          <p:cNvSpPr txBox="1">
            <a:spLocks/>
          </p:cNvSpPr>
          <p:nvPr/>
        </p:nvSpPr>
        <p:spPr>
          <a:xfrm>
            <a:off x="590523" y="2180496"/>
            <a:ext cx="399192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smtClean="0"/>
              <a:t>Detaljan pregled je strana na kojoj korisnik ima mogućnost da pogleda slike iz bašte i detaljniji opis biljke.</a:t>
            </a:r>
          </a:p>
          <a:p>
            <a:r>
              <a:rPr lang="sr-Latn-RS" dirty="0" smtClean="0"/>
              <a:t>Takodje može videti za trenutnu nedelju kojim danima je bila zalivana</a:t>
            </a:r>
          </a:p>
        </p:txBody>
      </p:sp>
      <p:pic>
        <p:nvPicPr>
          <p:cNvPr id="4" name="Picture 3"/>
          <p:cNvPicPr>
            <a:picLocks noChangeAspect="1"/>
          </p:cNvPicPr>
          <p:nvPr/>
        </p:nvPicPr>
        <p:blipFill>
          <a:blip r:embed="rId2"/>
          <a:stretch>
            <a:fillRect/>
          </a:stretch>
        </p:blipFill>
        <p:spPr>
          <a:xfrm>
            <a:off x="5751641" y="2183201"/>
            <a:ext cx="2121029" cy="3866377"/>
          </a:xfrm>
          <a:prstGeom prst="rect">
            <a:avLst/>
          </a:prstGeom>
        </p:spPr>
      </p:pic>
      <p:pic>
        <p:nvPicPr>
          <p:cNvPr id="5" name="Picture 4"/>
          <p:cNvPicPr>
            <a:picLocks noChangeAspect="1"/>
          </p:cNvPicPr>
          <p:nvPr/>
        </p:nvPicPr>
        <p:blipFill>
          <a:blip r:embed="rId3"/>
          <a:stretch>
            <a:fillRect/>
          </a:stretch>
        </p:blipFill>
        <p:spPr>
          <a:xfrm>
            <a:off x="8338107" y="2180496"/>
            <a:ext cx="2173373" cy="3869082"/>
          </a:xfrm>
          <a:prstGeom prst="rect">
            <a:avLst/>
          </a:prstGeom>
        </p:spPr>
      </p:pic>
    </p:spTree>
    <p:extLst>
      <p:ext uri="{BB962C8B-B14F-4D97-AF65-F5344CB8AC3E}">
        <p14:creationId xmlns:p14="http://schemas.microsoft.com/office/powerpoint/2010/main" val="1133496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80</TotalTime>
  <Words>326</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Gill Sans MT</vt:lpstr>
      <vt:lpstr>Wingdings 2</vt:lpstr>
      <vt:lpstr>Dividend</vt:lpstr>
      <vt:lpstr>Gogarden</vt:lpstr>
      <vt:lpstr>Opis aplikacije</vt:lpstr>
      <vt:lpstr>Testiranje</vt:lpstr>
      <vt:lpstr>Ciljna grupa korisnika</vt:lpstr>
      <vt:lpstr>Login</vt:lpstr>
      <vt:lpstr>Registraciaj</vt:lpstr>
      <vt:lpstr>Dobrodosli</vt:lpstr>
      <vt:lpstr>Početna </vt:lpstr>
      <vt:lpstr>Detaljan pregled</vt:lpstr>
      <vt:lpstr>Dodaj biljku</vt:lpstr>
      <vt:lpstr>Uspesno dodata biljka</vt:lpstr>
      <vt:lpstr>profil</vt:lpstr>
    </vt:vector>
  </TitlesOfParts>
  <Company>Met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Karma</dc:title>
  <dc:creator>Nikola Tasic</dc:creator>
  <cp:lastModifiedBy>Uros</cp:lastModifiedBy>
  <cp:revision>10</cp:revision>
  <dcterms:created xsi:type="dcterms:W3CDTF">2020-07-10T00:43:09Z</dcterms:created>
  <dcterms:modified xsi:type="dcterms:W3CDTF">2021-06-07T19:12:42Z</dcterms:modified>
</cp:coreProperties>
</file>