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2" r:id="rId4"/>
  </p:sldMasterIdLst>
  <p:notesMasterIdLst>
    <p:notesMasterId r:id="rId29"/>
  </p:notesMasterIdLst>
  <p:handoutMasterIdLst>
    <p:handoutMasterId r:id="rId30"/>
  </p:handoutMasterIdLst>
  <p:sldIdLst>
    <p:sldId id="260" r:id="rId5"/>
    <p:sldId id="278" r:id="rId6"/>
    <p:sldId id="277" r:id="rId7"/>
    <p:sldId id="280" r:id="rId8"/>
    <p:sldId id="281" r:id="rId9"/>
    <p:sldId id="262" r:id="rId10"/>
    <p:sldId id="268" r:id="rId11"/>
    <p:sldId id="263" r:id="rId12"/>
    <p:sldId id="285" r:id="rId13"/>
    <p:sldId id="266" r:id="rId14"/>
    <p:sldId id="264" r:id="rId15"/>
    <p:sldId id="286" r:id="rId16"/>
    <p:sldId id="269" r:id="rId17"/>
    <p:sldId id="270" r:id="rId18"/>
    <p:sldId id="271" r:id="rId19"/>
    <p:sldId id="287" r:id="rId20"/>
    <p:sldId id="284" r:id="rId21"/>
    <p:sldId id="272" r:id="rId22"/>
    <p:sldId id="273" r:id="rId23"/>
    <p:sldId id="282" r:id="rId24"/>
    <p:sldId id="283" r:id="rId25"/>
    <p:sldId id="265" r:id="rId26"/>
    <p:sldId id="267" r:id="rId27"/>
    <p:sldId id="261" r:id="rId2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53309C-F8C7-5634-E3FB-7898CBFFA99C}" name="Jānis Grabis" initials="JG" userId="S::janis.grabis_1@rtu.lv::29ee04a4-59e4-4329-8ac8-150b96a5f88a" providerId="AD"/>
  <p188:author id="{3C7D22CA-D28D-8D3E-B68C-27FF9209EF39}" name="Dmitrijs Bļizņuks" initials="DB" userId="S::dmitrijs.bliznuks@rtu.lv::fa7fef31-a725-4c0b-bcaa-3dcc192181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51"/>
    <a:srgbClr val="424242"/>
    <a:srgbClr val="F4F4F4"/>
    <a:srgbClr val="989898"/>
    <a:srgbClr val="B72E91"/>
    <a:srgbClr val="293B97"/>
    <a:srgbClr val="1E2785"/>
    <a:srgbClr val="313131"/>
    <a:srgbClr val="1E297F"/>
    <a:srgbClr val="F4F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87" autoAdjust="0"/>
    <p:restoredTop sz="94679" autoAdjust="0"/>
  </p:normalViewPr>
  <p:slideViewPr>
    <p:cSldViewPr snapToGrid="0" snapToObjects="1">
      <p:cViewPr varScale="1">
        <p:scale>
          <a:sx n="142" d="100"/>
          <a:sy n="142" d="100"/>
        </p:scale>
        <p:origin x="51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77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B\bachelor%20RTU%202025\zameri\ing%20ing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B\bachelor%20RTU%202025\zameri\zamechatelno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B\bachelor%20RTU%202025\zameri\UV%20readingssss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B\bachelor%20RTU%202025\zameri\UV%20readingssss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B\bachelor%20RTU%202025\zameri\Kp%20Pid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B\bachelor%20RTU%202025\zameri\Kp%20Pid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B\bachelor%20RTU%202025\zameri\Kp%20Pid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r>
              <a:rPr lang="lv-LV" sz="1400" b="0" i="0" u="none" strike="noStrike" kern="1200" spc="0" baseline="0" dirty="0">
                <a:solidFill>
                  <a:srgbClr val="005551"/>
                </a:solidFill>
              </a:rPr>
              <a:t>Lineārās kontroles temperatūras svārstību grafiks ar papildus reostata manuālo kontroli  </a:t>
            </a:r>
            <a:endParaRPr lang="en-US" sz="1400" b="0" i="0" u="none" strike="noStrike" kern="1200" spc="0" baseline="0" dirty="0">
              <a:solidFill>
                <a:srgbClr val="0055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555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'ing ing'!$B$1:$B$3</c:f>
              <c:strCache>
                <c:ptCount val="3"/>
                <c:pt idx="2">
                  <c:v>Temperatūra (C)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'ing ing'!$B$4:$B$280</c:f>
              <c:numCache>
                <c:formatCode>General</c:formatCode>
                <c:ptCount val="277"/>
                <c:pt idx="0">
                  <c:v>28.1</c:v>
                </c:pt>
                <c:pt idx="1">
                  <c:v>28.8</c:v>
                </c:pt>
                <c:pt idx="2">
                  <c:v>29.4</c:v>
                </c:pt>
                <c:pt idx="3">
                  <c:v>30.1</c:v>
                </c:pt>
                <c:pt idx="4">
                  <c:v>30.8</c:v>
                </c:pt>
                <c:pt idx="5">
                  <c:v>31.5</c:v>
                </c:pt>
                <c:pt idx="6">
                  <c:v>32.200000000000003</c:v>
                </c:pt>
                <c:pt idx="7">
                  <c:v>32.200000000000003</c:v>
                </c:pt>
                <c:pt idx="8">
                  <c:v>32.299999999999997</c:v>
                </c:pt>
                <c:pt idx="9">
                  <c:v>32.299999999999997</c:v>
                </c:pt>
                <c:pt idx="10">
                  <c:v>32.4</c:v>
                </c:pt>
                <c:pt idx="11">
                  <c:v>32.4</c:v>
                </c:pt>
                <c:pt idx="12">
                  <c:v>32.4</c:v>
                </c:pt>
                <c:pt idx="13">
                  <c:v>32.5</c:v>
                </c:pt>
                <c:pt idx="14">
                  <c:v>32.5</c:v>
                </c:pt>
                <c:pt idx="15">
                  <c:v>32.5</c:v>
                </c:pt>
                <c:pt idx="16">
                  <c:v>32.5</c:v>
                </c:pt>
                <c:pt idx="17">
                  <c:v>32.5</c:v>
                </c:pt>
                <c:pt idx="18">
                  <c:v>32.5</c:v>
                </c:pt>
                <c:pt idx="19">
                  <c:v>32.5</c:v>
                </c:pt>
                <c:pt idx="20">
                  <c:v>32.5</c:v>
                </c:pt>
                <c:pt idx="21">
                  <c:v>32.5</c:v>
                </c:pt>
                <c:pt idx="22">
                  <c:v>32.5</c:v>
                </c:pt>
                <c:pt idx="23">
                  <c:v>32.5</c:v>
                </c:pt>
                <c:pt idx="24">
                  <c:v>32.5</c:v>
                </c:pt>
                <c:pt idx="25">
                  <c:v>32.5</c:v>
                </c:pt>
                <c:pt idx="26">
                  <c:v>32.5</c:v>
                </c:pt>
                <c:pt idx="27">
                  <c:v>32.5</c:v>
                </c:pt>
                <c:pt idx="28">
                  <c:v>32.5</c:v>
                </c:pt>
                <c:pt idx="29">
                  <c:v>32.6</c:v>
                </c:pt>
                <c:pt idx="30">
                  <c:v>32.9</c:v>
                </c:pt>
                <c:pt idx="31">
                  <c:v>33.1</c:v>
                </c:pt>
                <c:pt idx="32">
                  <c:v>33.299999999999997</c:v>
                </c:pt>
                <c:pt idx="33">
                  <c:v>33.5</c:v>
                </c:pt>
                <c:pt idx="34">
                  <c:v>33.700000000000003</c:v>
                </c:pt>
                <c:pt idx="35">
                  <c:v>33.9</c:v>
                </c:pt>
                <c:pt idx="36">
                  <c:v>34.200000000000003</c:v>
                </c:pt>
                <c:pt idx="37">
                  <c:v>34.4</c:v>
                </c:pt>
                <c:pt idx="38">
                  <c:v>34.6</c:v>
                </c:pt>
                <c:pt idx="39">
                  <c:v>34.6</c:v>
                </c:pt>
                <c:pt idx="40">
                  <c:v>34.700000000000003</c:v>
                </c:pt>
                <c:pt idx="41">
                  <c:v>34.700000000000003</c:v>
                </c:pt>
                <c:pt idx="42">
                  <c:v>34.700000000000003</c:v>
                </c:pt>
                <c:pt idx="43">
                  <c:v>34.700000000000003</c:v>
                </c:pt>
                <c:pt idx="44">
                  <c:v>34.700000000000003</c:v>
                </c:pt>
                <c:pt idx="45">
                  <c:v>34.700000000000003</c:v>
                </c:pt>
                <c:pt idx="46">
                  <c:v>34.700000000000003</c:v>
                </c:pt>
                <c:pt idx="47">
                  <c:v>34.700000000000003</c:v>
                </c:pt>
                <c:pt idx="48">
                  <c:v>34.700000000000003</c:v>
                </c:pt>
                <c:pt idx="49">
                  <c:v>34.700000000000003</c:v>
                </c:pt>
                <c:pt idx="50">
                  <c:v>34.700000000000003</c:v>
                </c:pt>
                <c:pt idx="51">
                  <c:v>34.700000000000003</c:v>
                </c:pt>
                <c:pt idx="52">
                  <c:v>34.799999999999997</c:v>
                </c:pt>
                <c:pt idx="53">
                  <c:v>34.799999999999997</c:v>
                </c:pt>
                <c:pt idx="54">
                  <c:v>34.799999999999997</c:v>
                </c:pt>
                <c:pt idx="55">
                  <c:v>34.799999999999997</c:v>
                </c:pt>
                <c:pt idx="56">
                  <c:v>34.799999999999997</c:v>
                </c:pt>
                <c:pt idx="57">
                  <c:v>34.799999999999997</c:v>
                </c:pt>
                <c:pt idx="58">
                  <c:v>34.799999999999997</c:v>
                </c:pt>
                <c:pt idx="59">
                  <c:v>34.799999999999997</c:v>
                </c:pt>
                <c:pt idx="60">
                  <c:v>34.799999999999997</c:v>
                </c:pt>
                <c:pt idx="61">
                  <c:v>34.799999999999997</c:v>
                </c:pt>
                <c:pt idx="62">
                  <c:v>34.799999999999997</c:v>
                </c:pt>
                <c:pt idx="63">
                  <c:v>34.799999999999997</c:v>
                </c:pt>
                <c:pt idx="64">
                  <c:v>34.799999999999997</c:v>
                </c:pt>
                <c:pt idx="65">
                  <c:v>34.799999999999997</c:v>
                </c:pt>
                <c:pt idx="66">
                  <c:v>34.799999999999997</c:v>
                </c:pt>
                <c:pt idx="67">
                  <c:v>34.799999999999997</c:v>
                </c:pt>
                <c:pt idx="68">
                  <c:v>34.799999999999997</c:v>
                </c:pt>
                <c:pt idx="69">
                  <c:v>34.799999999999997</c:v>
                </c:pt>
                <c:pt idx="70">
                  <c:v>34.799999999999997</c:v>
                </c:pt>
                <c:pt idx="71">
                  <c:v>34.799999999999997</c:v>
                </c:pt>
                <c:pt idx="72">
                  <c:v>34.799999999999997</c:v>
                </c:pt>
                <c:pt idx="73">
                  <c:v>34.799999999999997</c:v>
                </c:pt>
                <c:pt idx="74">
                  <c:v>34.799999999999997</c:v>
                </c:pt>
                <c:pt idx="75">
                  <c:v>34.799999999999997</c:v>
                </c:pt>
                <c:pt idx="76">
                  <c:v>34.799999999999997</c:v>
                </c:pt>
                <c:pt idx="77">
                  <c:v>34.799999999999997</c:v>
                </c:pt>
                <c:pt idx="78">
                  <c:v>34.799999999999997</c:v>
                </c:pt>
                <c:pt idx="79">
                  <c:v>34.799999999999997</c:v>
                </c:pt>
                <c:pt idx="80">
                  <c:v>34.9</c:v>
                </c:pt>
                <c:pt idx="81">
                  <c:v>34.9</c:v>
                </c:pt>
                <c:pt idx="82">
                  <c:v>34.9</c:v>
                </c:pt>
                <c:pt idx="83">
                  <c:v>34.9</c:v>
                </c:pt>
                <c:pt idx="84">
                  <c:v>34.9</c:v>
                </c:pt>
                <c:pt idx="85">
                  <c:v>34.9</c:v>
                </c:pt>
                <c:pt idx="86">
                  <c:v>34.9</c:v>
                </c:pt>
                <c:pt idx="87">
                  <c:v>34.9</c:v>
                </c:pt>
                <c:pt idx="88">
                  <c:v>34.9</c:v>
                </c:pt>
                <c:pt idx="89">
                  <c:v>34.9</c:v>
                </c:pt>
                <c:pt idx="90">
                  <c:v>34.9</c:v>
                </c:pt>
                <c:pt idx="91">
                  <c:v>34.9</c:v>
                </c:pt>
                <c:pt idx="92">
                  <c:v>35</c:v>
                </c:pt>
                <c:pt idx="93">
                  <c:v>35</c:v>
                </c:pt>
                <c:pt idx="94">
                  <c:v>35</c:v>
                </c:pt>
                <c:pt idx="95">
                  <c:v>35</c:v>
                </c:pt>
                <c:pt idx="96">
                  <c:v>35</c:v>
                </c:pt>
                <c:pt idx="97">
                  <c:v>35</c:v>
                </c:pt>
                <c:pt idx="98">
                  <c:v>35</c:v>
                </c:pt>
                <c:pt idx="99">
                  <c:v>35</c:v>
                </c:pt>
                <c:pt idx="100">
                  <c:v>35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35</c:v>
                </c:pt>
                <c:pt idx="105">
                  <c:v>35</c:v>
                </c:pt>
                <c:pt idx="106">
                  <c:v>35.1</c:v>
                </c:pt>
                <c:pt idx="107">
                  <c:v>35.1</c:v>
                </c:pt>
                <c:pt idx="108">
                  <c:v>35.1</c:v>
                </c:pt>
                <c:pt idx="109">
                  <c:v>35.1</c:v>
                </c:pt>
                <c:pt idx="110">
                  <c:v>35.1</c:v>
                </c:pt>
                <c:pt idx="111">
                  <c:v>35.1</c:v>
                </c:pt>
                <c:pt idx="112">
                  <c:v>35.1</c:v>
                </c:pt>
                <c:pt idx="113">
                  <c:v>35.1</c:v>
                </c:pt>
                <c:pt idx="114">
                  <c:v>35.1</c:v>
                </c:pt>
                <c:pt idx="115">
                  <c:v>35.1</c:v>
                </c:pt>
                <c:pt idx="116">
                  <c:v>35.1</c:v>
                </c:pt>
                <c:pt idx="117">
                  <c:v>35.1</c:v>
                </c:pt>
                <c:pt idx="118">
                  <c:v>35.1</c:v>
                </c:pt>
                <c:pt idx="119">
                  <c:v>35.1</c:v>
                </c:pt>
                <c:pt idx="120">
                  <c:v>35.1</c:v>
                </c:pt>
                <c:pt idx="121">
                  <c:v>35.1</c:v>
                </c:pt>
                <c:pt idx="122">
                  <c:v>35.1</c:v>
                </c:pt>
                <c:pt idx="123">
                  <c:v>35.1</c:v>
                </c:pt>
                <c:pt idx="124">
                  <c:v>35.1</c:v>
                </c:pt>
                <c:pt idx="125">
                  <c:v>35.1</c:v>
                </c:pt>
                <c:pt idx="126">
                  <c:v>35.1</c:v>
                </c:pt>
                <c:pt idx="127">
                  <c:v>35.1</c:v>
                </c:pt>
                <c:pt idx="128">
                  <c:v>35.1</c:v>
                </c:pt>
                <c:pt idx="129">
                  <c:v>35.1</c:v>
                </c:pt>
                <c:pt idx="130">
                  <c:v>35.1</c:v>
                </c:pt>
                <c:pt idx="131">
                  <c:v>35.1</c:v>
                </c:pt>
                <c:pt idx="132">
                  <c:v>35.1</c:v>
                </c:pt>
                <c:pt idx="133">
                  <c:v>35.1</c:v>
                </c:pt>
                <c:pt idx="134">
                  <c:v>35.1</c:v>
                </c:pt>
                <c:pt idx="135">
                  <c:v>35.1</c:v>
                </c:pt>
                <c:pt idx="136">
                  <c:v>35.1</c:v>
                </c:pt>
                <c:pt idx="137">
                  <c:v>35.1</c:v>
                </c:pt>
                <c:pt idx="138">
                  <c:v>35.1</c:v>
                </c:pt>
                <c:pt idx="139">
                  <c:v>35.1</c:v>
                </c:pt>
                <c:pt idx="140">
                  <c:v>35.1</c:v>
                </c:pt>
                <c:pt idx="141">
                  <c:v>35.1</c:v>
                </c:pt>
                <c:pt idx="142">
                  <c:v>35.1</c:v>
                </c:pt>
                <c:pt idx="143">
                  <c:v>35.1</c:v>
                </c:pt>
                <c:pt idx="144">
                  <c:v>35.1</c:v>
                </c:pt>
                <c:pt idx="145">
                  <c:v>35.1</c:v>
                </c:pt>
                <c:pt idx="146">
                  <c:v>35.1</c:v>
                </c:pt>
                <c:pt idx="147">
                  <c:v>35.1</c:v>
                </c:pt>
                <c:pt idx="148">
                  <c:v>35.1</c:v>
                </c:pt>
                <c:pt idx="149">
                  <c:v>35.1</c:v>
                </c:pt>
                <c:pt idx="150">
                  <c:v>35.1</c:v>
                </c:pt>
                <c:pt idx="151">
                  <c:v>35.1</c:v>
                </c:pt>
                <c:pt idx="152">
                  <c:v>35.1</c:v>
                </c:pt>
                <c:pt idx="153">
                  <c:v>35.1</c:v>
                </c:pt>
                <c:pt idx="154">
                  <c:v>35.1</c:v>
                </c:pt>
                <c:pt idx="155">
                  <c:v>35.1</c:v>
                </c:pt>
                <c:pt idx="156">
                  <c:v>35.1</c:v>
                </c:pt>
                <c:pt idx="157">
                  <c:v>35.1</c:v>
                </c:pt>
                <c:pt idx="158">
                  <c:v>35.1</c:v>
                </c:pt>
                <c:pt idx="159">
                  <c:v>35.1</c:v>
                </c:pt>
                <c:pt idx="160">
                  <c:v>35.1</c:v>
                </c:pt>
                <c:pt idx="161">
                  <c:v>35.1</c:v>
                </c:pt>
                <c:pt idx="162">
                  <c:v>35.1</c:v>
                </c:pt>
                <c:pt idx="163">
                  <c:v>35.1</c:v>
                </c:pt>
                <c:pt idx="164">
                  <c:v>35.1</c:v>
                </c:pt>
                <c:pt idx="165">
                  <c:v>35.1</c:v>
                </c:pt>
                <c:pt idx="166">
                  <c:v>35.1</c:v>
                </c:pt>
                <c:pt idx="167">
                  <c:v>35.1</c:v>
                </c:pt>
                <c:pt idx="168">
                  <c:v>35.1</c:v>
                </c:pt>
                <c:pt idx="169">
                  <c:v>35.1</c:v>
                </c:pt>
                <c:pt idx="170">
                  <c:v>35.1</c:v>
                </c:pt>
                <c:pt idx="171">
                  <c:v>35.1</c:v>
                </c:pt>
                <c:pt idx="172">
                  <c:v>35.1</c:v>
                </c:pt>
                <c:pt idx="173">
                  <c:v>35.1</c:v>
                </c:pt>
                <c:pt idx="174">
                  <c:v>35.1</c:v>
                </c:pt>
                <c:pt idx="175">
                  <c:v>35.1</c:v>
                </c:pt>
                <c:pt idx="176">
                  <c:v>35.1</c:v>
                </c:pt>
                <c:pt idx="177">
                  <c:v>35.1</c:v>
                </c:pt>
                <c:pt idx="178">
                  <c:v>35.1</c:v>
                </c:pt>
                <c:pt idx="179">
                  <c:v>35.1</c:v>
                </c:pt>
                <c:pt idx="180">
                  <c:v>35.1</c:v>
                </c:pt>
                <c:pt idx="181">
                  <c:v>35.1</c:v>
                </c:pt>
                <c:pt idx="182">
                  <c:v>35.1</c:v>
                </c:pt>
                <c:pt idx="183">
                  <c:v>35.1</c:v>
                </c:pt>
                <c:pt idx="184">
                  <c:v>35.1</c:v>
                </c:pt>
                <c:pt idx="185">
                  <c:v>35.1</c:v>
                </c:pt>
                <c:pt idx="186">
                  <c:v>35.1</c:v>
                </c:pt>
                <c:pt idx="187">
                  <c:v>35.1</c:v>
                </c:pt>
                <c:pt idx="188">
                  <c:v>35.1</c:v>
                </c:pt>
                <c:pt idx="189">
                  <c:v>35.1</c:v>
                </c:pt>
                <c:pt idx="190">
                  <c:v>35.1</c:v>
                </c:pt>
                <c:pt idx="191">
                  <c:v>35.1</c:v>
                </c:pt>
                <c:pt idx="192">
                  <c:v>35.1</c:v>
                </c:pt>
                <c:pt idx="193">
                  <c:v>35.1</c:v>
                </c:pt>
                <c:pt idx="194">
                  <c:v>35.1</c:v>
                </c:pt>
                <c:pt idx="195">
                  <c:v>35.1</c:v>
                </c:pt>
                <c:pt idx="196">
                  <c:v>35</c:v>
                </c:pt>
                <c:pt idx="197">
                  <c:v>34.799999999999997</c:v>
                </c:pt>
                <c:pt idx="198">
                  <c:v>34.6</c:v>
                </c:pt>
                <c:pt idx="199">
                  <c:v>34.4</c:v>
                </c:pt>
                <c:pt idx="200">
                  <c:v>34.200000000000003</c:v>
                </c:pt>
                <c:pt idx="201">
                  <c:v>34</c:v>
                </c:pt>
                <c:pt idx="202">
                  <c:v>33.799999999999997</c:v>
                </c:pt>
                <c:pt idx="203">
                  <c:v>33.700000000000003</c:v>
                </c:pt>
                <c:pt idx="204">
                  <c:v>33.5</c:v>
                </c:pt>
                <c:pt idx="205">
                  <c:v>33.5</c:v>
                </c:pt>
                <c:pt idx="206">
                  <c:v>33.5</c:v>
                </c:pt>
                <c:pt idx="207">
                  <c:v>33.5</c:v>
                </c:pt>
                <c:pt idx="208">
                  <c:v>33.5</c:v>
                </c:pt>
                <c:pt idx="209">
                  <c:v>33.5</c:v>
                </c:pt>
                <c:pt idx="210">
                  <c:v>33.5</c:v>
                </c:pt>
                <c:pt idx="211">
                  <c:v>33.5</c:v>
                </c:pt>
                <c:pt idx="212">
                  <c:v>33.5</c:v>
                </c:pt>
                <c:pt idx="213">
                  <c:v>33.5</c:v>
                </c:pt>
                <c:pt idx="214">
                  <c:v>33.5</c:v>
                </c:pt>
                <c:pt idx="215">
                  <c:v>33.5</c:v>
                </c:pt>
                <c:pt idx="216">
                  <c:v>33.5</c:v>
                </c:pt>
                <c:pt idx="217">
                  <c:v>33.5</c:v>
                </c:pt>
                <c:pt idx="218">
                  <c:v>33.5</c:v>
                </c:pt>
                <c:pt idx="219">
                  <c:v>33.5</c:v>
                </c:pt>
                <c:pt idx="220">
                  <c:v>33.5</c:v>
                </c:pt>
                <c:pt idx="221">
                  <c:v>33.5</c:v>
                </c:pt>
                <c:pt idx="222">
                  <c:v>33.5</c:v>
                </c:pt>
                <c:pt idx="223">
                  <c:v>33.5</c:v>
                </c:pt>
                <c:pt idx="224">
                  <c:v>33.5</c:v>
                </c:pt>
                <c:pt idx="225">
                  <c:v>33.5</c:v>
                </c:pt>
                <c:pt idx="226">
                  <c:v>33.5</c:v>
                </c:pt>
                <c:pt idx="227">
                  <c:v>33.5</c:v>
                </c:pt>
                <c:pt idx="228">
                  <c:v>33.5</c:v>
                </c:pt>
                <c:pt idx="229">
                  <c:v>33.5</c:v>
                </c:pt>
                <c:pt idx="230">
                  <c:v>33.5</c:v>
                </c:pt>
                <c:pt idx="231">
                  <c:v>33.5</c:v>
                </c:pt>
                <c:pt idx="232">
                  <c:v>33.5</c:v>
                </c:pt>
                <c:pt idx="233">
                  <c:v>33.5</c:v>
                </c:pt>
                <c:pt idx="234">
                  <c:v>33.5</c:v>
                </c:pt>
                <c:pt idx="235">
                  <c:v>33.5</c:v>
                </c:pt>
                <c:pt idx="236">
                  <c:v>33.5</c:v>
                </c:pt>
                <c:pt idx="237">
                  <c:v>33.5</c:v>
                </c:pt>
                <c:pt idx="238">
                  <c:v>33.5</c:v>
                </c:pt>
                <c:pt idx="239">
                  <c:v>33.5</c:v>
                </c:pt>
                <c:pt idx="240">
                  <c:v>33.5</c:v>
                </c:pt>
                <c:pt idx="241">
                  <c:v>33.5</c:v>
                </c:pt>
                <c:pt idx="242">
                  <c:v>33.5</c:v>
                </c:pt>
                <c:pt idx="243">
                  <c:v>33.5</c:v>
                </c:pt>
                <c:pt idx="244">
                  <c:v>33.5</c:v>
                </c:pt>
                <c:pt idx="245">
                  <c:v>33.5</c:v>
                </c:pt>
                <c:pt idx="246">
                  <c:v>33.5</c:v>
                </c:pt>
                <c:pt idx="247">
                  <c:v>33.5</c:v>
                </c:pt>
                <c:pt idx="248">
                  <c:v>33.5</c:v>
                </c:pt>
                <c:pt idx="249">
                  <c:v>33.5</c:v>
                </c:pt>
                <c:pt idx="250">
                  <c:v>33.5</c:v>
                </c:pt>
                <c:pt idx="251">
                  <c:v>33.5</c:v>
                </c:pt>
                <c:pt idx="252">
                  <c:v>33.5</c:v>
                </c:pt>
                <c:pt idx="253">
                  <c:v>33.5</c:v>
                </c:pt>
                <c:pt idx="254">
                  <c:v>33.5</c:v>
                </c:pt>
                <c:pt idx="255">
                  <c:v>33.5</c:v>
                </c:pt>
                <c:pt idx="256">
                  <c:v>33.5</c:v>
                </c:pt>
                <c:pt idx="257">
                  <c:v>33.5</c:v>
                </c:pt>
                <c:pt idx="258">
                  <c:v>33.5</c:v>
                </c:pt>
                <c:pt idx="259">
                  <c:v>33.5</c:v>
                </c:pt>
                <c:pt idx="260">
                  <c:v>33.5</c:v>
                </c:pt>
                <c:pt idx="261">
                  <c:v>33.5</c:v>
                </c:pt>
                <c:pt idx="262">
                  <c:v>33.5</c:v>
                </c:pt>
                <c:pt idx="263">
                  <c:v>33.5</c:v>
                </c:pt>
                <c:pt idx="264">
                  <c:v>33.5</c:v>
                </c:pt>
                <c:pt idx="265">
                  <c:v>33.5</c:v>
                </c:pt>
                <c:pt idx="266">
                  <c:v>33.5</c:v>
                </c:pt>
                <c:pt idx="267">
                  <c:v>33.5</c:v>
                </c:pt>
                <c:pt idx="268">
                  <c:v>33.5</c:v>
                </c:pt>
                <c:pt idx="269">
                  <c:v>33.5</c:v>
                </c:pt>
                <c:pt idx="270">
                  <c:v>33.5</c:v>
                </c:pt>
                <c:pt idx="271">
                  <c:v>33.5</c:v>
                </c:pt>
                <c:pt idx="272">
                  <c:v>33.5</c:v>
                </c:pt>
                <c:pt idx="273">
                  <c:v>33.5</c:v>
                </c:pt>
                <c:pt idx="274">
                  <c:v>33.5</c:v>
                </c:pt>
                <c:pt idx="275">
                  <c:v>33.5</c:v>
                </c:pt>
                <c:pt idx="276">
                  <c:v>33.5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62-4B3E-98BE-27ABF104E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886800"/>
        <c:axId val="561876720"/>
      </c:lineChart>
      <c:catAx>
        <c:axId val="56188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424242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76720"/>
        <c:crosses val="autoZero"/>
        <c:auto val="1"/>
        <c:lblAlgn val="ctr"/>
        <c:lblOffset val="100"/>
        <c:tickLblSkip val="13"/>
        <c:noMultiLvlLbl val="0"/>
      </c:catAx>
      <c:valAx>
        <c:axId val="561876720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rgbClr val="42424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8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555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r>
              <a:rPr lang="lv-LV" sz="1400" b="0" i="0" u="none" strike="noStrike" kern="1200" spc="0" baseline="0" dirty="0">
                <a:solidFill>
                  <a:srgbClr val="005551"/>
                </a:solidFill>
              </a:rPr>
              <a:t>Lineārās kontroles temperatūras svārstību grafiks ar papildus reostata manuālo kontroli  </a:t>
            </a:r>
            <a:endParaRPr lang="en-US" sz="1400" b="0" i="0" u="none" strike="noStrike" kern="1200" spc="0" baseline="0" dirty="0">
              <a:solidFill>
                <a:srgbClr val="0055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555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zamechatelno!$B$1:$B$3</c:f>
              <c:strCache>
                <c:ptCount val="3"/>
                <c:pt idx="2">
                  <c:v>Temperatūra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zamechatelno!$B$4:$B$649</c:f>
              <c:numCache>
                <c:formatCode>General</c:formatCode>
                <c:ptCount val="646"/>
                <c:pt idx="0">
                  <c:v>23.5</c:v>
                </c:pt>
                <c:pt idx="1">
                  <c:v>23.5</c:v>
                </c:pt>
                <c:pt idx="2">
                  <c:v>23.5</c:v>
                </c:pt>
                <c:pt idx="3">
                  <c:v>23.5</c:v>
                </c:pt>
                <c:pt idx="4">
                  <c:v>23.5</c:v>
                </c:pt>
                <c:pt idx="5">
                  <c:v>23.5</c:v>
                </c:pt>
                <c:pt idx="6">
                  <c:v>23.5</c:v>
                </c:pt>
                <c:pt idx="7">
                  <c:v>23.5</c:v>
                </c:pt>
                <c:pt idx="8">
                  <c:v>23.5</c:v>
                </c:pt>
                <c:pt idx="9">
                  <c:v>23.5</c:v>
                </c:pt>
                <c:pt idx="10">
                  <c:v>23.5</c:v>
                </c:pt>
                <c:pt idx="11">
                  <c:v>23.5</c:v>
                </c:pt>
                <c:pt idx="12">
                  <c:v>23.5</c:v>
                </c:pt>
                <c:pt idx="13">
                  <c:v>23.5</c:v>
                </c:pt>
                <c:pt idx="14">
                  <c:v>23.5</c:v>
                </c:pt>
                <c:pt idx="15">
                  <c:v>23.5</c:v>
                </c:pt>
                <c:pt idx="16">
                  <c:v>23.5</c:v>
                </c:pt>
                <c:pt idx="17">
                  <c:v>23.5</c:v>
                </c:pt>
                <c:pt idx="18">
                  <c:v>23.5</c:v>
                </c:pt>
                <c:pt idx="19">
                  <c:v>23.5</c:v>
                </c:pt>
                <c:pt idx="20">
                  <c:v>23.5</c:v>
                </c:pt>
                <c:pt idx="21">
                  <c:v>23.5</c:v>
                </c:pt>
                <c:pt idx="22">
                  <c:v>23.5</c:v>
                </c:pt>
                <c:pt idx="23">
                  <c:v>23.5</c:v>
                </c:pt>
                <c:pt idx="24">
                  <c:v>23.5</c:v>
                </c:pt>
                <c:pt idx="25">
                  <c:v>23.5</c:v>
                </c:pt>
                <c:pt idx="26">
                  <c:v>23.5</c:v>
                </c:pt>
                <c:pt idx="27">
                  <c:v>23.5</c:v>
                </c:pt>
                <c:pt idx="28">
                  <c:v>23.5</c:v>
                </c:pt>
                <c:pt idx="29">
                  <c:v>23.5</c:v>
                </c:pt>
                <c:pt idx="30">
                  <c:v>23.5</c:v>
                </c:pt>
                <c:pt idx="31">
                  <c:v>23.5</c:v>
                </c:pt>
                <c:pt idx="32">
                  <c:v>23.5</c:v>
                </c:pt>
                <c:pt idx="33">
                  <c:v>23.5</c:v>
                </c:pt>
                <c:pt idx="34">
                  <c:v>23.5</c:v>
                </c:pt>
                <c:pt idx="35">
                  <c:v>23.5</c:v>
                </c:pt>
                <c:pt idx="36">
                  <c:v>23.5</c:v>
                </c:pt>
                <c:pt idx="37">
                  <c:v>23.5</c:v>
                </c:pt>
                <c:pt idx="38">
                  <c:v>23.5</c:v>
                </c:pt>
                <c:pt idx="39">
                  <c:v>23.5</c:v>
                </c:pt>
                <c:pt idx="40">
                  <c:v>23.5</c:v>
                </c:pt>
                <c:pt idx="41">
                  <c:v>23.5</c:v>
                </c:pt>
                <c:pt idx="42">
                  <c:v>23.5</c:v>
                </c:pt>
                <c:pt idx="43">
                  <c:v>23.5</c:v>
                </c:pt>
                <c:pt idx="44">
                  <c:v>23.5</c:v>
                </c:pt>
                <c:pt idx="45">
                  <c:v>23.5</c:v>
                </c:pt>
                <c:pt idx="46">
                  <c:v>23.5</c:v>
                </c:pt>
                <c:pt idx="47">
                  <c:v>23.5</c:v>
                </c:pt>
                <c:pt idx="48">
                  <c:v>23.5</c:v>
                </c:pt>
                <c:pt idx="49">
                  <c:v>23.5</c:v>
                </c:pt>
                <c:pt idx="50">
                  <c:v>23.5</c:v>
                </c:pt>
                <c:pt idx="51">
                  <c:v>23.5</c:v>
                </c:pt>
                <c:pt idx="52">
                  <c:v>23.5</c:v>
                </c:pt>
                <c:pt idx="53">
                  <c:v>23.5</c:v>
                </c:pt>
                <c:pt idx="54">
                  <c:v>23.5</c:v>
                </c:pt>
                <c:pt idx="55">
                  <c:v>23.5</c:v>
                </c:pt>
                <c:pt idx="56">
                  <c:v>23.5</c:v>
                </c:pt>
                <c:pt idx="57">
                  <c:v>23.5</c:v>
                </c:pt>
                <c:pt idx="58">
                  <c:v>23.8</c:v>
                </c:pt>
                <c:pt idx="59">
                  <c:v>24.2</c:v>
                </c:pt>
                <c:pt idx="60">
                  <c:v>24.6</c:v>
                </c:pt>
                <c:pt idx="61">
                  <c:v>25</c:v>
                </c:pt>
                <c:pt idx="62">
                  <c:v>25.5</c:v>
                </c:pt>
                <c:pt idx="63">
                  <c:v>25.9</c:v>
                </c:pt>
                <c:pt idx="64">
                  <c:v>26.3</c:v>
                </c:pt>
                <c:pt idx="65">
                  <c:v>26.8</c:v>
                </c:pt>
                <c:pt idx="66">
                  <c:v>27</c:v>
                </c:pt>
                <c:pt idx="67">
                  <c:v>27.2</c:v>
                </c:pt>
                <c:pt idx="68">
                  <c:v>27.4</c:v>
                </c:pt>
                <c:pt idx="69">
                  <c:v>27.5</c:v>
                </c:pt>
                <c:pt idx="70">
                  <c:v>27.5</c:v>
                </c:pt>
                <c:pt idx="71">
                  <c:v>27.6</c:v>
                </c:pt>
                <c:pt idx="72">
                  <c:v>27.6</c:v>
                </c:pt>
                <c:pt idx="73">
                  <c:v>27.7</c:v>
                </c:pt>
                <c:pt idx="74">
                  <c:v>27.7</c:v>
                </c:pt>
                <c:pt idx="75">
                  <c:v>27.8</c:v>
                </c:pt>
                <c:pt idx="76">
                  <c:v>27.8</c:v>
                </c:pt>
                <c:pt idx="77">
                  <c:v>27.9</c:v>
                </c:pt>
                <c:pt idx="78">
                  <c:v>27.9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28.1</c:v>
                </c:pt>
                <c:pt idx="83">
                  <c:v>28.1</c:v>
                </c:pt>
                <c:pt idx="84">
                  <c:v>28.1</c:v>
                </c:pt>
                <c:pt idx="85">
                  <c:v>28.2</c:v>
                </c:pt>
                <c:pt idx="86">
                  <c:v>28.2</c:v>
                </c:pt>
                <c:pt idx="87">
                  <c:v>28.2</c:v>
                </c:pt>
                <c:pt idx="88">
                  <c:v>28.3</c:v>
                </c:pt>
                <c:pt idx="89">
                  <c:v>28.3</c:v>
                </c:pt>
                <c:pt idx="90">
                  <c:v>28.3</c:v>
                </c:pt>
                <c:pt idx="91">
                  <c:v>28.4</c:v>
                </c:pt>
                <c:pt idx="92">
                  <c:v>28.4</c:v>
                </c:pt>
                <c:pt idx="93">
                  <c:v>28.4</c:v>
                </c:pt>
                <c:pt idx="94">
                  <c:v>28.4</c:v>
                </c:pt>
                <c:pt idx="95">
                  <c:v>28.5</c:v>
                </c:pt>
                <c:pt idx="96">
                  <c:v>28.5</c:v>
                </c:pt>
                <c:pt idx="97">
                  <c:v>28.5</c:v>
                </c:pt>
                <c:pt idx="98">
                  <c:v>28.6</c:v>
                </c:pt>
                <c:pt idx="99">
                  <c:v>28.6</c:v>
                </c:pt>
                <c:pt idx="100">
                  <c:v>28.6</c:v>
                </c:pt>
                <c:pt idx="101">
                  <c:v>28.6</c:v>
                </c:pt>
                <c:pt idx="102">
                  <c:v>28.6</c:v>
                </c:pt>
                <c:pt idx="103">
                  <c:v>28.7</c:v>
                </c:pt>
                <c:pt idx="104">
                  <c:v>28.7</c:v>
                </c:pt>
                <c:pt idx="105">
                  <c:v>28.7</c:v>
                </c:pt>
                <c:pt idx="106">
                  <c:v>28.7</c:v>
                </c:pt>
                <c:pt idx="107">
                  <c:v>28.7</c:v>
                </c:pt>
                <c:pt idx="108">
                  <c:v>28.7</c:v>
                </c:pt>
                <c:pt idx="109">
                  <c:v>28.8</c:v>
                </c:pt>
                <c:pt idx="110">
                  <c:v>28.8</c:v>
                </c:pt>
                <c:pt idx="111">
                  <c:v>28.8</c:v>
                </c:pt>
                <c:pt idx="112">
                  <c:v>28.8</c:v>
                </c:pt>
                <c:pt idx="113">
                  <c:v>28.8</c:v>
                </c:pt>
                <c:pt idx="114">
                  <c:v>28.8</c:v>
                </c:pt>
                <c:pt idx="115">
                  <c:v>28.9</c:v>
                </c:pt>
                <c:pt idx="116">
                  <c:v>28.9</c:v>
                </c:pt>
                <c:pt idx="117">
                  <c:v>28.9</c:v>
                </c:pt>
                <c:pt idx="118">
                  <c:v>28.9</c:v>
                </c:pt>
                <c:pt idx="119">
                  <c:v>28.9</c:v>
                </c:pt>
                <c:pt idx="120">
                  <c:v>29</c:v>
                </c:pt>
                <c:pt idx="121">
                  <c:v>29</c:v>
                </c:pt>
                <c:pt idx="122">
                  <c:v>29</c:v>
                </c:pt>
                <c:pt idx="123">
                  <c:v>29</c:v>
                </c:pt>
                <c:pt idx="124">
                  <c:v>29</c:v>
                </c:pt>
                <c:pt idx="125">
                  <c:v>29</c:v>
                </c:pt>
                <c:pt idx="126">
                  <c:v>29.1</c:v>
                </c:pt>
                <c:pt idx="127">
                  <c:v>29.1</c:v>
                </c:pt>
                <c:pt idx="128">
                  <c:v>29.1</c:v>
                </c:pt>
                <c:pt idx="129">
                  <c:v>29.1</c:v>
                </c:pt>
                <c:pt idx="130">
                  <c:v>29.1</c:v>
                </c:pt>
                <c:pt idx="131">
                  <c:v>29.1</c:v>
                </c:pt>
                <c:pt idx="132">
                  <c:v>29.1</c:v>
                </c:pt>
                <c:pt idx="133">
                  <c:v>29.1</c:v>
                </c:pt>
                <c:pt idx="134">
                  <c:v>29.2</c:v>
                </c:pt>
                <c:pt idx="135">
                  <c:v>29.2</c:v>
                </c:pt>
                <c:pt idx="136">
                  <c:v>29.2</c:v>
                </c:pt>
                <c:pt idx="137">
                  <c:v>29.2</c:v>
                </c:pt>
                <c:pt idx="138">
                  <c:v>29.2</c:v>
                </c:pt>
                <c:pt idx="139">
                  <c:v>29.2</c:v>
                </c:pt>
                <c:pt idx="140">
                  <c:v>29.2</c:v>
                </c:pt>
                <c:pt idx="141">
                  <c:v>29.2</c:v>
                </c:pt>
                <c:pt idx="142">
                  <c:v>29.2</c:v>
                </c:pt>
                <c:pt idx="143">
                  <c:v>29.2</c:v>
                </c:pt>
                <c:pt idx="144">
                  <c:v>29.3</c:v>
                </c:pt>
                <c:pt idx="145">
                  <c:v>29.3</c:v>
                </c:pt>
                <c:pt idx="146">
                  <c:v>29.3</c:v>
                </c:pt>
                <c:pt idx="147">
                  <c:v>29.3</c:v>
                </c:pt>
                <c:pt idx="148">
                  <c:v>29.3</c:v>
                </c:pt>
                <c:pt idx="149">
                  <c:v>29.3</c:v>
                </c:pt>
                <c:pt idx="150">
                  <c:v>29.3</c:v>
                </c:pt>
                <c:pt idx="151">
                  <c:v>29.3</c:v>
                </c:pt>
                <c:pt idx="152">
                  <c:v>29.4</c:v>
                </c:pt>
                <c:pt idx="153">
                  <c:v>29.4</c:v>
                </c:pt>
                <c:pt idx="154">
                  <c:v>29.4</c:v>
                </c:pt>
                <c:pt idx="155">
                  <c:v>29.4</c:v>
                </c:pt>
                <c:pt idx="156">
                  <c:v>29.4</c:v>
                </c:pt>
                <c:pt idx="157">
                  <c:v>29.4</c:v>
                </c:pt>
                <c:pt idx="158">
                  <c:v>29.4</c:v>
                </c:pt>
                <c:pt idx="159">
                  <c:v>29.4</c:v>
                </c:pt>
                <c:pt idx="160">
                  <c:v>29.5</c:v>
                </c:pt>
                <c:pt idx="161">
                  <c:v>29.5</c:v>
                </c:pt>
                <c:pt idx="162">
                  <c:v>29.5</c:v>
                </c:pt>
                <c:pt idx="163">
                  <c:v>29.5</c:v>
                </c:pt>
                <c:pt idx="164">
                  <c:v>29.5</c:v>
                </c:pt>
                <c:pt idx="165">
                  <c:v>29.5</c:v>
                </c:pt>
                <c:pt idx="166">
                  <c:v>29.5</c:v>
                </c:pt>
                <c:pt idx="167">
                  <c:v>29.5</c:v>
                </c:pt>
                <c:pt idx="168">
                  <c:v>29.6</c:v>
                </c:pt>
                <c:pt idx="169">
                  <c:v>29.6</c:v>
                </c:pt>
                <c:pt idx="170">
                  <c:v>29.6</c:v>
                </c:pt>
                <c:pt idx="171">
                  <c:v>29.6</c:v>
                </c:pt>
                <c:pt idx="172">
                  <c:v>29.6</c:v>
                </c:pt>
                <c:pt idx="173">
                  <c:v>29.6</c:v>
                </c:pt>
                <c:pt idx="174">
                  <c:v>29.6</c:v>
                </c:pt>
                <c:pt idx="175">
                  <c:v>29.6</c:v>
                </c:pt>
                <c:pt idx="176">
                  <c:v>29.6</c:v>
                </c:pt>
                <c:pt idx="177">
                  <c:v>29.6</c:v>
                </c:pt>
                <c:pt idx="178">
                  <c:v>29.6</c:v>
                </c:pt>
                <c:pt idx="179">
                  <c:v>29.6</c:v>
                </c:pt>
                <c:pt idx="180">
                  <c:v>29.6</c:v>
                </c:pt>
                <c:pt idx="181">
                  <c:v>29.7</c:v>
                </c:pt>
                <c:pt idx="182">
                  <c:v>29.7</c:v>
                </c:pt>
                <c:pt idx="183">
                  <c:v>29.7</c:v>
                </c:pt>
                <c:pt idx="184">
                  <c:v>29.7</c:v>
                </c:pt>
                <c:pt idx="185">
                  <c:v>29.7</c:v>
                </c:pt>
                <c:pt idx="186">
                  <c:v>29.7</c:v>
                </c:pt>
                <c:pt idx="187">
                  <c:v>29.7</c:v>
                </c:pt>
                <c:pt idx="188">
                  <c:v>29.7</c:v>
                </c:pt>
                <c:pt idx="189">
                  <c:v>29.7</c:v>
                </c:pt>
                <c:pt idx="190">
                  <c:v>29.7</c:v>
                </c:pt>
                <c:pt idx="191">
                  <c:v>29.7</c:v>
                </c:pt>
                <c:pt idx="192">
                  <c:v>29.7</c:v>
                </c:pt>
                <c:pt idx="193">
                  <c:v>29.7</c:v>
                </c:pt>
                <c:pt idx="194">
                  <c:v>29.7</c:v>
                </c:pt>
                <c:pt idx="195">
                  <c:v>29.7</c:v>
                </c:pt>
                <c:pt idx="196">
                  <c:v>29.7</c:v>
                </c:pt>
                <c:pt idx="197">
                  <c:v>29.7</c:v>
                </c:pt>
                <c:pt idx="198">
                  <c:v>29.7</c:v>
                </c:pt>
                <c:pt idx="199">
                  <c:v>29.7</c:v>
                </c:pt>
                <c:pt idx="200">
                  <c:v>29.7</c:v>
                </c:pt>
                <c:pt idx="201">
                  <c:v>29.7</c:v>
                </c:pt>
                <c:pt idx="202">
                  <c:v>29.7</c:v>
                </c:pt>
                <c:pt idx="203">
                  <c:v>29.7</c:v>
                </c:pt>
                <c:pt idx="204">
                  <c:v>29.7</c:v>
                </c:pt>
                <c:pt idx="205">
                  <c:v>29.7</c:v>
                </c:pt>
                <c:pt idx="206">
                  <c:v>29.7</c:v>
                </c:pt>
                <c:pt idx="207">
                  <c:v>29.7</c:v>
                </c:pt>
                <c:pt idx="208">
                  <c:v>29.7</c:v>
                </c:pt>
                <c:pt idx="209">
                  <c:v>29.7</c:v>
                </c:pt>
                <c:pt idx="210">
                  <c:v>29.7</c:v>
                </c:pt>
                <c:pt idx="211">
                  <c:v>29.7</c:v>
                </c:pt>
                <c:pt idx="212">
                  <c:v>29.7</c:v>
                </c:pt>
                <c:pt idx="213">
                  <c:v>29.7</c:v>
                </c:pt>
                <c:pt idx="214">
                  <c:v>29.7</c:v>
                </c:pt>
                <c:pt idx="215">
                  <c:v>29.7</c:v>
                </c:pt>
                <c:pt idx="216">
                  <c:v>29.7</c:v>
                </c:pt>
                <c:pt idx="217">
                  <c:v>29.7</c:v>
                </c:pt>
                <c:pt idx="218">
                  <c:v>29.7</c:v>
                </c:pt>
                <c:pt idx="219">
                  <c:v>29.7</c:v>
                </c:pt>
                <c:pt idx="220">
                  <c:v>29.7</c:v>
                </c:pt>
                <c:pt idx="221">
                  <c:v>29.7</c:v>
                </c:pt>
                <c:pt idx="222">
                  <c:v>29.7</c:v>
                </c:pt>
                <c:pt idx="223">
                  <c:v>29.7</c:v>
                </c:pt>
                <c:pt idx="224">
                  <c:v>29.7</c:v>
                </c:pt>
                <c:pt idx="225">
                  <c:v>29.7</c:v>
                </c:pt>
                <c:pt idx="226">
                  <c:v>29.7</c:v>
                </c:pt>
                <c:pt idx="227">
                  <c:v>29.7</c:v>
                </c:pt>
                <c:pt idx="228">
                  <c:v>29.7</c:v>
                </c:pt>
                <c:pt idx="229">
                  <c:v>29.7</c:v>
                </c:pt>
                <c:pt idx="230">
                  <c:v>29.7</c:v>
                </c:pt>
                <c:pt idx="231">
                  <c:v>29.7</c:v>
                </c:pt>
                <c:pt idx="232">
                  <c:v>29.7</c:v>
                </c:pt>
                <c:pt idx="233">
                  <c:v>29.7</c:v>
                </c:pt>
                <c:pt idx="234">
                  <c:v>29.7</c:v>
                </c:pt>
                <c:pt idx="235">
                  <c:v>29.7</c:v>
                </c:pt>
                <c:pt idx="236">
                  <c:v>29.7</c:v>
                </c:pt>
                <c:pt idx="237">
                  <c:v>29.7</c:v>
                </c:pt>
                <c:pt idx="238">
                  <c:v>29.7</c:v>
                </c:pt>
                <c:pt idx="239">
                  <c:v>29.7</c:v>
                </c:pt>
                <c:pt idx="240">
                  <c:v>29.7</c:v>
                </c:pt>
                <c:pt idx="241">
                  <c:v>29.7</c:v>
                </c:pt>
                <c:pt idx="242">
                  <c:v>29.7</c:v>
                </c:pt>
                <c:pt idx="243">
                  <c:v>29.7</c:v>
                </c:pt>
                <c:pt idx="244">
                  <c:v>29.7</c:v>
                </c:pt>
                <c:pt idx="245">
                  <c:v>29.7</c:v>
                </c:pt>
                <c:pt idx="246">
                  <c:v>29.7</c:v>
                </c:pt>
                <c:pt idx="247">
                  <c:v>29.7</c:v>
                </c:pt>
                <c:pt idx="248">
                  <c:v>29.7</c:v>
                </c:pt>
                <c:pt idx="249">
                  <c:v>29.7</c:v>
                </c:pt>
                <c:pt idx="250">
                  <c:v>29.8</c:v>
                </c:pt>
                <c:pt idx="251">
                  <c:v>29.8</c:v>
                </c:pt>
                <c:pt idx="252">
                  <c:v>29.8</c:v>
                </c:pt>
                <c:pt idx="253">
                  <c:v>29.8</c:v>
                </c:pt>
                <c:pt idx="254">
                  <c:v>29.8</c:v>
                </c:pt>
                <c:pt idx="255">
                  <c:v>29.8</c:v>
                </c:pt>
                <c:pt idx="256">
                  <c:v>29.8</c:v>
                </c:pt>
                <c:pt idx="257">
                  <c:v>29.8</c:v>
                </c:pt>
                <c:pt idx="258">
                  <c:v>29.8</c:v>
                </c:pt>
                <c:pt idx="259">
                  <c:v>29.8</c:v>
                </c:pt>
                <c:pt idx="260">
                  <c:v>29.8</c:v>
                </c:pt>
                <c:pt idx="261">
                  <c:v>29.8</c:v>
                </c:pt>
                <c:pt idx="262">
                  <c:v>29.8</c:v>
                </c:pt>
                <c:pt idx="263">
                  <c:v>29.8</c:v>
                </c:pt>
                <c:pt idx="264">
                  <c:v>29.8</c:v>
                </c:pt>
                <c:pt idx="265">
                  <c:v>29.8</c:v>
                </c:pt>
                <c:pt idx="266">
                  <c:v>29.8</c:v>
                </c:pt>
                <c:pt idx="267">
                  <c:v>29.8</c:v>
                </c:pt>
                <c:pt idx="268">
                  <c:v>29.8</c:v>
                </c:pt>
                <c:pt idx="269">
                  <c:v>29.8</c:v>
                </c:pt>
                <c:pt idx="270">
                  <c:v>29.8</c:v>
                </c:pt>
                <c:pt idx="271">
                  <c:v>29.9</c:v>
                </c:pt>
                <c:pt idx="272">
                  <c:v>29.9</c:v>
                </c:pt>
                <c:pt idx="273">
                  <c:v>29.9</c:v>
                </c:pt>
                <c:pt idx="274">
                  <c:v>29.9</c:v>
                </c:pt>
                <c:pt idx="275">
                  <c:v>29.9</c:v>
                </c:pt>
                <c:pt idx="276">
                  <c:v>29.9</c:v>
                </c:pt>
                <c:pt idx="277">
                  <c:v>29.9</c:v>
                </c:pt>
                <c:pt idx="278">
                  <c:v>29.9</c:v>
                </c:pt>
                <c:pt idx="279">
                  <c:v>29.9</c:v>
                </c:pt>
                <c:pt idx="280">
                  <c:v>29.9</c:v>
                </c:pt>
                <c:pt idx="281">
                  <c:v>29.9</c:v>
                </c:pt>
                <c:pt idx="282">
                  <c:v>29.9</c:v>
                </c:pt>
                <c:pt idx="283">
                  <c:v>29.9</c:v>
                </c:pt>
                <c:pt idx="284">
                  <c:v>30</c:v>
                </c:pt>
                <c:pt idx="285">
                  <c:v>30</c:v>
                </c:pt>
                <c:pt idx="286">
                  <c:v>30</c:v>
                </c:pt>
                <c:pt idx="287">
                  <c:v>30</c:v>
                </c:pt>
                <c:pt idx="288">
                  <c:v>30</c:v>
                </c:pt>
                <c:pt idx="289">
                  <c:v>30</c:v>
                </c:pt>
                <c:pt idx="290">
                  <c:v>30</c:v>
                </c:pt>
                <c:pt idx="291">
                  <c:v>30</c:v>
                </c:pt>
                <c:pt idx="292">
                  <c:v>30</c:v>
                </c:pt>
                <c:pt idx="293">
                  <c:v>30</c:v>
                </c:pt>
                <c:pt idx="294">
                  <c:v>30</c:v>
                </c:pt>
                <c:pt idx="295">
                  <c:v>30</c:v>
                </c:pt>
                <c:pt idx="296">
                  <c:v>30</c:v>
                </c:pt>
                <c:pt idx="297">
                  <c:v>30</c:v>
                </c:pt>
                <c:pt idx="298">
                  <c:v>30</c:v>
                </c:pt>
                <c:pt idx="299">
                  <c:v>30</c:v>
                </c:pt>
                <c:pt idx="300">
                  <c:v>30</c:v>
                </c:pt>
                <c:pt idx="301">
                  <c:v>30</c:v>
                </c:pt>
                <c:pt idx="302">
                  <c:v>30</c:v>
                </c:pt>
                <c:pt idx="303">
                  <c:v>30</c:v>
                </c:pt>
                <c:pt idx="304">
                  <c:v>30</c:v>
                </c:pt>
                <c:pt idx="305">
                  <c:v>30</c:v>
                </c:pt>
                <c:pt idx="306">
                  <c:v>30</c:v>
                </c:pt>
                <c:pt idx="307">
                  <c:v>30</c:v>
                </c:pt>
                <c:pt idx="308">
                  <c:v>30</c:v>
                </c:pt>
                <c:pt idx="309">
                  <c:v>30</c:v>
                </c:pt>
                <c:pt idx="310">
                  <c:v>30</c:v>
                </c:pt>
                <c:pt idx="311">
                  <c:v>30</c:v>
                </c:pt>
                <c:pt idx="312">
                  <c:v>30</c:v>
                </c:pt>
                <c:pt idx="313">
                  <c:v>30</c:v>
                </c:pt>
                <c:pt idx="314">
                  <c:v>30</c:v>
                </c:pt>
                <c:pt idx="315">
                  <c:v>30</c:v>
                </c:pt>
                <c:pt idx="316">
                  <c:v>30</c:v>
                </c:pt>
                <c:pt idx="317">
                  <c:v>30</c:v>
                </c:pt>
                <c:pt idx="318">
                  <c:v>30</c:v>
                </c:pt>
                <c:pt idx="319">
                  <c:v>30</c:v>
                </c:pt>
                <c:pt idx="320">
                  <c:v>30</c:v>
                </c:pt>
                <c:pt idx="321">
                  <c:v>30</c:v>
                </c:pt>
                <c:pt idx="322">
                  <c:v>30</c:v>
                </c:pt>
                <c:pt idx="323">
                  <c:v>30</c:v>
                </c:pt>
                <c:pt idx="324">
                  <c:v>30</c:v>
                </c:pt>
                <c:pt idx="325">
                  <c:v>30</c:v>
                </c:pt>
                <c:pt idx="326">
                  <c:v>30</c:v>
                </c:pt>
                <c:pt idx="327">
                  <c:v>30</c:v>
                </c:pt>
                <c:pt idx="328">
                  <c:v>30</c:v>
                </c:pt>
                <c:pt idx="329">
                  <c:v>30</c:v>
                </c:pt>
                <c:pt idx="330">
                  <c:v>30</c:v>
                </c:pt>
                <c:pt idx="331">
                  <c:v>30</c:v>
                </c:pt>
                <c:pt idx="332">
                  <c:v>30</c:v>
                </c:pt>
                <c:pt idx="333">
                  <c:v>30</c:v>
                </c:pt>
                <c:pt idx="334">
                  <c:v>30</c:v>
                </c:pt>
                <c:pt idx="335">
                  <c:v>30</c:v>
                </c:pt>
                <c:pt idx="336">
                  <c:v>30</c:v>
                </c:pt>
                <c:pt idx="337">
                  <c:v>30</c:v>
                </c:pt>
                <c:pt idx="338">
                  <c:v>30</c:v>
                </c:pt>
                <c:pt idx="339">
                  <c:v>30</c:v>
                </c:pt>
                <c:pt idx="340">
                  <c:v>30</c:v>
                </c:pt>
                <c:pt idx="341">
                  <c:v>30</c:v>
                </c:pt>
                <c:pt idx="342">
                  <c:v>30</c:v>
                </c:pt>
                <c:pt idx="343">
                  <c:v>30</c:v>
                </c:pt>
                <c:pt idx="344">
                  <c:v>30</c:v>
                </c:pt>
                <c:pt idx="345">
                  <c:v>30</c:v>
                </c:pt>
                <c:pt idx="346">
                  <c:v>30</c:v>
                </c:pt>
                <c:pt idx="347">
                  <c:v>30</c:v>
                </c:pt>
                <c:pt idx="348">
                  <c:v>30</c:v>
                </c:pt>
                <c:pt idx="349">
                  <c:v>30</c:v>
                </c:pt>
                <c:pt idx="350">
                  <c:v>30</c:v>
                </c:pt>
                <c:pt idx="351">
                  <c:v>30</c:v>
                </c:pt>
                <c:pt idx="352">
                  <c:v>30</c:v>
                </c:pt>
                <c:pt idx="353">
                  <c:v>30</c:v>
                </c:pt>
                <c:pt idx="354">
                  <c:v>30</c:v>
                </c:pt>
                <c:pt idx="355">
                  <c:v>30</c:v>
                </c:pt>
                <c:pt idx="356">
                  <c:v>30</c:v>
                </c:pt>
                <c:pt idx="357">
                  <c:v>30</c:v>
                </c:pt>
                <c:pt idx="358">
                  <c:v>30</c:v>
                </c:pt>
                <c:pt idx="359">
                  <c:v>30</c:v>
                </c:pt>
                <c:pt idx="360">
                  <c:v>30</c:v>
                </c:pt>
                <c:pt idx="361">
                  <c:v>30</c:v>
                </c:pt>
                <c:pt idx="362">
                  <c:v>30</c:v>
                </c:pt>
                <c:pt idx="363">
                  <c:v>30</c:v>
                </c:pt>
                <c:pt idx="364">
                  <c:v>30</c:v>
                </c:pt>
                <c:pt idx="365">
                  <c:v>30</c:v>
                </c:pt>
                <c:pt idx="366">
                  <c:v>30</c:v>
                </c:pt>
                <c:pt idx="367">
                  <c:v>30</c:v>
                </c:pt>
                <c:pt idx="368">
                  <c:v>30</c:v>
                </c:pt>
                <c:pt idx="369">
                  <c:v>30</c:v>
                </c:pt>
                <c:pt idx="370">
                  <c:v>30</c:v>
                </c:pt>
                <c:pt idx="371">
                  <c:v>30</c:v>
                </c:pt>
                <c:pt idx="372">
                  <c:v>30</c:v>
                </c:pt>
                <c:pt idx="373">
                  <c:v>30</c:v>
                </c:pt>
                <c:pt idx="374">
                  <c:v>30</c:v>
                </c:pt>
                <c:pt idx="375">
                  <c:v>30</c:v>
                </c:pt>
                <c:pt idx="376">
                  <c:v>30</c:v>
                </c:pt>
                <c:pt idx="377">
                  <c:v>30</c:v>
                </c:pt>
                <c:pt idx="378">
                  <c:v>30</c:v>
                </c:pt>
                <c:pt idx="379">
                  <c:v>30</c:v>
                </c:pt>
                <c:pt idx="380">
                  <c:v>30</c:v>
                </c:pt>
                <c:pt idx="381">
                  <c:v>30</c:v>
                </c:pt>
                <c:pt idx="382">
                  <c:v>30</c:v>
                </c:pt>
                <c:pt idx="383">
                  <c:v>30.1</c:v>
                </c:pt>
                <c:pt idx="384">
                  <c:v>30.1</c:v>
                </c:pt>
                <c:pt idx="385">
                  <c:v>30.1</c:v>
                </c:pt>
                <c:pt idx="386">
                  <c:v>30.1</c:v>
                </c:pt>
                <c:pt idx="387">
                  <c:v>30.1</c:v>
                </c:pt>
                <c:pt idx="388">
                  <c:v>30.1</c:v>
                </c:pt>
                <c:pt idx="389">
                  <c:v>30.1</c:v>
                </c:pt>
                <c:pt idx="390">
                  <c:v>30.1</c:v>
                </c:pt>
                <c:pt idx="391">
                  <c:v>30.1</c:v>
                </c:pt>
                <c:pt idx="392">
                  <c:v>30.1</c:v>
                </c:pt>
                <c:pt idx="393">
                  <c:v>30.1</c:v>
                </c:pt>
                <c:pt idx="394">
                  <c:v>30.1</c:v>
                </c:pt>
                <c:pt idx="395">
                  <c:v>30.1</c:v>
                </c:pt>
                <c:pt idx="396">
                  <c:v>30.1</c:v>
                </c:pt>
                <c:pt idx="397">
                  <c:v>30.1</c:v>
                </c:pt>
                <c:pt idx="398">
                  <c:v>30.2</c:v>
                </c:pt>
                <c:pt idx="399">
                  <c:v>30.2</c:v>
                </c:pt>
                <c:pt idx="400">
                  <c:v>30.2</c:v>
                </c:pt>
                <c:pt idx="401">
                  <c:v>30.2</c:v>
                </c:pt>
                <c:pt idx="402">
                  <c:v>30.2</c:v>
                </c:pt>
                <c:pt idx="403">
                  <c:v>30.2</c:v>
                </c:pt>
                <c:pt idx="404">
                  <c:v>30.2</c:v>
                </c:pt>
                <c:pt idx="405">
                  <c:v>30.2</c:v>
                </c:pt>
                <c:pt idx="406">
                  <c:v>30.2</c:v>
                </c:pt>
                <c:pt idx="407">
                  <c:v>30.2</c:v>
                </c:pt>
                <c:pt idx="408">
                  <c:v>30.2</c:v>
                </c:pt>
                <c:pt idx="409">
                  <c:v>30.2</c:v>
                </c:pt>
                <c:pt idx="410">
                  <c:v>30.2</c:v>
                </c:pt>
                <c:pt idx="411">
                  <c:v>30.2</c:v>
                </c:pt>
                <c:pt idx="412">
                  <c:v>30.2</c:v>
                </c:pt>
                <c:pt idx="413">
                  <c:v>30.2</c:v>
                </c:pt>
                <c:pt idx="414">
                  <c:v>30.2</c:v>
                </c:pt>
                <c:pt idx="415">
                  <c:v>30.2</c:v>
                </c:pt>
                <c:pt idx="416">
                  <c:v>30.2</c:v>
                </c:pt>
                <c:pt idx="417">
                  <c:v>30.2</c:v>
                </c:pt>
                <c:pt idx="418">
                  <c:v>30.2</c:v>
                </c:pt>
                <c:pt idx="419">
                  <c:v>30.2</c:v>
                </c:pt>
                <c:pt idx="420">
                  <c:v>30.2</c:v>
                </c:pt>
                <c:pt idx="421">
                  <c:v>30.2</c:v>
                </c:pt>
                <c:pt idx="422">
                  <c:v>30.2</c:v>
                </c:pt>
                <c:pt idx="423">
                  <c:v>30.2</c:v>
                </c:pt>
                <c:pt idx="424">
                  <c:v>30.2</c:v>
                </c:pt>
                <c:pt idx="425">
                  <c:v>30.2</c:v>
                </c:pt>
                <c:pt idx="426">
                  <c:v>30.2</c:v>
                </c:pt>
                <c:pt idx="427">
                  <c:v>30.2</c:v>
                </c:pt>
                <c:pt idx="428">
                  <c:v>30.2</c:v>
                </c:pt>
                <c:pt idx="429">
                  <c:v>30.2</c:v>
                </c:pt>
                <c:pt idx="430">
                  <c:v>30.2</c:v>
                </c:pt>
                <c:pt idx="431">
                  <c:v>30.2</c:v>
                </c:pt>
                <c:pt idx="432">
                  <c:v>30.2</c:v>
                </c:pt>
                <c:pt idx="433">
                  <c:v>30.2</c:v>
                </c:pt>
                <c:pt idx="434">
                  <c:v>30.2</c:v>
                </c:pt>
                <c:pt idx="435">
                  <c:v>30.2</c:v>
                </c:pt>
                <c:pt idx="436">
                  <c:v>30.2</c:v>
                </c:pt>
                <c:pt idx="437">
                  <c:v>30.2</c:v>
                </c:pt>
                <c:pt idx="438">
                  <c:v>30.2</c:v>
                </c:pt>
                <c:pt idx="439">
                  <c:v>30.2</c:v>
                </c:pt>
                <c:pt idx="440">
                  <c:v>30.2</c:v>
                </c:pt>
                <c:pt idx="441">
                  <c:v>30.2</c:v>
                </c:pt>
                <c:pt idx="442">
                  <c:v>30.2</c:v>
                </c:pt>
                <c:pt idx="443">
                  <c:v>30.2</c:v>
                </c:pt>
                <c:pt idx="444">
                  <c:v>30.2</c:v>
                </c:pt>
                <c:pt idx="445">
                  <c:v>30.2</c:v>
                </c:pt>
                <c:pt idx="446">
                  <c:v>30.2</c:v>
                </c:pt>
                <c:pt idx="447">
                  <c:v>30.1</c:v>
                </c:pt>
                <c:pt idx="448">
                  <c:v>30</c:v>
                </c:pt>
                <c:pt idx="449">
                  <c:v>30</c:v>
                </c:pt>
                <c:pt idx="450">
                  <c:v>30</c:v>
                </c:pt>
                <c:pt idx="451">
                  <c:v>29.9</c:v>
                </c:pt>
                <c:pt idx="452">
                  <c:v>29.9</c:v>
                </c:pt>
                <c:pt idx="453">
                  <c:v>29.8</c:v>
                </c:pt>
                <c:pt idx="454">
                  <c:v>29.7</c:v>
                </c:pt>
                <c:pt idx="455">
                  <c:v>29.7</c:v>
                </c:pt>
                <c:pt idx="456">
                  <c:v>29.7</c:v>
                </c:pt>
                <c:pt idx="457">
                  <c:v>29.7</c:v>
                </c:pt>
                <c:pt idx="458">
                  <c:v>29.7</c:v>
                </c:pt>
                <c:pt idx="459">
                  <c:v>29.6</c:v>
                </c:pt>
                <c:pt idx="460">
                  <c:v>29.6</c:v>
                </c:pt>
                <c:pt idx="461">
                  <c:v>29.5</c:v>
                </c:pt>
                <c:pt idx="462">
                  <c:v>29.5</c:v>
                </c:pt>
                <c:pt idx="463">
                  <c:v>29.4</c:v>
                </c:pt>
                <c:pt idx="464">
                  <c:v>29.4</c:v>
                </c:pt>
                <c:pt idx="465">
                  <c:v>29.3</c:v>
                </c:pt>
                <c:pt idx="466">
                  <c:v>29.3</c:v>
                </c:pt>
                <c:pt idx="467">
                  <c:v>29.2</c:v>
                </c:pt>
                <c:pt idx="468">
                  <c:v>29.2</c:v>
                </c:pt>
                <c:pt idx="469">
                  <c:v>29.1</c:v>
                </c:pt>
                <c:pt idx="470">
                  <c:v>29.1</c:v>
                </c:pt>
                <c:pt idx="471">
                  <c:v>29</c:v>
                </c:pt>
                <c:pt idx="472">
                  <c:v>29</c:v>
                </c:pt>
                <c:pt idx="473">
                  <c:v>28.9</c:v>
                </c:pt>
                <c:pt idx="474">
                  <c:v>28.9</c:v>
                </c:pt>
                <c:pt idx="475">
                  <c:v>28.8</c:v>
                </c:pt>
                <c:pt idx="476">
                  <c:v>28.8</c:v>
                </c:pt>
                <c:pt idx="477">
                  <c:v>28.7</c:v>
                </c:pt>
                <c:pt idx="478">
                  <c:v>28.7</c:v>
                </c:pt>
                <c:pt idx="479">
                  <c:v>28.7</c:v>
                </c:pt>
                <c:pt idx="480">
                  <c:v>28.6</c:v>
                </c:pt>
                <c:pt idx="481">
                  <c:v>28.6</c:v>
                </c:pt>
                <c:pt idx="482">
                  <c:v>28.6</c:v>
                </c:pt>
                <c:pt idx="483">
                  <c:v>28.5</c:v>
                </c:pt>
                <c:pt idx="484">
                  <c:v>28.5</c:v>
                </c:pt>
                <c:pt idx="485">
                  <c:v>28.5</c:v>
                </c:pt>
                <c:pt idx="486">
                  <c:v>28.4</c:v>
                </c:pt>
                <c:pt idx="487">
                  <c:v>28.4</c:v>
                </c:pt>
                <c:pt idx="488">
                  <c:v>28.4</c:v>
                </c:pt>
                <c:pt idx="489">
                  <c:v>28.3</c:v>
                </c:pt>
                <c:pt idx="490">
                  <c:v>28.3</c:v>
                </c:pt>
                <c:pt idx="491">
                  <c:v>28.3</c:v>
                </c:pt>
                <c:pt idx="492">
                  <c:v>28.2</c:v>
                </c:pt>
                <c:pt idx="493">
                  <c:v>28.2</c:v>
                </c:pt>
                <c:pt idx="494">
                  <c:v>28.2</c:v>
                </c:pt>
                <c:pt idx="495">
                  <c:v>28.1</c:v>
                </c:pt>
                <c:pt idx="496">
                  <c:v>28.1</c:v>
                </c:pt>
                <c:pt idx="497">
                  <c:v>28.1</c:v>
                </c:pt>
                <c:pt idx="498">
                  <c:v>28.1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27.9</c:v>
                </c:pt>
                <c:pt idx="504">
                  <c:v>27.9</c:v>
                </c:pt>
                <c:pt idx="505">
                  <c:v>27.9</c:v>
                </c:pt>
                <c:pt idx="506">
                  <c:v>27.9</c:v>
                </c:pt>
                <c:pt idx="507">
                  <c:v>27.8</c:v>
                </c:pt>
                <c:pt idx="508">
                  <c:v>27.8</c:v>
                </c:pt>
                <c:pt idx="509">
                  <c:v>27.8</c:v>
                </c:pt>
                <c:pt idx="510">
                  <c:v>27.8</c:v>
                </c:pt>
                <c:pt idx="511">
                  <c:v>27.7</c:v>
                </c:pt>
                <c:pt idx="512">
                  <c:v>27.7</c:v>
                </c:pt>
                <c:pt idx="513">
                  <c:v>27.7</c:v>
                </c:pt>
                <c:pt idx="514">
                  <c:v>27.7</c:v>
                </c:pt>
                <c:pt idx="515">
                  <c:v>27.7</c:v>
                </c:pt>
                <c:pt idx="516">
                  <c:v>27.7</c:v>
                </c:pt>
                <c:pt idx="517">
                  <c:v>27.6</c:v>
                </c:pt>
                <c:pt idx="518">
                  <c:v>27.6</c:v>
                </c:pt>
                <c:pt idx="519">
                  <c:v>27.6</c:v>
                </c:pt>
                <c:pt idx="520">
                  <c:v>27.6</c:v>
                </c:pt>
                <c:pt idx="521">
                  <c:v>27.6</c:v>
                </c:pt>
                <c:pt idx="522">
                  <c:v>27.5</c:v>
                </c:pt>
                <c:pt idx="523">
                  <c:v>27.5</c:v>
                </c:pt>
                <c:pt idx="524">
                  <c:v>27.5</c:v>
                </c:pt>
                <c:pt idx="525">
                  <c:v>27.5</c:v>
                </c:pt>
                <c:pt idx="526">
                  <c:v>27.5</c:v>
                </c:pt>
                <c:pt idx="527">
                  <c:v>27.5</c:v>
                </c:pt>
                <c:pt idx="528">
                  <c:v>27.5</c:v>
                </c:pt>
                <c:pt idx="529">
                  <c:v>27.5</c:v>
                </c:pt>
                <c:pt idx="530">
                  <c:v>27.4</c:v>
                </c:pt>
                <c:pt idx="531">
                  <c:v>27.4</c:v>
                </c:pt>
                <c:pt idx="532">
                  <c:v>27.4</c:v>
                </c:pt>
                <c:pt idx="533">
                  <c:v>27.4</c:v>
                </c:pt>
                <c:pt idx="534">
                  <c:v>27.4</c:v>
                </c:pt>
                <c:pt idx="535">
                  <c:v>27.4</c:v>
                </c:pt>
                <c:pt idx="536">
                  <c:v>27.4</c:v>
                </c:pt>
                <c:pt idx="537">
                  <c:v>27.4</c:v>
                </c:pt>
                <c:pt idx="538">
                  <c:v>27.3</c:v>
                </c:pt>
                <c:pt idx="539">
                  <c:v>27.3</c:v>
                </c:pt>
                <c:pt idx="540">
                  <c:v>27.3</c:v>
                </c:pt>
                <c:pt idx="541">
                  <c:v>27.3</c:v>
                </c:pt>
                <c:pt idx="542">
                  <c:v>27.3</c:v>
                </c:pt>
                <c:pt idx="543">
                  <c:v>27.3</c:v>
                </c:pt>
                <c:pt idx="544">
                  <c:v>27.3</c:v>
                </c:pt>
                <c:pt idx="545">
                  <c:v>27.3</c:v>
                </c:pt>
                <c:pt idx="546">
                  <c:v>27.3</c:v>
                </c:pt>
                <c:pt idx="547">
                  <c:v>27.3</c:v>
                </c:pt>
                <c:pt idx="548">
                  <c:v>27.3</c:v>
                </c:pt>
                <c:pt idx="549">
                  <c:v>27.3</c:v>
                </c:pt>
                <c:pt idx="550">
                  <c:v>27.3</c:v>
                </c:pt>
                <c:pt idx="551">
                  <c:v>27.3</c:v>
                </c:pt>
                <c:pt idx="552">
                  <c:v>27.3</c:v>
                </c:pt>
                <c:pt idx="553">
                  <c:v>27.2</c:v>
                </c:pt>
                <c:pt idx="554">
                  <c:v>27.2</c:v>
                </c:pt>
                <c:pt idx="555">
                  <c:v>27.2</c:v>
                </c:pt>
                <c:pt idx="556">
                  <c:v>27.2</c:v>
                </c:pt>
                <c:pt idx="557">
                  <c:v>27.2</c:v>
                </c:pt>
                <c:pt idx="558">
                  <c:v>27.2</c:v>
                </c:pt>
                <c:pt idx="559">
                  <c:v>27.2</c:v>
                </c:pt>
                <c:pt idx="560">
                  <c:v>27.2</c:v>
                </c:pt>
                <c:pt idx="561">
                  <c:v>27.2</c:v>
                </c:pt>
                <c:pt idx="562">
                  <c:v>27.2</c:v>
                </c:pt>
                <c:pt idx="563">
                  <c:v>27.2</c:v>
                </c:pt>
                <c:pt idx="564">
                  <c:v>27.2</c:v>
                </c:pt>
                <c:pt idx="565">
                  <c:v>27.2</c:v>
                </c:pt>
                <c:pt idx="566">
                  <c:v>27.2</c:v>
                </c:pt>
                <c:pt idx="567">
                  <c:v>27.2</c:v>
                </c:pt>
                <c:pt idx="568">
                  <c:v>27.2</c:v>
                </c:pt>
                <c:pt idx="569">
                  <c:v>27.2</c:v>
                </c:pt>
                <c:pt idx="570">
                  <c:v>27.2</c:v>
                </c:pt>
                <c:pt idx="571">
                  <c:v>27.2</c:v>
                </c:pt>
                <c:pt idx="572">
                  <c:v>27.2</c:v>
                </c:pt>
                <c:pt idx="573">
                  <c:v>27.2</c:v>
                </c:pt>
                <c:pt idx="574">
                  <c:v>27.2</c:v>
                </c:pt>
                <c:pt idx="575">
                  <c:v>27.2</c:v>
                </c:pt>
                <c:pt idx="576">
                  <c:v>27.2</c:v>
                </c:pt>
                <c:pt idx="577">
                  <c:v>27.2</c:v>
                </c:pt>
                <c:pt idx="578">
                  <c:v>27.2</c:v>
                </c:pt>
                <c:pt idx="579">
                  <c:v>27.2</c:v>
                </c:pt>
                <c:pt idx="580">
                  <c:v>27.2</c:v>
                </c:pt>
                <c:pt idx="581">
                  <c:v>27.2</c:v>
                </c:pt>
                <c:pt idx="582">
                  <c:v>27.2</c:v>
                </c:pt>
                <c:pt idx="583">
                  <c:v>27.2</c:v>
                </c:pt>
                <c:pt idx="584">
                  <c:v>27.2</c:v>
                </c:pt>
                <c:pt idx="585">
                  <c:v>27.2</c:v>
                </c:pt>
                <c:pt idx="586">
                  <c:v>27.2</c:v>
                </c:pt>
                <c:pt idx="587">
                  <c:v>27.2</c:v>
                </c:pt>
                <c:pt idx="588">
                  <c:v>27.2</c:v>
                </c:pt>
                <c:pt idx="589">
                  <c:v>27.2</c:v>
                </c:pt>
                <c:pt idx="590">
                  <c:v>27.2</c:v>
                </c:pt>
                <c:pt idx="591">
                  <c:v>27.2</c:v>
                </c:pt>
                <c:pt idx="592">
                  <c:v>27.2</c:v>
                </c:pt>
                <c:pt idx="593">
                  <c:v>27.2</c:v>
                </c:pt>
                <c:pt idx="594">
                  <c:v>27.2</c:v>
                </c:pt>
                <c:pt idx="595">
                  <c:v>27.2</c:v>
                </c:pt>
                <c:pt idx="596">
                  <c:v>27.2</c:v>
                </c:pt>
                <c:pt idx="597">
                  <c:v>27.2</c:v>
                </c:pt>
                <c:pt idx="598">
                  <c:v>27.2</c:v>
                </c:pt>
                <c:pt idx="599">
                  <c:v>27.2</c:v>
                </c:pt>
                <c:pt idx="600">
                  <c:v>27.2</c:v>
                </c:pt>
                <c:pt idx="601">
                  <c:v>27.2</c:v>
                </c:pt>
                <c:pt idx="602">
                  <c:v>27.2</c:v>
                </c:pt>
                <c:pt idx="603">
                  <c:v>27.2</c:v>
                </c:pt>
                <c:pt idx="604">
                  <c:v>27.2</c:v>
                </c:pt>
                <c:pt idx="605">
                  <c:v>27.2</c:v>
                </c:pt>
                <c:pt idx="606">
                  <c:v>27.2</c:v>
                </c:pt>
                <c:pt idx="607">
                  <c:v>27.2</c:v>
                </c:pt>
                <c:pt idx="608">
                  <c:v>27.2</c:v>
                </c:pt>
                <c:pt idx="609">
                  <c:v>27.2</c:v>
                </c:pt>
                <c:pt idx="610">
                  <c:v>27.2</c:v>
                </c:pt>
                <c:pt idx="611">
                  <c:v>27.2</c:v>
                </c:pt>
                <c:pt idx="612">
                  <c:v>27.2</c:v>
                </c:pt>
                <c:pt idx="613">
                  <c:v>27.2</c:v>
                </c:pt>
                <c:pt idx="614">
                  <c:v>27.2</c:v>
                </c:pt>
                <c:pt idx="615">
                  <c:v>27.2</c:v>
                </c:pt>
                <c:pt idx="616">
                  <c:v>27.2</c:v>
                </c:pt>
                <c:pt idx="617">
                  <c:v>27.2</c:v>
                </c:pt>
                <c:pt idx="618">
                  <c:v>27.2</c:v>
                </c:pt>
                <c:pt idx="619">
                  <c:v>27.2</c:v>
                </c:pt>
                <c:pt idx="620">
                  <c:v>27.2</c:v>
                </c:pt>
                <c:pt idx="621">
                  <c:v>27.2</c:v>
                </c:pt>
                <c:pt idx="622">
                  <c:v>27.2</c:v>
                </c:pt>
                <c:pt idx="623">
                  <c:v>27.2</c:v>
                </c:pt>
                <c:pt idx="624">
                  <c:v>27.2</c:v>
                </c:pt>
                <c:pt idx="625">
                  <c:v>27.2</c:v>
                </c:pt>
                <c:pt idx="626">
                  <c:v>27.2</c:v>
                </c:pt>
                <c:pt idx="627">
                  <c:v>27.2</c:v>
                </c:pt>
                <c:pt idx="628">
                  <c:v>27.2</c:v>
                </c:pt>
                <c:pt idx="629">
                  <c:v>27.2</c:v>
                </c:pt>
                <c:pt idx="630">
                  <c:v>27.2</c:v>
                </c:pt>
                <c:pt idx="631">
                  <c:v>27.2</c:v>
                </c:pt>
                <c:pt idx="632">
                  <c:v>27.2</c:v>
                </c:pt>
                <c:pt idx="633">
                  <c:v>27.2</c:v>
                </c:pt>
                <c:pt idx="634">
                  <c:v>27.2</c:v>
                </c:pt>
                <c:pt idx="635">
                  <c:v>27.2</c:v>
                </c:pt>
                <c:pt idx="636">
                  <c:v>27.2</c:v>
                </c:pt>
                <c:pt idx="637">
                  <c:v>27.2</c:v>
                </c:pt>
                <c:pt idx="638">
                  <c:v>27.2</c:v>
                </c:pt>
                <c:pt idx="639">
                  <c:v>27.2</c:v>
                </c:pt>
                <c:pt idx="640">
                  <c:v>27.2</c:v>
                </c:pt>
                <c:pt idx="641">
                  <c:v>27.2</c:v>
                </c:pt>
                <c:pt idx="642">
                  <c:v>27.2</c:v>
                </c:pt>
                <c:pt idx="643">
                  <c:v>27.2</c:v>
                </c:pt>
                <c:pt idx="644">
                  <c:v>27.2</c:v>
                </c:pt>
                <c:pt idx="645">
                  <c:v>27.2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F2-4B7A-B3BC-EAAA5A5E9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61852720"/>
        <c:axId val="561853200"/>
      </c:lineChart>
      <c:catAx>
        <c:axId val="56185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42424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53200"/>
        <c:crosses val="autoZero"/>
        <c:auto val="1"/>
        <c:lblAlgn val="ctr"/>
        <c:lblOffset val="100"/>
        <c:tickLblSkip val="30"/>
        <c:noMultiLvlLbl val="0"/>
      </c:catAx>
      <c:valAx>
        <c:axId val="561853200"/>
        <c:scaling>
          <c:orientation val="minMax"/>
          <c:min val="23"/>
        </c:scaling>
        <c:delete val="0"/>
        <c:axPos val="l"/>
        <c:majorGridlines>
          <c:spPr>
            <a:ln w="9525" cap="flat" cmpd="sng" algn="ctr">
              <a:solidFill>
                <a:srgbClr val="989898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185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lv-LV" sz="1400" b="0" i="0" u="none" strike="noStrike" kern="1200" spc="0" baseline="0" dirty="0">
                <a:solidFill>
                  <a:srgbClr val="005551"/>
                </a:solidFill>
              </a:rPr>
              <a:t>Lineārās kontroles temperatūras svārstību grafiks ar papildus reostata manuālo kontroli  </a:t>
            </a:r>
            <a:endParaRPr lang="en-US" sz="1400" b="0" i="0" u="none" strike="noStrike" kern="1200" spc="0" baseline="0" dirty="0">
              <a:solidFill>
                <a:srgbClr val="0055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'UV readingsssss'!$B$1:$B$3</c:f>
              <c:strCache>
                <c:ptCount val="3"/>
                <c:pt idx="2">
                  <c:v>Temperatūra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'UV readingsssss'!$B$4:$B$246</c:f>
              <c:numCache>
                <c:formatCode>General</c:formatCode>
                <c:ptCount val="243"/>
                <c:pt idx="0">
                  <c:v>26</c:v>
                </c:pt>
                <c:pt idx="1">
                  <c:v>26</c:v>
                </c:pt>
                <c:pt idx="2">
                  <c:v>26</c:v>
                </c:pt>
                <c:pt idx="3">
                  <c:v>26</c:v>
                </c:pt>
                <c:pt idx="4">
                  <c:v>26</c:v>
                </c:pt>
                <c:pt idx="5">
                  <c:v>26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26</c:v>
                </c:pt>
                <c:pt idx="11">
                  <c:v>26</c:v>
                </c:pt>
                <c:pt idx="12">
                  <c:v>26</c:v>
                </c:pt>
                <c:pt idx="13">
                  <c:v>26</c:v>
                </c:pt>
                <c:pt idx="14">
                  <c:v>26</c:v>
                </c:pt>
                <c:pt idx="15">
                  <c:v>26</c:v>
                </c:pt>
                <c:pt idx="16">
                  <c:v>26.385000000000002</c:v>
                </c:pt>
                <c:pt idx="17">
                  <c:v>26.484999999999999</c:v>
                </c:pt>
                <c:pt idx="18">
                  <c:v>26.585000000000001</c:v>
                </c:pt>
                <c:pt idx="19">
                  <c:v>26.585000000000001</c:v>
                </c:pt>
                <c:pt idx="20">
                  <c:v>26.585000000000001</c:v>
                </c:pt>
                <c:pt idx="21">
                  <c:v>26.592500000000001</c:v>
                </c:pt>
                <c:pt idx="22">
                  <c:v>26.661666666666701</c:v>
                </c:pt>
                <c:pt idx="23">
                  <c:v>26.730833333333301</c:v>
                </c:pt>
                <c:pt idx="24">
                  <c:v>26.8</c:v>
                </c:pt>
                <c:pt idx="25">
                  <c:v>26.8691666666667</c:v>
                </c:pt>
                <c:pt idx="26">
                  <c:v>26.938333333333301</c:v>
                </c:pt>
                <c:pt idx="27">
                  <c:v>27.0075</c:v>
                </c:pt>
                <c:pt idx="28">
                  <c:v>27.0766666666667</c:v>
                </c:pt>
                <c:pt idx="29">
                  <c:v>27.1458333333333</c:v>
                </c:pt>
                <c:pt idx="30">
                  <c:v>27.215</c:v>
                </c:pt>
                <c:pt idx="31">
                  <c:v>27.2841666666667</c:v>
                </c:pt>
                <c:pt idx="32">
                  <c:v>27.3533333333333</c:v>
                </c:pt>
                <c:pt idx="33">
                  <c:v>27.422499999999999</c:v>
                </c:pt>
                <c:pt idx="34">
                  <c:v>27.491666666666699</c:v>
                </c:pt>
                <c:pt idx="35">
                  <c:v>27.560833333333299</c:v>
                </c:pt>
                <c:pt idx="36">
                  <c:v>27.63</c:v>
                </c:pt>
                <c:pt idx="37">
                  <c:v>27.699166666666699</c:v>
                </c:pt>
                <c:pt idx="38">
                  <c:v>27.768333333333299</c:v>
                </c:pt>
                <c:pt idx="39">
                  <c:v>27.837499999999999</c:v>
                </c:pt>
                <c:pt idx="40">
                  <c:v>27.906666666666698</c:v>
                </c:pt>
                <c:pt idx="41">
                  <c:v>27.975833333333298</c:v>
                </c:pt>
                <c:pt idx="42">
                  <c:v>28.045000000000002</c:v>
                </c:pt>
                <c:pt idx="43">
                  <c:v>28.114166666666701</c:v>
                </c:pt>
                <c:pt idx="44">
                  <c:v>28.183333333333302</c:v>
                </c:pt>
                <c:pt idx="45">
                  <c:v>28.252500000000001</c:v>
                </c:pt>
                <c:pt idx="46">
                  <c:v>28.321666666666701</c:v>
                </c:pt>
                <c:pt idx="47">
                  <c:v>28.390833333333301</c:v>
                </c:pt>
                <c:pt idx="48">
                  <c:v>28.46</c:v>
                </c:pt>
                <c:pt idx="49">
                  <c:v>28.529166666666701</c:v>
                </c:pt>
                <c:pt idx="50">
                  <c:v>28.598333333333301</c:v>
                </c:pt>
                <c:pt idx="51">
                  <c:v>28.6675</c:v>
                </c:pt>
                <c:pt idx="52">
                  <c:v>28.7366666666667</c:v>
                </c:pt>
                <c:pt idx="53">
                  <c:v>28.8058333333333</c:v>
                </c:pt>
                <c:pt idx="54">
                  <c:v>28.875</c:v>
                </c:pt>
                <c:pt idx="55">
                  <c:v>28.9441666666667</c:v>
                </c:pt>
                <c:pt idx="56">
                  <c:v>29.0133333333333</c:v>
                </c:pt>
                <c:pt idx="57">
                  <c:v>29.0825</c:v>
                </c:pt>
                <c:pt idx="58">
                  <c:v>29.15</c:v>
                </c:pt>
                <c:pt idx="59">
                  <c:v>29.24</c:v>
                </c:pt>
                <c:pt idx="60">
                  <c:v>29.32</c:v>
                </c:pt>
                <c:pt idx="61">
                  <c:v>29.32</c:v>
                </c:pt>
                <c:pt idx="62">
                  <c:v>29.4</c:v>
                </c:pt>
                <c:pt idx="63">
                  <c:v>29.49</c:v>
                </c:pt>
                <c:pt idx="64">
                  <c:v>29.57</c:v>
                </c:pt>
                <c:pt idx="65">
                  <c:v>29.66</c:v>
                </c:pt>
                <c:pt idx="66">
                  <c:v>29.66</c:v>
                </c:pt>
                <c:pt idx="67">
                  <c:v>29.74</c:v>
                </c:pt>
                <c:pt idx="68">
                  <c:v>29.74</c:v>
                </c:pt>
                <c:pt idx="69">
                  <c:v>29.83</c:v>
                </c:pt>
                <c:pt idx="70">
                  <c:v>29.83</c:v>
                </c:pt>
                <c:pt idx="71">
                  <c:v>29.91</c:v>
                </c:pt>
                <c:pt idx="72">
                  <c:v>29.91</c:v>
                </c:pt>
                <c:pt idx="73">
                  <c:v>30</c:v>
                </c:pt>
                <c:pt idx="74">
                  <c:v>30</c:v>
                </c:pt>
                <c:pt idx="75">
                  <c:v>30</c:v>
                </c:pt>
                <c:pt idx="76">
                  <c:v>30.08</c:v>
                </c:pt>
                <c:pt idx="77">
                  <c:v>30.08</c:v>
                </c:pt>
                <c:pt idx="78">
                  <c:v>30.17</c:v>
                </c:pt>
                <c:pt idx="79">
                  <c:v>30.17</c:v>
                </c:pt>
                <c:pt idx="80">
                  <c:v>30.25</c:v>
                </c:pt>
                <c:pt idx="81">
                  <c:v>30.34</c:v>
                </c:pt>
                <c:pt idx="82">
                  <c:v>30.34</c:v>
                </c:pt>
                <c:pt idx="83">
                  <c:v>30.42</c:v>
                </c:pt>
                <c:pt idx="84">
                  <c:v>30.42</c:v>
                </c:pt>
                <c:pt idx="85">
                  <c:v>30.51</c:v>
                </c:pt>
                <c:pt idx="86">
                  <c:v>30.51</c:v>
                </c:pt>
                <c:pt idx="87">
                  <c:v>30.59</c:v>
                </c:pt>
                <c:pt idx="88">
                  <c:v>30.59</c:v>
                </c:pt>
                <c:pt idx="89">
                  <c:v>30.59</c:v>
                </c:pt>
                <c:pt idx="90">
                  <c:v>30.59</c:v>
                </c:pt>
                <c:pt idx="91">
                  <c:v>30.68</c:v>
                </c:pt>
                <c:pt idx="92">
                  <c:v>30.68</c:v>
                </c:pt>
                <c:pt idx="93">
                  <c:v>30.76</c:v>
                </c:pt>
                <c:pt idx="94">
                  <c:v>30.76</c:v>
                </c:pt>
                <c:pt idx="95">
                  <c:v>30.85</c:v>
                </c:pt>
                <c:pt idx="96">
                  <c:v>30.85</c:v>
                </c:pt>
                <c:pt idx="97">
                  <c:v>30.85</c:v>
                </c:pt>
                <c:pt idx="98">
                  <c:v>30.85</c:v>
                </c:pt>
                <c:pt idx="99">
                  <c:v>30.93</c:v>
                </c:pt>
                <c:pt idx="100">
                  <c:v>30.93</c:v>
                </c:pt>
                <c:pt idx="101">
                  <c:v>30.93</c:v>
                </c:pt>
                <c:pt idx="102">
                  <c:v>30.93</c:v>
                </c:pt>
                <c:pt idx="103">
                  <c:v>30.93</c:v>
                </c:pt>
                <c:pt idx="104">
                  <c:v>31.02</c:v>
                </c:pt>
                <c:pt idx="105">
                  <c:v>30.93</c:v>
                </c:pt>
                <c:pt idx="106">
                  <c:v>31.02</c:v>
                </c:pt>
                <c:pt idx="107">
                  <c:v>31.02</c:v>
                </c:pt>
                <c:pt idx="108">
                  <c:v>31.11</c:v>
                </c:pt>
                <c:pt idx="109">
                  <c:v>31.11</c:v>
                </c:pt>
                <c:pt idx="110">
                  <c:v>31.11</c:v>
                </c:pt>
                <c:pt idx="111">
                  <c:v>31.11</c:v>
                </c:pt>
                <c:pt idx="112">
                  <c:v>31.19</c:v>
                </c:pt>
                <c:pt idx="113">
                  <c:v>31.19</c:v>
                </c:pt>
                <c:pt idx="114">
                  <c:v>31.19</c:v>
                </c:pt>
                <c:pt idx="115">
                  <c:v>31.28</c:v>
                </c:pt>
                <c:pt idx="116">
                  <c:v>31.28</c:v>
                </c:pt>
                <c:pt idx="117">
                  <c:v>31.28</c:v>
                </c:pt>
                <c:pt idx="118">
                  <c:v>31.28</c:v>
                </c:pt>
                <c:pt idx="119">
                  <c:v>31.28</c:v>
                </c:pt>
                <c:pt idx="120">
                  <c:v>31.28</c:v>
                </c:pt>
                <c:pt idx="121">
                  <c:v>31.28</c:v>
                </c:pt>
                <c:pt idx="122">
                  <c:v>31.28</c:v>
                </c:pt>
                <c:pt idx="123">
                  <c:v>31.36</c:v>
                </c:pt>
                <c:pt idx="124">
                  <c:v>31.36</c:v>
                </c:pt>
                <c:pt idx="125">
                  <c:v>31.36</c:v>
                </c:pt>
                <c:pt idx="126">
                  <c:v>31.36</c:v>
                </c:pt>
                <c:pt idx="127">
                  <c:v>31.36</c:v>
                </c:pt>
                <c:pt idx="128">
                  <c:v>31.36</c:v>
                </c:pt>
                <c:pt idx="129">
                  <c:v>31.36</c:v>
                </c:pt>
                <c:pt idx="130">
                  <c:v>31.36</c:v>
                </c:pt>
                <c:pt idx="131">
                  <c:v>31.36</c:v>
                </c:pt>
                <c:pt idx="132">
                  <c:v>31.36</c:v>
                </c:pt>
                <c:pt idx="133">
                  <c:v>31.36</c:v>
                </c:pt>
                <c:pt idx="134">
                  <c:v>31.45</c:v>
                </c:pt>
                <c:pt idx="135">
                  <c:v>31.45</c:v>
                </c:pt>
                <c:pt idx="136">
                  <c:v>31.45</c:v>
                </c:pt>
                <c:pt idx="137">
                  <c:v>31.54</c:v>
                </c:pt>
                <c:pt idx="138">
                  <c:v>31.54</c:v>
                </c:pt>
                <c:pt idx="139">
                  <c:v>31.54</c:v>
                </c:pt>
                <c:pt idx="140">
                  <c:v>31.62</c:v>
                </c:pt>
                <c:pt idx="141">
                  <c:v>31.62</c:v>
                </c:pt>
                <c:pt idx="142">
                  <c:v>31.62</c:v>
                </c:pt>
                <c:pt idx="143">
                  <c:v>31.62</c:v>
                </c:pt>
                <c:pt idx="144">
                  <c:v>31.62</c:v>
                </c:pt>
                <c:pt idx="145">
                  <c:v>31.71</c:v>
                </c:pt>
                <c:pt idx="146">
                  <c:v>31.71</c:v>
                </c:pt>
                <c:pt idx="147">
                  <c:v>31.71</c:v>
                </c:pt>
                <c:pt idx="148">
                  <c:v>31.71</c:v>
                </c:pt>
                <c:pt idx="149">
                  <c:v>31.71</c:v>
                </c:pt>
                <c:pt idx="150">
                  <c:v>31.71</c:v>
                </c:pt>
                <c:pt idx="151">
                  <c:v>31.71</c:v>
                </c:pt>
                <c:pt idx="152">
                  <c:v>31.8</c:v>
                </c:pt>
                <c:pt idx="153">
                  <c:v>30.79</c:v>
                </c:pt>
                <c:pt idx="154">
                  <c:v>29.98</c:v>
                </c:pt>
                <c:pt idx="155">
                  <c:v>29.97</c:v>
                </c:pt>
                <c:pt idx="156">
                  <c:v>29.96</c:v>
                </c:pt>
                <c:pt idx="157">
                  <c:v>29.95</c:v>
                </c:pt>
                <c:pt idx="158">
                  <c:v>29.94</c:v>
                </c:pt>
                <c:pt idx="159">
                  <c:v>29.93</c:v>
                </c:pt>
                <c:pt idx="160">
                  <c:v>29.92</c:v>
                </c:pt>
                <c:pt idx="161">
                  <c:v>29.91</c:v>
                </c:pt>
                <c:pt idx="162">
                  <c:v>29.9</c:v>
                </c:pt>
                <c:pt idx="163">
                  <c:v>29.89</c:v>
                </c:pt>
                <c:pt idx="164">
                  <c:v>29.88</c:v>
                </c:pt>
                <c:pt idx="165">
                  <c:v>29.87</c:v>
                </c:pt>
                <c:pt idx="166">
                  <c:v>29.86</c:v>
                </c:pt>
                <c:pt idx="167">
                  <c:v>29.85</c:v>
                </c:pt>
                <c:pt idx="168">
                  <c:v>29.84</c:v>
                </c:pt>
                <c:pt idx="169">
                  <c:v>29.83</c:v>
                </c:pt>
                <c:pt idx="170">
                  <c:v>29.82</c:v>
                </c:pt>
                <c:pt idx="171">
                  <c:v>29.81</c:v>
                </c:pt>
                <c:pt idx="172">
                  <c:v>29.8</c:v>
                </c:pt>
                <c:pt idx="173">
                  <c:v>29.79</c:v>
                </c:pt>
                <c:pt idx="174">
                  <c:v>29.78</c:v>
                </c:pt>
                <c:pt idx="175">
                  <c:v>29.77</c:v>
                </c:pt>
                <c:pt idx="176">
                  <c:v>29.76</c:v>
                </c:pt>
                <c:pt idx="177">
                  <c:v>29.75</c:v>
                </c:pt>
                <c:pt idx="178">
                  <c:v>29.74</c:v>
                </c:pt>
                <c:pt idx="179">
                  <c:v>29.73</c:v>
                </c:pt>
                <c:pt idx="180">
                  <c:v>29.72</c:v>
                </c:pt>
                <c:pt idx="181">
                  <c:v>29.71</c:v>
                </c:pt>
                <c:pt idx="182">
                  <c:v>29.7</c:v>
                </c:pt>
                <c:pt idx="183">
                  <c:v>29.69</c:v>
                </c:pt>
                <c:pt idx="184">
                  <c:v>29.68</c:v>
                </c:pt>
                <c:pt idx="185">
                  <c:v>29.67</c:v>
                </c:pt>
                <c:pt idx="186">
                  <c:v>29.66</c:v>
                </c:pt>
                <c:pt idx="187">
                  <c:v>29.649999999999899</c:v>
                </c:pt>
                <c:pt idx="188">
                  <c:v>29.639999999999901</c:v>
                </c:pt>
                <c:pt idx="189">
                  <c:v>29.6299999999999</c:v>
                </c:pt>
                <c:pt idx="190">
                  <c:v>29.619999999999902</c:v>
                </c:pt>
                <c:pt idx="191">
                  <c:v>29.6099999999999</c:v>
                </c:pt>
                <c:pt idx="192">
                  <c:v>29.599999999999898</c:v>
                </c:pt>
                <c:pt idx="193">
                  <c:v>29.5899999999999</c:v>
                </c:pt>
                <c:pt idx="194">
                  <c:v>29.579999999999899</c:v>
                </c:pt>
                <c:pt idx="195">
                  <c:v>29.569999999999901</c:v>
                </c:pt>
                <c:pt idx="196">
                  <c:v>29.559999999999899</c:v>
                </c:pt>
                <c:pt idx="197">
                  <c:v>29.549999999999901</c:v>
                </c:pt>
                <c:pt idx="198">
                  <c:v>29.5399999999999</c:v>
                </c:pt>
                <c:pt idx="199">
                  <c:v>29.529999999999902</c:v>
                </c:pt>
                <c:pt idx="200">
                  <c:v>29.5199999999999</c:v>
                </c:pt>
                <c:pt idx="201">
                  <c:v>29.509999999999899</c:v>
                </c:pt>
                <c:pt idx="202">
                  <c:v>29.499999999999901</c:v>
                </c:pt>
                <c:pt idx="203">
                  <c:v>29.489999999999899</c:v>
                </c:pt>
                <c:pt idx="204">
                  <c:v>29.479999999999901</c:v>
                </c:pt>
                <c:pt idx="205">
                  <c:v>29.469999999999899</c:v>
                </c:pt>
                <c:pt idx="206">
                  <c:v>29.459999999999901</c:v>
                </c:pt>
                <c:pt idx="207">
                  <c:v>29.4499999999999</c:v>
                </c:pt>
                <c:pt idx="208">
                  <c:v>29.439999999999898</c:v>
                </c:pt>
                <c:pt idx="209">
                  <c:v>29.4299999999999</c:v>
                </c:pt>
                <c:pt idx="210">
                  <c:v>29.419999999999899</c:v>
                </c:pt>
                <c:pt idx="211">
                  <c:v>29.409999999999901</c:v>
                </c:pt>
                <c:pt idx="212">
                  <c:v>29.399999999999899</c:v>
                </c:pt>
                <c:pt idx="213">
                  <c:v>29.389999999999901</c:v>
                </c:pt>
                <c:pt idx="214">
                  <c:v>29.3799999999999</c:v>
                </c:pt>
                <c:pt idx="215">
                  <c:v>29.369999999999902</c:v>
                </c:pt>
                <c:pt idx="216">
                  <c:v>29.3599999999999</c:v>
                </c:pt>
                <c:pt idx="217">
                  <c:v>29.3599999999999</c:v>
                </c:pt>
                <c:pt idx="218">
                  <c:v>29.3599999999999</c:v>
                </c:pt>
                <c:pt idx="219">
                  <c:v>29.3599999999999</c:v>
                </c:pt>
                <c:pt idx="220">
                  <c:v>29.3599999999999</c:v>
                </c:pt>
                <c:pt idx="221">
                  <c:v>29.3599999999999</c:v>
                </c:pt>
                <c:pt idx="222">
                  <c:v>29.3599999999999</c:v>
                </c:pt>
                <c:pt idx="223">
                  <c:v>29.3599999999999</c:v>
                </c:pt>
                <c:pt idx="224">
                  <c:v>29.3599999999999</c:v>
                </c:pt>
                <c:pt idx="225">
                  <c:v>29.3599999999999</c:v>
                </c:pt>
                <c:pt idx="226">
                  <c:v>29.3599999999999</c:v>
                </c:pt>
                <c:pt idx="227">
                  <c:v>29.3599999999999</c:v>
                </c:pt>
                <c:pt idx="228">
                  <c:v>29.3599999999999</c:v>
                </c:pt>
                <c:pt idx="229">
                  <c:v>29.3599999999999</c:v>
                </c:pt>
                <c:pt idx="230">
                  <c:v>29.3599999999999</c:v>
                </c:pt>
                <c:pt idx="231">
                  <c:v>29.3599999999999</c:v>
                </c:pt>
                <c:pt idx="232">
                  <c:v>29.3599999999999</c:v>
                </c:pt>
                <c:pt idx="233">
                  <c:v>29.3599999999999</c:v>
                </c:pt>
                <c:pt idx="234">
                  <c:v>29.3599999999999</c:v>
                </c:pt>
                <c:pt idx="235">
                  <c:v>29.3599999999999</c:v>
                </c:pt>
                <c:pt idx="236">
                  <c:v>29.3599999999999</c:v>
                </c:pt>
                <c:pt idx="237">
                  <c:v>29.3599999999999</c:v>
                </c:pt>
                <c:pt idx="238">
                  <c:v>29.3599999999999</c:v>
                </c:pt>
                <c:pt idx="239">
                  <c:v>29.3599999999999</c:v>
                </c:pt>
                <c:pt idx="240">
                  <c:v>29.3599999999999</c:v>
                </c:pt>
                <c:pt idx="241">
                  <c:v>29.3599999999999</c:v>
                </c:pt>
                <c:pt idx="242">
                  <c:v>29.3599999999999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94-4493-BA3D-4BAFE737A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0983872"/>
        <c:axId val="120980512"/>
      </c:lineChart>
      <c:catAx>
        <c:axId val="12098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80512"/>
        <c:crosses val="autoZero"/>
        <c:auto val="1"/>
        <c:lblAlgn val="ctr"/>
        <c:lblOffset val="100"/>
        <c:tickLblSkip val="20"/>
        <c:noMultiLvlLbl val="0"/>
      </c:catAx>
      <c:valAx>
        <c:axId val="120980512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solidFill>
                <a:srgbClr val="42424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98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5551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lv-LV" sz="1400" b="0" i="0" u="none" strike="noStrike" kern="1200" spc="0" baseline="0" dirty="0">
                <a:solidFill>
                  <a:srgbClr val="005551"/>
                </a:solidFill>
              </a:rPr>
              <a:t>Lineārās kontroles UV intensitātes svārstību grafiks ar papildus reostata manuālo kontroli  </a:t>
            </a:r>
            <a:endParaRPr lang="en-US" sz="1400" b="0" i="0" u="none" strike="noStrike" kern="1200" spc="0" baseline="0" dirty="0">
              <a:solidFill>
                <a:srgbClr val="0055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5551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'UV readingsssss'!$C$1:$C$3</c:f>
              <c:strCache>
                <c:ptCount val="3"/>
                <c:pt idx="2">
                  <c:v>UV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'UV readingsssss'!$C$4:$C$246</c:f>
              <c:numCache>
                <c:formatCode>General</c:formatCode>
                <c:ptCount val="2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1.9349833333333299</c:v>
                </c:pt>
                <c:pt idx="6">
                  <c:v>2.21593333333333</c:v>
                </c:pt>
                <c:pt idx="7">
                  <c:v>2.4968833333333298</c:v>
                </c:pt>
                <c:pt idx="8">
                  <c:v>2.77783333333333</c:v>
                </c:pt>
                <c:pt idx="9">
                  <c:v>3.0587833333333299</c:v>
                </c:pt>
                <c:pt idx="10">
                  <c:v>3.3397333333333301</c:v>
                </c:pt>
                <c:pt idx="11">
                  <c:v>3.6206833333333299</c:v>
                </c:pt>
                <c:pt idx="12">
                  <c:v>3.9016333333333302</c:v>
                </c:pt>
                <c:pt idx="13">
                  <c:v>4.1429</c:v>
                </c:pt>
                <c:pt idx="14">
                  <c:v>4.5429000000000004</c:v>
                </c:pt>
                <c:pt idx="15">
                  <c:v>4.7047999999999996</c:v>
                </c:pt>
                <c:pt idx="16">
                  <c:v>5.0254333333333303</c:v>
                </c:pt>
                <c:pt idx="17">
                  <c:v>5.3063833333333301</c:v>
                </c:pt>
                <c:pt idx="18">
                  <c:v>5.5873333333333299</c:v>
                </c:pt>
                <c:pt idx="19">
                  <c:v>5.8682833333333297</c:v>
                </c:pt>
                <c:pt idx="20">
                  <c:v>6.1492333333333304</c:v>
                </c:pt>
                <c:pt idx="21">
                  <c:v>6.4301833333333303</c:v>
                </c:pt>
                <c:pt idx="22">
                  <c:v>6.7111333333333301</c:v>
                </c:pt>
                <c:pt idx="23">
                  <c:v>6.9920833333333201</c:v>
                </c:pt>
                <c:pt idx="24">
                  <c:v>7.2730333333333199</c:v>
                </c:pt>
                <c:pt idx="25">
                  <c:v>7.5539833333333002</c:v>
                </c:pt>
                <c:pt idx="26">
                  <c:v>7.8349333333332902</c:v>
                </c:pt>
                <c:pt idx="27">
                  <c:v>8.1158833333332794</c:v>
                </c:pt>
                <c:pt idx="28">
                  <c:v>8.3968333333332694</c:v>
                </c:pt>
                <c:pt idx="29">
                  <c:v>8.6777833333332595</c:v>
                </c:pt>
                <c:pt idx="30">
                  <c:v>8.9587333333332495</c:v>
                </c:pt>
                <c:pt idx="31">
                  <c:v>9.2396833333332395</c:v>
                </c:pt>
                <c:pt idx="32">
                  <c:v>9.5206333333332296</c:v>
                </c:pt>
                <c:pt idx="33">
                  <c:v>9.8015833333332196</c:v>
                </c:pt>
                <c:pt idx="34">
                  <c:v>10.082533333333201</c:v>
                </c:pt>
                <c:pt idx="35">
                  <c:v>10.3634833333332</c:v>
                </c:pt>
                <c:pt idx="36">
                  <c:v>10.6444333333332</c:v>
                </c:pt>
                <c:pt idx="37">
                  <c:v>10.925383333333199</c:v>
                </c:pt>
                <c:pt idx="38">
                  <c:v>11.2063333333332</c:v>
                </c:pt>
                <c:pt idx="39">
                  <c:v>11.487283333333201</c:v>
                </c:pt>
                <c:pt idx="40">
                  <c:v>11.7682333333331</c:v>
                </c:pt>
                <c:pt idx="41">
                  <c:v>12.049183333333101</c:v>
                </c:pt>
                <c:pt idx="42">
                  <c:v>12.3301333333331</c:v>
                </c:pt>
                <c:pt idx="43">
                  <c:v>12.6110833333331</c:v>
                </c:pt>
                <c:pt idx="44">
                  <c:v>12.892033333333099</c:v>
                </c:pt>
                <c:pt idx="45">
                  <c:v>13.1729833333331</c:v>
                </c:pt>
                <c:pt idx="46">
                  <c:v>13.453933333333101</c:v>
                </c:pt>
                <c:pt idx="47">
                  <c:v>13.7348833333331</c:v>
                </c:pt>
                <c:pt idx="48">
                  <c:v>14.0158333333331</c:v>
                </c:pt>
                <c:pt idx="49">
                  <c:v>14.296783333333099</c:v>
                </c:pt>
                <c:pt idx="50">
                  <c:v>14.5777333333331</c:v>
                </c:pt>
                <c:pt idx="51">
                  <c:v>14.858683333333</c:v>
                </c:pt>
                <c:pt idx="52">
                  <c:v>15</c:v>
                </c:pt>
                <c:pt idx="53">
                  <c:v>15</c:v>
                </c:pt>
                <c:pt idx="54">
                  <c:v>15</c:v>
                </c:pt>
                <c:pt idx="55">
                  <c:v>15</c:v>
                </c:pt>
                <c:pt idx="56">
                  <c:v>15</c:v>
                </c:pt>
                <c:pt idx="57">
                  <c:v>14.9077</c:v>
                </c:pt>
                <c:pt idx="58">
                  <c:v>14.9079</c:v>
                </c:pt>
                <c:pt idx="59">
                  <c:v>14.908099999999999</c:v>
                </c:pt>
                <c:pt idx="60">
                  <c:v>14.908300000000001</c:v>
                </c:pt>
                <c:pt idx="61">
                  <c:v>14.9085</c:v>
                </c:pt>
                <c:pt idx="62">
                  <c:v>14.9087</c:v>
                </c:pt>
                <c:pt idx="63">
                  <c:v>14.908899999999999</c:v>
                </c:pt>
                <c:pt idx="64">
                  <c:v>14.9091</c:v>
                </c:pt>
                <c:pt idx="65">
                  <c:v>14.9093</c:v>
                </c:pt>
                <c:pt idx="66">
                  <c:v>14.9095</c:v>
                </c:pt>
                <c:pt idx="67">
                  <c:v>14.909700000000001</c:v>
                </c:pt>
                <c:pt idx="68">
                  <c:v>14.9099</c:v>
                </c:pt>
                <c:pt idx="69">
                  <c:v>14.9101</c:v>
                </c:pt>
                <c:pt idx="70">
                  <c:v>14.910299999999999</c:v>
                </c:pt>
                <c:pt idx="71">
                  <c:v>14.910500000000001</c:v>
                </c:pt>
                <c:pt idx="72">
                  <c:v>14.9107</c:v>
                </c:pt>
                <c:pt idx="73">
                  <c:v>14.9109</c:v>
                </c:pt>
                <c:pt idx="74">
                  <c:v>14.911099999999999</c:v>
                </c:pt>
                <c:pt idx="75">
                  <c:v>14.911300000000001</c:v>
                </c:pt>
                <c:pt idx="76">
                  <c:v>14.9115</c:v>
                </c:pt>
                <c:pt idx="77">
                  <c:v>14.9117</c:v>
                </c:pt>
                <c:pt idx="78">
                  <c:v>14.911899999999999</c:v>
                </c:pt>
                <c:pt idx="79">
                  <c:v>14.912100000000001</c:v>
                </c:pt>
                <c:pt idx="80">
                  <c:v>14.9123</c:v>
                </c:pt>
                <c:pt idx="81">
                  <c:v>14.9125</c:v>
                </c:pt>
                <c:pt idx="82">
                  <c:v>14.912699999999999</c:v>
                </c:pt>
                <c:pt idx="83">
                  <c:v>14.9129</c:v>
                </c:pt>
                <c:pt idx="84">
                  <c:v>14.9131</c:v>
                </c:pt>
                <c:pt idx="85">
                  <c:v>14.9133</c:v>
                </c:pt>
                <c:pt idx="86">
                  <c:v>14.913500000000001</c:v>
                </c:pt>
                <c:pt idx="87">
                  <c:v>14.9137</c:v>
                </c:pt>
                <c:pt idx="88">
                  <c:v>14.9139</c:v>
                </c:pt>
                <c:pt idx="89">
                  <c:v>14.914099999999999</c:v>
                </c:pt>
                <c:pt idx="90">
                  <c:v>14.914300000000001</c:v>
                </c:pt>
                <c:pt idx="91">
                  <c:v>14.9145</c:v>
                </c:pt>
                <c:pt idx="92">
                  <c:v>14.759</c:v>
                </c:pt>
                <c:pt idx="93">
                  <c:v>14.753</c:v>
                </c:pt>
                <c:pt idx="94">
                  <c:v>14.747</c:v>
                </c:pt>
                <c:pt idx="95">
                  <c:v>14.741</c:v>
                </c:pt>
                <c:pt idx="96">
                  <c:v>14.734999999999999</c:v>
                </c:pt>
                <c:pt idx="97">
                  <c:v>14.728999999999999</c:v>
                </c:pt>
                <c:pt idx="98">
                  <c:v>14.723000000000001</c:v>
                </c:pt>
                <c:pt idx="99">
                  <c:v>14.717000000000001</c:v>
                </c:pt>
                <c:pt idx="100">
                  <c:v>14.711</c:v>
                </c:pt>
                <c:pt idx="101">
                  <c:v>14.705</c:v>
                </c:pt>
                <c:pt idx="102">
                  <c:v>14.699</c:v>
                </c:pt>
                <c:pt idx="103">
                  <c:v>14.693</c:v>
                </c:pt>
                <c:pt idx="104">
                  <c:v>14.686999999999999</c:v>
                </c:pt>
                <c:pt idx="105">
                  <c:v>14.680999999999999</c:v>
                </c:pt>
                <c:pt idx="106">
                  <c:v>14.675000000000001</c:v>
                </c:pt>
                <c:pt idx="107">
                  <c:v>14.669</c:v>
                </c:pt>
                <c:pt idx="108">
                  <c:v>14.663</c:v>
                </c:pt>
                <c:pt idx="109">
                  <c:v>14.657</c:v>
                </c:pt>
                <c:pt idx="110">
                  <c:v>14.651</c:v>
                </c:pt>
                <c:pt idx="111">
                  <c:v>14.645</c:v>
                </c:pt>
                <c:pt idx="112">
                  <c:v>14.638999999999999</c:v>
                </c:pt>
                <c:pt idx="113">
                  <c:v>14.632999999999999</c:v>
                </c:pt>
                <c:pt idx="114">
                  <c:v>14.627000000000001</c:v>
                </c:pt>
                <c:pt idx="115">
                  <c:v>14.621</c:v>
                </c:pt>
                <c:pt idx="116">
                  <c:v>14.615</c:v>
                </c:pt>
                <c:pt idx="117">
                  <c:v>14.609</c:v>
                </c:pt>
                <c:pt idx="118">
                  <c:v>14.603</c:v>
                </c:pt>
                <c:pt idx="119">
                  <c:v>14.634</c:v>
                </c:pt>
                <c:pt idx="120">
                  <c:v>14.664999999999999</c:v>
                </c:pt>
                <c:pt idx="121">
                  <c:v>14.696</c:v>
                </c:pt>
                <c:pt idx="122">
                  <c:v>14.727</c:v>
                </c:pt>
                <c:pt idx="123">
                  <c:v>14.757999999999999</c:v>
                </c:pt>
                <c:pt idx="124">
                  <c:v>14.789</c:v>
                </c:pt>
                <c:pt idx="125">
                  <c:v>14.82</c:v>
                </c:pt>
                <c:pt idx="126">
                  <c:v>14.851000000000001</c:v>
                </c:pt>
                <c:pt idx="127">
                  <c:v>14.882</c:v>
                </c:pt>
                <c:pt idx="128">
                  <c:v>14.913</c:v>
                </c:pt>
                <c:pt idx="129">
                  <c:v>14.9131</c:v>
                </c:pt>
                <c:pt idx="130">
                  <c:v>14.9132</c:v>
                </c:pt>
                <c:pt idx="131">
                  <c:v>14.9133</c:v>
                </c:pt>
                <c:pt idx="132">
                  <c:v>14.913399999999999</c:v>
                </c:pt>
                <c:pt idx="133">
                  <c:v>14.913500000000001</c:v>
                </c:pt>
                <c:pt idx="134">
                  <c:v>14.913600000000001</c:v>
                </c:pt>
                <c:pt idx="135">
                  <c:v>14.9137</c:v>
                </c:pt>
                <c:pt idx="136">
                  <c:v>14.9138</c:v>
                </c:pt>
                <c:pt idx="137">
                  <c:v>14.9139</c:v>
                </c:pt>
                <c:pt idx="138">
                  <c:v>14.914</c:v>
                </c:pt>
                <c:pt idx="139">
                  <c:v>14.914099999999999</c:v>
                </c:pt>
                <c:pt idx="140">
                  <c:v>14.914199999999999</c:v>
                </c:pt>
                <c:pt idx="141">
                  <c:v>14.914300000000001</c:v>
                </c:pt>
                <c:pt idx="142">
                  <c:v>14.914400000000001</c:v>
                </c:pt>
                <c:pt idx="143">
                  <c:v>14.9145</c:v>
                </c:pt>
                <c:pt idx="144">
                  <c:v>14.9146</c:v>
                </c:pt>
                <c:pt idx="145">
                  <c:v>14.9147</c:v>
                </c:pt>
                <c:pt idx="146">
                  <c:v>14.9148</c:v>
                </c:pt>
                <c:pt idx="147">
                  <c:v>14.914899999999999</c:v>
                </c:pt>
                <c:pt idx="148">
                  <c:v>14.914999999999999</c:v>
                </c:pt>
                <c:pt idx="149">
                  <c:v>14.915100000000001</c:v>
                </c:pt>
                <c:pt idx="150">
                  <c:v>14.9152</c:v>
                </c:pt>
                <c:pt idx="151">
                  <c:v>15</c:v>
                </c:pt>
                <c:pt idx="152">
                  <c:v>15</c:v>
                </c:pt>
                <c:pt idx="153">
                  <c:v>15</c:v>
                </c:pt>
                <c:pt idx="154">
                  <c:v>10.1515</c:v>
                </c:pt>
                <c:pt idx="155">
                  <c:v>10.1418</c:v>
                </c:pt>
                <c:pt idx="156">
                  <c:v>10.3042</c:v>
                </c:pt>
                <c:pt idx="157">
                  <c:v>10.240500000000001</c:v>
                </c:pt>
                <c:pt idx="158">
                  <c:v>10.153499999999999</c:v>
                </c:pt>
                <c:pt idx="159">
                  <c:v>10.125500000000001</c:v>
                </c:pt>
                <c:pt idx="160">
                  <c:v>10.0807</c:v>
                </c:pt>
                <c:pt idx="161">
                  <c:v>10.0807</c:v>
                </c:pt>
                <c:pt idx="162">
                  <c:v>10.125500000000001</c:v>
                </c:pt>
                <c:pt idx="163">
                  <c:v>10.122999999999999</c:v>
                </c:pt>
                <c:pt idx="164">
                  <c:v>10.122999999999999</c:v>
                </c:pt>
                <c:pt idx="165">
                  <c:v>10.2834</c:v>
                </c:pt>
                <c:pt idx="166">
                  <c:v>10.3042</c:v>
                </c:pt>
                <c:pt idx="167">
                  <c:v>10.2613</c:v>
                </c:pt>
                <c:pt idx="168">
                  <c:v>9.8991000000000007</c:v>
                </c:pt>
                <c:pt idx="169">
                  <c:v>9.9062000000000001</c:v>
                </c:pt>
                <c:pt idx="170">
                  <c:v>9.9132999999999996</c:v>
                </c:pt>
                <c:pt idx="171">
                  <c:v>9.7792999999999992</c:v>
                </c:pt>
                <c:pt idx="172">
                  <c:v>9.9559999999999995</c:v>
                </c:pt>
                <c:pt idx="173">
                  <c:v>9.9392999999999994</c:v>
                </c:pt>
                <c:pt idx="174">
                  <c:v>9.7698</c:v>
                </c:pt>
                <c:pt idx="175">
                  <c:v>9.7698</c:v>
                </c:pt>
                <c:pt idx="176">
                  <c:v>9.7698</c:v>
                </c:pt>
                <c:pt idx="177">
                  <c:v>9.9438999999999993</c:v>
                </c:pt>
                <c:pt idx="178">
                  <c:v>9.9438999999999993</c:v>
                </c:pt>
                <c:pt idx="179">
                  <c:v>9.9438999999999993</c:v>
                </c:pt>
                <c:pt idx="180">
                  <c:v>9.9204000000000008</c:v>
                </c:pt>
                <c:pt idx="181">
                  <c:v>9.9204000000000008</c:v>
                </c:pt>
                <c:pt idx="182">
                  <c:v>9.9489000000000001</c:v>
                </c:pt>
                <c:pt idx="183">
                  <c:v>9.9062000000000001</c:v>
                </c:pt>
                <c:pt idx="184">
                  <c:v>9.9062000000000001</c:v>
                </c:pt>
                <c:pt idx="185">
                  <c:v>9.8355999999999995</c:v>
                </c:pt>
                <c:pt idx="186">
                  <c:v>9.9488000000000003</c:v>
                </c:pt>
                <c:pt idx="187">
                  <c:v>9.9488000000000003</c:v>
                </c:pt>
                <c:pt idx="188">
                  <c:v>9.8187999999999995</c:v>
                </c:pt>
                <c:pt idx="189">
                  <c:v>9.8187999999999995</c:v>
                </c:pt>
                <c:pt idx="190">
                  <c:v>9.8187999999999995</c:v>
                </c:pt>
                <c:pt idx="191">
                  <c:v>9.7296999999999993</c:v>
                </c:pt>
                <c:pt idx="192">
                  <c:v>9.9225999999999992</c:v>
                </c:pt>
                <c:pt idx="193">
                  <c:v>9.9225999999999992</c:v>
                </c:pt>
                <c:pt idx="194">
                  <c:v>9.9297000000000004</c:v>
                </c:pt>
                <c:pt idx="195">
                  <c:v>9.8945000000000007</c:v>
                </c:pt>
                <c:pt idx="196">
                  <c:v>9.9559999999999995</c:v>
                </c:pt>
                <c:pt idx="197">
                  <c:v>9.9559999999999995</c:v>
                </c:pt>
                <c:pt idx="198">
                  <c:v>9.9559999999999995</c:v>
                </c:pt>
                <c:pt idx="199">
                  <c:v>9.9982000000000006</c:v>
                </c:pt>
                <c:pt idx="200">
                  <c:v>10.2951</c:v>
                </c:pt>
                <c:pt idx="201">
                  <c:v>10.3399</c:v>
                </c:pt>
                <c:pt idx="202">
                  <c:v>10.2197</c:v>
                </c:pt>
                <c:pt idx="203">
                  <c:v>10.148999999999999</c:v>
                </c:pt>
                <c:pt idx="204">
                  <c:v>10.275600000000001</c:v>
                </c:pt>
                <c:pt idx="205">
                  <c:v>9.9605999999999995</c:v>
                </c:pt>
                <c:pt idx="206">
                  <c:v>9.9605999999999995</c:v>
                </c:pt>
                <c:pt idx="207">
                  <c:v>9.9111999999999991</c:v>
                </c:pt>
                <c:pt idx="208">
                  <c:v>9.7086000000000006</c:v>
                </c:pt>
                <c:pt idx="209">
                  <c:v>9.7864000000000004</c:v>
                </c:pt>
                <c:pt idx="210">
                  <c:v>9.5861999999999998</c:v>
                </c:pt>
                <c:pt idx="211">
                  <c:v>9.6426999999999996</c:v>
                </c:pt>
                <c:pt idx="212">
                  <c:v>9.7322000000000006</c:v>
                </c:pt>
                <c:pt idx="213">
                  <c:v>9.3556000000000008</c:v>
                </c:pt>
                <c:pt idx="214">
                  <c:v>9.6379999999999999</c:v>
                </c:pt>
                <c:pt idx="215">
                  <c:v>9.7605000000000004</c:v>
                </c:pt>
                <c:pt idx="216">
                  <c:v>9.3907000000000007</c:v>
                </c:pt>
                <c:pt idx="217">
                  <c:v>9.6144999999999996</c:v>
                </c:pt>
                <c:pt idx="218">
                  <c:v>9.7392000000000003</c:v>
                </c:pt>
                <c:pt idx="219">
                  <c:v>9.5791000000000004</c:v>
                </c:pt>
                <c:pt idx="220">
                  <c:v>9.5649999999999995</c:v>
                </c:pt>
                <c:pt idx="221">
                  <c:v>9.5649999999999995</c:v>
                </c:pt>
                <c:pt idx="222">
                  <c:v>9.9982000000000006</c:v>
                </c:pt>
                <c:pt idx="223">
                  <c:v>10.3848</c:v>
                </c:pt>
                <c:pt idx="224">
                  <c:v>10.4979</c:v>
                </c:pt>
                <c:pt idx="225">
                  <c:v>10.4764</c:v>
                </c:pt>
                <c:pt idx="226">
                  <c:v>10.3795</c:v>
                </c:pt>
                <c:pt idx="227">
                  <c:v>10.483499999999999</c:v>
                </c:pt>
                <c:pt idx="228">
                  <c:v>10.495200000000001</c:v>
                </c:pt>
                <c:pt idx="229">
                  <c:v>10.2827</c:v>
                </c:pt>
                <c:pt idx="230">
                  <c:v>10.3607</c:v>
                </c:pt>
                <c:pt idx="231">
                  <c:v>10.2684</c:v>
                </c:pt>
                <c:pt idx="232">
                  <c:v>10.3042</c:v>
                </c:pt>
                <c:pt idx="233">
                  <c:v>10.363300000000001</c:v>
                </c:pt>
                <c:pt idx="234">
                  <c:v>10.376799999999999</c:v>
                </c:pt>
                <c:pt idx="235">
                  <c:v>10.459300000000001</c:v>
                </c:pt>
                <c:pt idx="236">
                  <c:v>10.3705</c:v>
                </c:pt>
                <c:pt idx="237">
                  <c:v>10.4153</c:v>
                </c:pt>
                <c:pt idx="238">
                  <c:v>10.349</c:v>
                </c:pt>
                <c:pt idx="239">
                  <c:v>10.358000000000001</c:v>
                </c:pt>
                <c:pt idx="240">
                  <c:v>10.3132</c:v>
                </c:pt>
                <c:pt idx="241">
                  <c:v>10.4503</c:v>
                </c:pt>
                <c:pt idx="242">
                  <c:v>10.5472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9D-476E-A07A-C02803C70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13712"/>
        <c:axId val="116119952"/>
      </c:lineChart>
      <c:catAx>
        <c:axId val="116113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19952"/>
        <c:crosses val="autoZero"/>
        <c:auto val="1"/>
        <c:lblAlgn val="ctr"/>
        <c:lblOffset val="100"/>
        <c:tickLblSkip val="20"/>
        <c:noMultiLvlLbl val="0"/>
      </c:catAx>
      <c:valAx>
        <c:axId val="11611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42424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13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r>
              <a:rPr lang="lv-LV" baseline="0" dirty="0">
                <a:solidFill>
                  <a:srgbClr val="005551"/>
                </a:solidFill>
              </a:rPr>
              <a:t>PID algoritma kontroles temperatūras svārstības </a:t>
            </a:r>
            <a:endParaRPr lang="en-US" dirty="0">
              <a:solidFill>
                <a:srgbClr val="0055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555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'Kp Pid'!$B$1:$B$3</c:f>
              <c:strCache>
                <c:ptCount val="3"/>
                <c:pt idx="2">
                  <c:v>Temperatūra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'Kp Pid'!$B$4:$B$155</c:f>
              <c:numCache>
                <c:formatCode>General</c:formatCode>
                <c:ptCount val="152"/>
                <c:pt idx="0">
                  <c:v>23</c:v>
                </c:pt>
                <c:pt idx="1">
                  <c:v>23</c:v>
                </c:pt>
                <c:pt idx="2">
                  <c:v>23.023</c:v>
                </c:pt>
                <c:pt idx="3">
                  <c:v>23.042999999999999</c:v>
                </c:pt>
                <c:pt idx="4">
                  <c:v>23.6</c:v>
                </c:pt>
                <c:pt idx="5">
                  <c:v>23.612300000000001</c:v>
                </c:pt>
                <c:pt idx="6">
                  <c:v>23.7</c:v>
                </c:pt>
                <c:pt idx="7">
                  <c:v>23.773199999999999</c:v>
                </c:pt>
                <c:pt idx="8">
                  <c:v>23.8232</c:v>
                </c:pt>
                <c:pt idx="9">
                  <c:v>24.4</c:v>
                </c:pt>
                <c:pt idx="10">
                  <c:v>24.412299999999998</c:v>
                </c:pt>
                <c:pt idx="11">
                  <c:v>24.432300000000001</c:v>
                </c:pt>
                <c:pt idx="12">
                  <c:v>24.432400000000001</c:v>
                </c:pt>
                <c:pt idx="13">
                  <c:v>24.6432</c:v>
                </c:pt>
                <c:pt idx="14">
                  <c:v>25.1</c:v>
                </c:pt>
                <c:pt idx="15">
                  <c:v>25.123200000000001</c:v>
                </c:pt>
                <c:pt idx="16">
                  <c:v>25.357500000000002</c:v>
                </c:pt>
                <c:pt idx="17">
                  <c:v>25.657</c:v>
                </c:pt>
                <c:pt idx="18">
                  <c:v>25.712299999999999</c:v>
                </c:pt>
                <c:pt idx="19">
                  <c:v>25.743300000000001</c:v>
                </c:pt>
                <c:pt idx="20">
                  <c:v>25.700299999999999</c:v>
                </c:pt>
                <c:pt idx="21">
                  <c:v>25.7989</c:v>
                </c:pt>
                <c:pt idx="22">
                  <c:v>25.754300000000001</c:v>
                </c:pt>
                <c:pt idx="23">
                  <c:v>25.7439</c:v>
                </c:pt>
                <c:pt idx="24">
                  <c:v>26.222999999999999</c:v>
                </c:pt>
                <c:pt idx="25">
                  <c:v>26.123200000000001</c:v>
                </c:pt>
                <c:pt idx="26">
                  <c:v>26.362300000000001</c:v>
                </c:pt>
                <c:pt idx="27">
                  <c:v>26.396799999999999</c:v>
                </c:pt>
                <c:pt idx="28">
                  <c:v>26.432300000000001</c:v>
                </c:pt>
                <c:pt idx="29">
                  <c:v>26.674800000000001</c:v>
                </c:pt>
                <c:pt idx="30">
                  <c:v>26.745000000000001</c:v>
                </c:pt>
                <c:pt idx="31">
                  <c:v>26.865600000000001</c:v>
                </c:pt>
                <c:pt idx="32">
                  <c:v>26.932099999999998</c:v>
                </c:pt>
                <c:pt idx="33">
                  <c:v>26.943200000000001</c:v>
                </c:pt>
                <c:pt idx="34">
                  <c:v>26.976700000000001</c:v>
                </c:pt>
                <c:pt idx="35">
                  <c:v>27.2212</c:v>
                </c:pt>
                <c:pt idx="36">
                  <c:v>27.254300000000001</c:v>
                </c:pt>
                <c:pt idx="37">
                  <c:v>27.234300000000001</c:v>
                </c:pt>
                <c:pt idx="38">
                  <c:v>27.2989</c:v>
                </c:pt>
                <c:pt idx="39">
                  <c:v>27.454499999999999</c:v>
                </c:pt>
                <c:pt idx="40">
                  <c:v>27.423200000000001</c:v>
                </c:pt>
                <c:pt idx="41">
                  <c:v>27.456600000000002</c:v>
                </c:pt>
                <c:pt idx="42">
                  <c:v>27.465599999999998</c:v>
                </c:pt>
                <c:pt idx="43">
                  <c:v>27.4434</c:v>
                </c:pt>
                <c:pt idx="44">
                  <c:v>27.678699999999999</c:v>
                </c:pt>
                <c:pt idx="45">
                  <c:v>27.6767</c:v>
                </c:pt>
                <c:pt idx="46">
                  <c:v>27.665600000000001</c:v>
                </c:pt>
                <c:pt idx="47">
                  <c:v>27.632300000000001</c:v>
                </c:pt>
                <c:pt idx="48">
                  <c:v>27.698699999999999</c:v>
                </c:pt>
                <c:pt idx="49">
                  <c:v>27.632300000000001</c:v>
                </c:pt>
                <c:pt idx="50">
                  <c:v>27.665600000000001</c:v>
                </c:pt>
                <c:pt idx="51">
                  <c:v>27.6343</c:v>
                </c:pt>
                <c:pt idx="52">
                  <c:v>27.787800000000001</c:v>
                </c:pt>
                <c:pt idx="53">
                  <c:v>27.756399999999999</c:v>
                </c:pt>
                <c:pt idx="54">
                  <c:v>27.756499999999999</c:v>
                </c:pt>
                <c:pt idx="55">
                  <c:v>27.767600000000002</c:v>
                </c:pt>
                <c:pt idx="56">
                  <c:v>27.7456</c:v>
                </c:pt>
                <c:pt idx="57">
                  <c:v>27.723400000000002</c:v>
                </c:pt>
                <c:pt idx="58">
                  <c:v>27.732299999999999</c:v>
                </c:pt>
                <c:pt idx="59">
                  <c:v>27.6234</c:v>
                </c:pt>
                <c:pt idx="60">
                  <c:v>27.632300000000001</c:v>
                </c:pt>
                <c:pt idx="61">
                  <c:v>27.6434</c:v>
                </c:pt>
                <c:pt idx="62">
                  <c:v>27.623200000000001</c:v>
                </c:pt>
                <c:pt idx="63">
                  <c:v>27.665600000000001</c:v>
                </c:pt>
                <c:pt idx="64">
                  <c:v>27.543399999999998</c:v>
                </c:pt>
                <c:pt idx="65">
                  <c:v>27.532299999999999</c:v>
                </c:pt>
                <c:pt idx="66">
                  <c:v>27.543500000000002</c:v>
                </c:pt>
                <c:pt idx="67">
                  <c:v>27.534300000000002</c:v>
                </c:pt>
                <c:pt idx="68">
                  <c:v>27.523</c:v>
                </c:pt>
                <c:pt idx="69">
                  <c:v>27.3323</c:v>
                </c:pt>
                <c:pt idx="70">
                  <c:v>27.3323</c:v>
                </c:pt>
                <c:pt idx="71">
                  <c:v>27.3323</c:v>
                </c:pt>
                <c:pt idx="72">
                  <c:v>27.3323</c:v>
                </c:pt>
                <c:pt idx="73">
                  <c:v>27.3323</c:v>
                </c:pt>
                <c:pt idx="74">
                  <c:v>27.3323</c:v>
                </c:pt>
                <c:pt idx="75">
                  <c:v>27.3323</c:v>
                </c:pt>
                <c:pt idx="76">
                  <c:v>27.5655</c:v>
                </c:pt>
                <c:pt idx="77">
                  <c:v>27.533999999999999</c:v>
                </c:pt>
                <c:pt idx="78">
                  <c:v>27.523</c:v>
                </c:pt>
                <c:pt idx="79">
                  <c:v>27.5656</c:v>
                </c:pt>
                <c:pt idx="80">
                  <c:v>27.554500000000001</c:v>
                </c:pt>
                <c:pt idx="81">
                  <c:v>27.523199999999999</c:v>
                </c:pt>
                <c:pt idx="82">
                  <c:v>27.523199999999999</c:v>
                </c:pt>
                <c:pt idx="83">
                  <c:v>27.623200000000001</c:v>
                </c:pt>
                <c:pt idx="84">
                  <c:v>27.623200000000001</c:v>
                </c:pt>
                <c:pt idx="85">
                  <c:v>27.623200000000001</c:v>
                </c:pt>
                <c:pt idx="86">
                  <c:v>27.623200000000001</c:v>
                </c:pt>
                <c:pt idx="87">
                  <c:v>27.623200000000001</c:v>
                </c:pt>
                <c:pt idx="88">
                  <c:v>27.545300000000001</c:v>
                </c:pt>
                <c:pt idx="89">
                  <c:v>27.556000000000001</c:v>
                </c:pt>
                <c:pt idx="90">
                  <c:v>27.665600000000001</c:v>
                </c:pt>
                <c:pt idx="91">
                  <c:v>27.645</c:v>
                </c:pt>
                <c:pt idx="92">
                  <c:v>27.645</c:v>
                </c:pt>
                <c:pt idx="93">
                  <c:v>27.645</c:v>
                </c:pt>
                <c:pt idx="94">
                  <c:v>27.554600000000001</c:v>
                </c:pt>
                <c:pt idx="95">
                  <c:v>27.554500000000001</c:v>
                </c:pt>
                <c:pt idx="96">
                  <c:v>27.553999999999998</c:v>
                </c:pt>
                <c:pt idx="97">
                  <c:v>27.545000000000002</c:v>
                </c:pt>
                <c:pt idx="98">
                  <c:v>27.532299999999999</c:v>
                </c:pt>
                <c:pt idx="99">
                  <c:v>27.443000000000001</c:v>
                </c:pt>
                <c:pt idx="100">
                  <c:v>27.443000000000001</c:v>
                </c:pt>
                <c:pt idx="101">
                  <c:v>27.443000000000001</c:v>
                </c:pt>
                <c:pt idx="102">
                  <c:v>27.776499999999999</c:v>
                </c:pt>
                <c:pt idx="103">
                  <c:v>27.776499999999999</c:v>
                </c:pt>
                <c:pt idx="104">
                  <c:v>27.776499999999999</c:v>
                </c:pt>
                <c:pt idx="105">
                  <c:v>27.776499999999999</c:v>
                </c:pt>
                <c:pt idx="106">
                  <c:v>27.776499999999999</c:v>
                </c:pt>
                <c:pt idx="107">
                  <c:v>27.722999999999999</c:v>
                </c:pt>
                <c:pt idx="108">
                  <c:v>27.722999999999999</c:v>
                </c:pt>
                <c:pt idx="109">
                  <c:v>27.532299999999999</c:v>
                </c:pt>
                <c:pt idx="110">
                  <c:v>27.5212</c:v>
                </c:pt>
                <c:pt idx="111">
                  <c:v>27.5</c:v>
                </c:pt>
                <c:pt idx="112">
                  <c:v>27.532299999999999</c:v>
                </c:pt>
                <c:pt idx="113">
                  <c:v>27.5322</c:v>
                </c:pt>
                <c:pt idx="114">
                  <c:v>27.543399999999998</c:v>
                </c:pt>
                <c:pt idx="115">
                  <c:v>27.543299999999999</c:v>
                </c:pt>
                <c:pt idx="116">
                  <c:v>27.523399999999999</c:v>
                </c:pt>
                <c:pt idx="117">
                  <c:v>27.5123</c:v>
                </c:pt>
                <c:pt idx="118">
                  <c:v>27.532299999999999</c:v>
                </c:pt>
                <c:pt idx="119">
                  <c:v>27.523199999999999</c:v>
                </c:pt>
                <c:pt idx="120">
                  <c:v>27.3323</c:v>
                </c:pt>
                <c:pt idx="121">
                  <c:v>27.332000000000001</c:v>
                </c:pt>
                <c:pt idx="122">
                  <c:v>27.223199999999999</c:v>
                </c:pt>
                <c:pt idx="123">
                  <c:v>27.223199999999999</c:v>
                </c:pt>
                <c:pt idx="124">
                  <c:v>27.223199999999999</c:v>
                </c:pt>
                <c:pt idx="125">
                  <c:v>27.223199999999999</c:v>
                </c:pt>
                <c:pt idx="126">
                  <c:v>27.486999999999998</c:v>
                </c:pt>
                <c:pt idx="127">
                  <c:v>27.323</c:v>
                </c:pt>
                <c:pt idx="128">
                  <c:v>27.323</c:v>
                </c:pt>
                <c:pt idx="129">
                  <c:v>27.323</c:v>
                </c:pt>
                <c:pt idx="130">
                  <c:v>27.323</c:v>
                </c:pt>
                <c:pt idx="131">
                  <c:v>27.412299999999998</c:v>
                </c:pt>
                <c:pt idx="132">
                  <c:v>27.465599999999998</c:v>
                </c:pt>
                <c:pt idx="133">
                  <c:v>27.445599999999999</c:v>
                </c:pt>
                <c:pt idx="134">
                  <c:v>27.523199999999999</c:v>
                </c:pt>
                <c:pt idx="135">
                  <c:v>27.472300000000001</c:v>
                </c:pt>
                <c:pt idx="136">
                  <c:v>27.754300000000001</c:v>
                </c:pt>
                <c:pt idx="137">
                  <c:v>27.754300000000001</c:v>
                </c:pt>
                <c:pt idx="138">
                  <c:v>27.754300000000001</c:v>
                </c:pt>
                <c:pt idx="139">
                  <c:v>27.754300000000001</c:v>
                </c:pt>
                <c:pt idx="140">
                  <c:v>27.445399999999999</c:v>
                </c:pt>
                <c:pt idx="141">
                  <c:v>27.445599999999999</c:v>
                </c:pt>
                <c:pt idx="142">
                  <c:v>27.323</c:v>
                </c:pt>
                <c:pt idx="143">
                  <c:v>27.323</c:v>
                </c:pt>
                <c:pt idx="144">
                  <c:v>27.323</c:v>
                </c:pt>
                <c:pt idx="145">
                  <c:v>27.472300000000001</c:v>
                </c:pt>
                <c:pt idx="146">
                  <c:v>27.472300000000001</c:v>
                </c:pt>
                <c:pt idx="147">
                  <c:v>27</c:v>
                </c:pt>
                <c:pt idx="148">
                  <c:v>27</c:v>
                </c:pt>
                <c:pt idx="149">
                  <c:v>27</c:v>
                </c:pt>
                <c:pt idx="150">
                  <c:v>27</c:v>
                </c:pt>
                <c:pt idx="151">
                  <c:v>27.523199999999999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83-4A97-92EC-AC90C4F98F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774880"/>
        <c:axId val="1958781120"/>
      </c:lineChart>
      <c:catAx>
        <c:axId val="1958774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781120"/>
        <c:crosses val="autoZero"/>
        <c:auto val="1"/>
        <c:lblAlgn val="ctr"/>
        <c:lblOffset val="100"/>
        <c:tickLblSkip val="25"/>
        <c:noMultiLvlLbl val="0"/>
      </c:catAx>
      <c:valAx>
        <c:axId val="1958781120"/>
        <c:scaling>
          <c:orientation val="minMax"/>
          <c:max val="28"/>
          <c:min val="23"/>
        </c:scaling>
        <c:delete val="0"/>
        <c:axPos val="l"/>
        <c:majorGridlines>
          <c:spPr>
            <a:ln w="9525" cap="flat" cmpd="sng" algn="ctr">
              <a:solidFill>
                <a:srgbClr val="42424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774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r>
              <a:rPr lang="lv-LV" dirty="0">
                <a:solidFill>
                  <a:srgbClr val="005551"/>
                </a:solidFill>
              </a:rPr>
              <a:t>PID</a:t>
            </a:r>
            <a:r>
              <a:rPr lang="lv-LV" baseline="0" dirty="0">
                <a:solidFill>
                  <a:srgbClr val="005551"/>
                </a:solidFill>
              </a:rPr>
              <a:t> algoritma sistēmas jauda / UV spilgtums</a:t>
            </a:r>
            <a:endParaRPr lang="en-US" dirty="0">
              <a:solidFill>
                <a:srgbClr val="0055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555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'Kp Pid'!$D$1:$D$3</c:f>
              <c:strCache>
                <c:ptCount val="3"/>
                <c:pt idx="2">
                  <c:v>UV spilgtums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'Kp Pid'!$D$4:$D$163</c:f>
              <c:numCache>
                <c:formatCode>General</c:formatCode>
                <c:ptCount val="160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95</c:v>
                </c:pt>
                <c:pt idx="16">
                  <c:v>95</c:v>
                </c:pt>
                <c:pt idx="17">
                  <c:v>95</c:v>
                </c:pt>
                <c:pt idx="18">
                  <c:v>95</c:v>
                </c:pt>
                <c:pt idx="19">
                  <c:v>97</c:v>
                </c:pt>
                <c:pt idx="20">
                  <c:v>92</c:v>
                </c:pt>
                <c:pt idx="21">
                  <c:v>92</c:v>
                </c:pt>
                <c:pt idx="22">
                  <c:v>92</c:v>
                </c:pt>
                <c:pt idx="23">
                  <c:v>90</c:v>
                </c:pt>
                <c:pt idx="24">
                  <c:v>90</c:v>
                </c:pt>
                <c:pt idx="25">
                  <c:v>80</c:v>
                </c:pt>
                <c:pt idx="26">
                  <c:v>86</c:v>
                </c:pt>
                <c:pt idx="27">
                  <c:v>85</c:v>
                </c:pt>
                <c:pt idx="28">
                  <c:v>85</c:v>
                </c:pt>
                <c:pt idx="29">
                  <c:v>84</c:v>
                </c:pt>
                <c:pt idx="30">
                  <c:v>80</c:v>
                </c:pt>
                <c:pt idx="31">
                  <c:v>70</c:v>
                </c:pt>
                <c:pt idx="32">
                  <c:v>74</c:v>
                </c:pt>
                <c:pt idx="33">
                  <c:v>74</c:v>
                </c:pt>
                <c:pt idx="34">
                  <c:v>74</c:v>
                </c:pt>
                <c:pt idx="35">
                  <c:v>70</c:v>
                </c:pt>
                <c:pt idx="36">
                  <c:v>70</c:v>
                </c:pt>
                <c:pt idx="37">
                  <c:v>65</c:v>
                </c:pt>
                <c:pt idx="38">
                  <c:v>65</c:v>
                </c:pt>
                <c:pt idx="39">
                  <c:v>65</c:v>
                </c:pt>
                <c:pt idx="40">
                  <c:v>65</c:v>
                </c:pt>
                <c:pt idx="41">
                  <c:v>60</c:v>
                </c:pt>
                <c:pt idx="42">
                  <c:v>60</c:v>
                </c:pt>
                <c:pt idx="43">
                  <c:v>60</c:v>
                </c:pt>
                <c:pt idx="44">
                  <c:v>60</c:v>
                </c:pt>
                <c:pt idx="45">
                  <c:v>50</c:v>
                </c:pt>
                <c:pt idx="46">
                  <c:v>50</c:v>
                </c:pt>
                <c:pt idx="47">
                  <c:v>50</c:v>
                </c:pt>
                <c:pt idx="48">
                  <c:v>50</c:v>
                </c:pt>
                <c:pt idx="49">
                  <c:v>52</c:v>
                </c:pt>
                <c:pt idx="50">
                  <c:v>52</c:v>
                </c:pt>
                <c:pt idx="51">
                  <c:v>46</c:v>
                </c:pt>
                <c:pt idx="52">
                  <c:v>42</c:v>
                </c:pt>
                <c:pt idx="53">
                  <c:v>40</c:v>
                </c:pt>
                <c:pt idx="54">
                  <c:v>40</c:v>
                </c:pt>
                <c:pt idx="55">
                  <c:v>41</c:v>
                </c:pt>
                <c:pt idx="56">
                  <c:v>41</c:v>
                </c:pt>
                <c:pt idx="57">
                  <c:v>40</c:v>
                </c:pt>
                <c:pt idx="58">
                  <c:v>40</c:v>
                </c:pt>
                <c:pt idx="59">
                  <c:v>38</c:v>
                </c:pt>
                <c:pt idx="60">
                  <c:v>38</c:v>
                </c:pt>
                <c:pt idx="61">
                  <c:v>38</c:v>
                </c:pt>
                <c:pt idx="62">
                  <c:v>38</c:v>
                </c:pt>
                <c:pt idx="63">
                  <c:v>38</c:v>
                </c:pt>
                <c:pt idx="64">
                  <c:v>37</c:v>
                </c:pt>
                <c:pt idx="65">
                  <c:v>37</c:v>
                </c:pt>
                <c:pt idx="66">
                  <c:v>37</c:v>
                </c:pt>
                <c:pt idx="67">
                  <c:v>37</c:v>
                </c:pt>
                <c:pt idx="68">
                  <c:v>37</c:v>
                </c:pt>
                <c:pt idx="69">
                  <c:v>38</c:v>
                </c:pt>
                <c:pt idx="70">
                  <c:v>38</c:v>
                </c:pt>
                <c:pt idx="71">
                  <c:v>38</c:v>
                </c:pt>
                <c:pt idx="72">
                  <c:v>38</c:v>
                </c:pt>
                <c:pt idx="73">
                  <c:v>38</c:v>
                </c:pt>
                <c:pt idx="74">
                  <c:v>38</c:v>
                </c:pt>
                <c:pt idx="75">
                  <c:v>37</c:v>
                </c:pt>
                <c:pt idx="76">
                  <c:v>37</c:v>
                </c:pt>
                <c:pt idx="77">
                  <c:v>37</c:v>
                </c:pt>
                <c:pt idx="78">
                  <c:v>37</c:v>
                </c:pt>
                <c:pt idx="79">
                  <c:v>37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36</c:v>
                </c:pt>
                <c:pt idx="84">
                  <c:v>36</c:v>
                </c:pt>
                <c:pt idx="85">
                  <c:v>35</c:v>
                </c:pt>
                <c:pt idx="86">
                  <c:v>35</c:v>
                </c:pt>
                <c:pt idx="87">
                  <c:v>35</c:v>
                </c:pt>
                <c:pt idx="88">
                  <c:v>35</c:v>
                </c:pt>
                <c:pt idx="89">
                  <c:v>35</c:v>
                </c:pt>
                <c:pt idx="90">
                  <c:v>34</c:v>
                </c:pt>
                <c:pt idx="91">
                  <c:v>34</c:v>
                </c:pt>
                <c:pt idx="92">
                  <c:v>34</c:v>
                </c:pt>
                <c:pt idx="93">
                  <c:v>34</c:v>
                </c:pt>
                <c:pt idx="94">
                  <c:v>35</c:v>
                </c:pt>
                <c:pt idx="95">
                  <c:v>35</c:v>
                </c:pt>
                <c:pt idx="96">
                  <c:v>35</c:v>
                </c:pt>
                <c:pt idx="97">
                  <c:v>35</c:v>
                </c:pt>
                <c:pt idx="98">
                  <c:v>35</c:v>
                </c:pt>
                <c:pt idx="99">
                  <c:v>35</c:v>
                </c:pt>
                <c:pt idx="100">
                  <c:v>35</c:v>
                </c:pt>
                <c:pt idx="101">
                  <c:v>35</c:v>
                </c:pt>
                <c:pt idx="102">
                  <c:v>35</c:v>
                </c:pt>
                <c:pt idx="103">
                  <c:v>35</c:v>
                </c:pt>
                <c:pt idx="104">
                  <c:v>34</c:v>
                </c:pt>
                <c:pt idx="105">
                  <c:v>34</c:v>
                </c:pt>
                <c:pt idx="106">
                  <c:v>34</c:v>
                </c:pt>
                <c:pt idx="107">
                  <c:v>34</c:v>
                </c:pt>
                <c:pt idx="108">
                  <c:v>34</c:v>
                </c:pt>
                <c:pt idx="109">
                  <c:v>35</c:v>
                </c:pt>
                <c:pt idx="110">
                  <c:v>35</c:v>
                </c:pt>
                <c:pt idx="111">
                  <c:v>35</c:v>
                </c:pt>
                <c:pt idx="112">
                  <c:v>35</c:v>
                </c:pt>
                <c:pt idx="113">
                  <c:v>35</c:v>
                </c:pt>
                <c:pt idx="114">
                  <c:v>35</c:v>
                </c:pt>
                <c:pt idx="115">
                  <c:v>35</c:v>
                </c:pt>
                <c:pt idx="116">
                  <c:v>35</c:v>
                </c:pt>
                <c:pt idx="117">
                  <c:v>35</c:v>
                </c:pt>
                <c:pt idx="118">
                  <c:v>35</c:v>
                </c:pt>
                <c:pt idx="119">
                  <c:v>35</c:v>
                </c:pt>
                <c:pt idx="120">
                  <c:v>37</c:v>
                </c:pt>
                <c:pt idx="121">
                  <c:v>37</c:v>
                </c:pt>
                <c:pt idx="122">
                  <c:v>37</c:v>
                </c:pt>
                <c:pt idx="123">
                  <c:v>37</c:v>
                </c:pt>
                <c:pt idx="124">
                  <c:v>37</c:v>
                </c:pt>
                <c:pt idx="125">
                  <c:v>36</c:v>
                </c:pt>
                <c:pt idx="126">
                  <c:v>36</c:v>
                </c:pt>
                <c:pt idx="127">
                  <c:v>36</c:v>
                </c:pt>
                <c:pt idx="128">
                  <c:v>36</c:v>
                </c:pt>
                <c:pt idx="129">
                  <c:v>36</c:v>
                </c:pt>
                <c:pt idx="130">
                  <c:v>36</c:v>
                </c:pt>
                <c:pt idx="131">
                  <c:v>35</c:v>
                </c:pt>
                <c:pt idx="132">
                  <c:v>35</c:v>
                </c:pt>
                <c:pt idx="133">
                  <c:v>35</c:v>
                </c:pt>
                <c:pt idx="134">
                  <c:v>35</c:v>
                </c:pt>
                <c:pt idx="135">
                  <c:v>35</c:v>
                </c:pt>
                <c:pt idx="136">
                  <c:v>35</c:v>
                </c:pt>
                <c:pt idx="137">
                  <c:v>35</c:v>
                </c:pt>
                <c:pt idx="138">
                  <c:v>36</c:v>
                </c:pt>
                <c:pt idx="139">
                  <c:v>36</c:v>
                </c:pt>
                <c:pt idx="140">
                  <c:v>36</c:v>
                </c:pt>
                <c:pt idx="141">
                  <c:v>36</c:v>
                </c:pt>
                <c:pt idx="142">
                  <c:v>36</c:v>
                </c:pt>
                <c:pt idx="143">
                  <c:v>36</c:v>
                </c:pt>
                <c:pt idx="144">
                  <c:v>35</c:v>
                </c:pt>
                <c:pt idx="145">
                  <c:v>35</c:v>
                </c:pt>
                <c:pt idx="146">
                  <c:v>35</c:v>
                </c:pt>
                <c:pt idx="147">
                  <c:v>35</c:v>
                </c:pt>
                <c:pt idx="148">
                  <c:v>35</c:v>
                </c:pt>
                <c:pt idx="149">
                  <c:v>35</c:v>
                </c:pt>
                <c:pt idx="150">
                  <c:v>35</c:v>
                </c:pt>
                <c:pt idx="151">
                  <c:v>35</c:v>
                </c:pt>
                <c:pt idx="152">
                  <c:v>35</c:v>
                </c:pt>
                <c:pt idx="153">
                  <c:v>35</c:v>
                </c:pt>
                <c:pt idx="154">
                  <c:v>35</c:v>
                </c:pt>
                <c:pt idx="155">
                  <c:v>35</c:v>
                </c:pt>
                <c:pt idx="156">
                  <c:v>35</c:v>
                </c:pt>
                <c:pt idx="157">
                  <c:v>35</c:v>
                </c:pt>
                <c:pt idx="158">
                  <c:v>35</c:v>
                </c:pt>
                <c:pt idx="159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27C-4138-A9AA-EA516FD422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823360"/>
        <c:axId val="1958782080"/>
      </c:lineChart>
      <c:catAx>
        <c:axId val="1958823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782080"/>
        <c:crosses val="autoZero"/>
        <c:auto val="1"/>
        <c:lblAlgn val="ctr"/>
        <c:lblOffset val="100"/>
        <c:tickLblSkip val="15"/>
        <c:noMultiLvlLbl val="0"/>
      </c:catAx>
      <c:valAx>
        <c:axId val="1958782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42424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823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r>
              <a:rPr lang="lv-LV" sz="1400" b="0" i="0" u="none" strike="noStrike" kern="1200" spc="0" baseline="0" dirty="0">
                <a:solidFill>
                  <a:srgbClr val="005551"/>
                </a:solidFill>
              </a:rPr>
              <a:t>PID algoritma UV starojuma intensitāte</a:t>
            </a:r>
            <a:endParaRPr lang="en-US" sz="1400" b="0" i="0" u="none" strike="noStrike" kern="1200" spc="0" baseline="0" dirty="0">
              <a:solidFill>
                <a:srgbClr val="00555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555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'Kp Pid'!$F$1:$F$3</c:f>
              <c:strCache>
                <c:ptCount val="3"/>
                <c:pt idx="2">
                  <c:v>UV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'Kp Pid'!$F$4:$F$163</c:f>
              <c:numCache>
                <c:formatCode>General</c:formatCode>
                <c:ptCount val="160"/>
                <c:pt idx="0">
                  <c:v>0</c:v>
                </c:pt>
                <c:pt idx="1">
                  <c:v>0</c:v>
                </c:pt>
                <c:pt idx="2">
                  <c:v>0.5</c:v>
                </c:pt>
                <c:pt idx="3">
                  <c:v>0.7</c:v>
                </c:pt>
                <c:pt idx="4">
                  <c:v>1.2</c:v>
                </c:pt>
                <c:pt idx="5">
                  <c:v>1.3</c:v>
                </c:pt>
                <c:pt idx="6">
                  <c:v>1.3</c:v>
                </c:pt>
                <c:pt idx="7">
                  <c:v>1.2</c:v>
                </c:pt>
                <c:pt idx="8">
                  <c:v>1.6</c:v>
                </c:pt>
                <c:pt idx="9">
                  <c:v>2.1</c:v>
                </c:pt>
                <c:pt idx="10">
                  <c:v>2.1</c:v>
                </c:pt>
                <c:pt idx="11">
                  <c:v>2.4</c:v>
                </c:pt>
                <c:pt idx="12">
                  <c:v>2.5</c:v>
                </c:pt>
                <c:pt idx="13">
                  <c:v>2.5</c:v>
                </c:pt>
                <c:pt idx="14">
                  <c:v>3.1</c:v>
                </c:pt>
                <c:pt idx="15">
                  <c:v>3.1</c:v>
                </c:pt>
                <c:pt idx="16">
                  <c:v>3.1</c:v>
                </c:pt>
                <c:pt idx="17">
                  <c:v>3.5</c:v>
                </c:pt>
                <c:pt idx="18">
                  <c:v>3.5</c:v>
                </c:pt>
                <c:pt idx="19">
                  <c:v>4.5</c:v>
                </c:pt>
                <c:pt idx="20">
                  <c:v>4.5999999999999996</c:v>
                </c:pt>
                <c:pt idx="21">
                  <c:v>4.5999999999999996</c:v>
                </c:pt>
                <c:pt idx="22">
                  <c:v>4.5</c:v>
                </c:pt>
                <c:pt idx="23">
                  <c:v>4.8</c:v>
                </c:pt>
                <c:pt idx="24">
                  <c:v>5</c:v>
                </c:pt>
                <c:pt idx="25">
                  <c:v>5</c:v>
                </c:pt>
                <c:pt idx="26">
                  <c:v>5.0999999999999996</c:v>
                </c:pt>
                <c:pt idx="27">
                  <c:v>5.0999999999999996</c:v>
                </c:pt>
                <c:pt idx="28">
                  <c:v>5.3</c:v>
                </c:pt>
                <c:pt idx="29">
                  <c:v>5.5</c:v>
                </c:pt>
                <c:pt idx="30">
                  <c:v>5.5</c:v>
                </c:pt>
                <c:pt idx="31">
                  <c:v>5.6</c:v>
                </c:pt>
                <c:pt idx="32">
                  <c:v>5.6</c:v>
                </c:pt>
                <c:pt idx="33">
                  <c:v>5.8</c:v>
                </c:pt>
                <c:pt idx="34">
                  <c:v>6</c:v>
                </c:pt>
                <c:pt idx="35">
                  <c:v>6</c:v>
                </c:pt>
                <c:pt idx="36">
                  <c:v>6.2</c:v>
                </c:pt>
                <c:pt idx="37">
                  <c:v>6.2</c:v>
                </c:pt>
                <c:pt idx="38">
                  <c:v>6.2</c:v>
                </c:pt>
                <c:pt idx="39">
                  <c:v>6.5</c:v>
                </c:pt>
                <c:pt idx="40">
                  <c:v>6.5</c:v>
                </c:pt>
                <c:pt idx="41">
                  <c:v>6.8</c:v>
                </c:pt>
                <c:pt idx="42">
                  <c:v>6.8</c:v>
                </c:pt>
                <c:pt idx="43">
                  <c:v>6.8</c:v>
                </c:pt>
                <c:pt idx="44">
                  <c:v>7</c:v>
                </c:pt>
                <c:pt idx="45">
                  <c:v>7</c:v>
                </c:pt>
                <c:pt idx="46">
                  <c:v>7</c:v>
                </c:pt>
                <c:pt idx="47">
                  <c:v>7.2</c:v>
                </c:pt>
                <c:pt idx="48">
                  <c:v>7.2</c:v>
                </c:pt>
                <c:pt idx="49">
                  <c:v>7.2</c:v>
                </c:pt>
                <c:pt idx="50">
                  <c:v>7.2</c:v>
                </c:pt>
                <c:pt idx="51">
                  <c:v>7.2</c:v>
                </c:pt>
                <c:pt idx="52">
                  <c:v>7.3</c:v>
                </c:pt>
                <c:pt idx="53">
                  <c:v>7.3</c:v>
                </c:pt>
                <c:pt idx="54">
                  <c:v>7.3</c:v>
                </c:pt>
                <c:pt idx="55">
                  <c:v>7.4</c:v>
                </c:pt>
                <c:pt idx="56">
                  <c:v>7.4</c:v>
                </c:pt>
                <c:pt idx="57">
                  <c:v>7.4</c:v>
                </c:pt>
                <c:pt idx="58">
                  <c:v>7.4</c:v>
                </c:pt>
                <c:pt idx="59">
                  <c:v>7.5</c:v>
                </c:pt>
                <c:pt idx="60">
                  <c:v>7.5</c:v>
                </c:pt>
                <c:pt idx="61">
                  <c:v>7.7</c:v>
                </c:pt>
                <c:pt idx="62">
                  <c:v>7.6</c:v>
                </c:pt>
                <c:pt idx="63">
                  <c:v>7.6</c:v>
                </c:pt>
                <c:pt idx="64">
                  <c:v>7.5</c:v>
                </c:pt>
                <c:pt idx="65">
                  <c:v>7.6</c:v>
                </c:pt>
                <c:pt idx="66">
                  <c:v>7.7</c:v>
                </c:pt>
                <c:pt idx="67">
                  <c:v>7.7</c:v>
                </c:pt>
                <c:pt idx="68">
                  <c:v>7.8</c:v>
                </c:pt>
                <c:pt idx="69">
                  <c:v>7.8</c:v>
                </c:pt>
                <c:pt idx="70">
                  <c:v>7.8</c:v>
                </c:pt>
                <c:pt idx="71">
                  <c:v>7.8</c:v>
                </c:pt>
                <c:pt idx="72">
                  <c:v>7.8</c:v>
                </c:pt>
                <c:pt idx="73">
                  <c:v>7.8</c:v>
                </c:pt>
                <c:pt idx="74">
                  <c:v>7.9</c:v>
                </c:pt>
                <c:pt idx="75">
                  <c:v>7.9</c:v>
                </c:pt>
                <c:pt idx="76">
                  <c:v>7.9</c:v>
                </c:pt>
                <c:pt idx="77">
                  <c:v>7.9</c:v>
                </c:pt>
                <c:pt idx="78">
                  <c:v>7.9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7.7</c:v>
                </c:pt>
                <c:pt idx="87">
                  <c:v>7.8</c:v>
                </c:pt>
                <c:pt idx="88">
                  <c:v>7.8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7.9</c:v>
                </c:pt>
                <c:pt idx="96">
                  <c:v>8</c:v>
                </c:pt>
                <c:pt idx="97">
                  <c:v>8</c:v>
                </c:pt>
                <c:pt idx="98">
                  <c:v>7.9</c:v>
                </c:pt>
                <c:pt idx="99">
                  <c:v>7.9</c:v>
                </c:pt>
                <c:pt idx="100">
                  <c:v>7.9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7.8</c:v>
                </c:pt>
                <c:pt idx="107">
                  <c:v>7.8</c:v>
                </c:pt>
                <c:pt idx="108">
                  <c:v>7.8</c:v>
                </c:pt>
                <c:pt idx="109">
                  <c:v>7.8</c:v>
                </c:pt>
                <c:pt idx="110">
                  <c:v>7.7</c:v>
                </c:pt>
                <c:pt idx="111">
                  <c:v>7.7</c:v>
                </c:pt>
                <c:pt idx="112">
                  <c:v>7.9</c:v>
                </c:pt>
                <c:pt idx="113">
                  <c:v>7.9</c:v>
                </c:pt>
                <c:pt idx="114">
                  <c:v>7.9</c:v>
                </c:pt>
                <c:pt idx="115">
                  <c:v>7.9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7.9</c:v>
                </c:pt>
                <c:pt idx="131">
                  <c:v>7.9</c:v>
                </c:pt>
                <c:pt idx="132">
                  <c:v>7.9</c:v>
                </c:pt>
                <c:pt idx="133">
                  <c:v>7.9</c:v>
                </c:pt>
                <c:pt idx="134">
                  <c:v>7.9</c:v>
                </c:pt>
                <c:pt idx="135">
                  <c:v>7.9</c:v>
                </c:pt>
                <c:pt idx="136">
                  <c:v>7.9</c:v>
                </c:pt>
                <c:pt idx="137">
                  <c:v>7.9</c:v>
                </c:pt>
                <c:pt idx="138">
                  <c:v>7.9</c:v>
                </c:pt>
                <c:pt idx="139">
                  <c:v>7.9</c:v>
                </c:pt>
                <c:pt idx="140">
                  <c:v>7.9</c:v>
                </c:pt>
                <c:pt idx="141">
                  <c:v>7.9</c:v>
                </c:pt>
                <c:pt idx="142">
                  <c:v>7.9</c:v>
                </c:pt>
                <c:pt idx="143">
                  <c:v>7.9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74-4464-9316-9F9CC94559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8767680"/>
        <c:axId val="1958784480"/>
      </c:lineChart>
      <c:catAx>
        <c:axId val="195876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784480"/>
        <c:crosses val="autoZero"/>
        <c:auto val="1"/>
        <c:lblAlgn val="ctr"/>
        <c:lblOffset val="100"/>
        <c:tickLblSkip val="15"/>
        <c:noMultiLvlLbl val="0"/>
      </c:catAx>
      <c:valAx>
        <c:axId val="1958784480"/>
        <c:scaling>
          <c:orientation val="minMax"/>
          <c:max val="8"/>
        </c:scaling>
        <c:delete val="0"/>
        <c:axPos val="l"/>
        <c:majorGridlines>
          <c:spPr>
            <a:ln w="9525" cap="flat" cmpd="sng" algn="ctr">
              <a:solidFill>
                <a:srgbClr val="42424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555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876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DBB95-2919-BA49-BF3E-F989F8D69C19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869F8-E71A-D14F-A8BC-587CDE7D4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47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E34D1-F639-E448-89D5-A8813FF58557}" type="datetimeFigureOut">
              <a:rPr lang="en-US" smtClean="0"/>
              <a:t>28-Apr-25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v-LV"/>
              <a:t>Click to edit Master text styles</a:t>
            </a:r>
          </a:p>
          <a:p>
            <a:pPr lvl="1"/>
            <a:r>
              <a:rPr lang="lv-LV"/>
              <a:t>Second level</a:t>
            </a:r>
          </a:p>
          <a:p>
            <a:pPr lvl="2"/>
            <a:r>
              <a:rPr lang="lv-LV"/>
              <a:t>Third level</a:t>
            </a:r>
          </a:p>
          <a:p>
            <a:pPr lvl="3"/>
            <a:r>
              <a:rPr lang="lv-LV"/>
              <a:t>Fourth level</a:t>
            </a:r>
          </a:p>
          <a:p>
            <a:pPr lvl="4"/>
            <a:r>
              <a:rPr lang="lv-LV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579E2-A0C5-8541-B354-36B522AD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70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"/>
            <a:ext cx="12192000" cy="685666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</p:spTree>
    <p:extLst>
      <p:ext uri="{BB962C8B-B14F-4D97-AF65-F5344CB8AC3E}">
        <p14:creationId xmlns:p14="http://schemas.microsoft.com/office/powerpoint/2010/main" val="29791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āku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17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30328"/>
            <a:ext cx="6815667" cy="4995835"/>
          </a:xfrm>
        </p:spPr>
        <p:txBody>
          <a:bodyPr/>
          <a:lstStyle>
            <a:lvl1pPr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>
              <a:defRPr sz="1400">
                <a:solidFill>
                  <a:srgbClr val="005551"/>
                </a:solidFill>
              </a:defRPr>
            </a:lvl3pPr>
            <a:lvl4pPr>
              <a:defRPr sz="1400">
                <a:solidFill>
                  <a:srgbClr val="005551"/>
                </a:solidFill>
              </a:defRPr>
            </a:lvl4pPr>
            <a:lvl5pPr>
              <a:defRPr sz="1400">
                <a:solidFill>
                  <a:srgbClr val="00555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657231"/>
            <a:ext cx="4011084" cy="3468931"/>
          </a:xfrm>
        </p:spPr>
        <p:txBody>
          <a:bodyPr/>
          <a:lstStyle>
            <a:lvl1pPr marL="0" indent="0">
              <a:buNone/>
              <a:defRPr sz="140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609601" y="1130328"/>
            <a:ext cx="4011084" cy="1431924"/>
          </a:xfr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00555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28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14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3468" y="1182076"/>
            <a:ext cx="10938933" cy="5015523"/>
          </a:xfrm>
        </p:spPr>
        <p:txBody>
          <a:bodyPr/>
          <a:lstStyle>
            <a:lvl1pPr>
              <a:defRPr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8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47004" y="1182078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242755" y="1182077"/>
            <a:ext cx="5339644" cy="482132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47004" y="3632731"/>
            <a:ext cx="5471573" cy="23706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989898"/>
                </a:solidFill>
              </a:defRPr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9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ēli 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10541" y="3669503"/>
            <a:ext cx="4145439" cy="200176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97031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811364" y="1523278"/>
            <a:ext cx="1977913" cy="199503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lv-LV" dirty="0"/>
              <a:t>Drag picture to placeholder or click icon to add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09601" y="1182079"/>
            <a:ext cx="4712305" cy="4807487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>
              <a:buSzPct val="75000"/>
              <a:defRPr sz="1400">
                <a:solidFill>
                  <a:schemeClr val="tx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156860"/>
            <a:ext cx="10972800" cy="868909"/>
          </a:xfrm>
        </p:spPr>
        <p:txBody>
          <a:bodyPr anchor="t">
            <a:noAutofit/>
          </a:bodyPr>
          <a:lstStyle>
            <a:lvl1pPr algn="l">
              <a:defRPr sz="3600">
                <a:solidFill>
                  <a:srgbClr val="005551"/>
                </a:solidFill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17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ga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926327" y="1271077"/>
            <a:ext cx="10363200" cy="1470025"/>
          </a:xfrm>
        </p:spPr>
        <p:txBody>
          <a:bodyPr>
            <a:normAutofit/>
          </a:bodyPr>
          <a:lstStyle>
            <a:lvl1pPr algn="ctr">
              <a:defRPr sz="36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</a:t>
            </a:r>
            <a:br>
              <a:rPr lang="lv-LV" dirty="0"/>
            </a:br>
            <a:r>
              <a:rPr lang="lv-LV" dirty="0"/>
              <a:t>master text syle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3453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555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5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77900" y="2547427"/>
            <a:ext cx="10236200" cy="1470025"/>
          </a:xfrm>
        </p:spPr>
        <p:txBody>
          <a:bodyPr>
            <a:noAutofit/>
          </a:bodyPr>
          <a:lstStyle>
            <a:lvl1pPr algn="ctr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Paldies.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07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74185" y="3314700"/>
            <a:ext cx="10619316" cy="4953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>
                <a:solidFill>
                  <a:srgbClr val="00555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r>
              <a:rPr lang="lv-LV" sz="2700" dirty="0"/>
              <a:t>, </a:t>
            </a:r>
            <a:r>
              <a:rPr lang="lv-LV" sz="2700" dirty="0" err="1"/>
              <a:t>text</a:t>
            </a:r>
            <a:endParaRPr lang="en-US" sz="27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46667" y="416242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Vārds, uzvārds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46667" y="4438650"/>
            <a:ext cx="10619316" cy="28575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sz="1400" dirty="0"/>
              <a:t>Amats</a:t>
            </a:r>
            <a:endParaRPr lang="lv-LV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74185" y="1362075"/>
            <a:ext cx="10619316" cy="1809750"/>
          </a:xfrm>
        </p:spPr>
        <p:txBody>
          <a:bodyPr>
            <a:normAutofit/>
          </a:bodyPr>
          <a:lstStyle>
            <a:lvl1pPr marL="0" indent="0" algn="l">
              <a:buNone/>
              <a:defRPr sz="5500" b="1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Jaunas prezentācijas nosaukums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846667" y="5057776"/>
            <a:ext cx="10619316" cy="276225"/>
          </a:xfrm>
        </p:spPr>
        <p:txBody>
          <a:bodyPr>
            <a:noAutofit/>
          </a:bodyPr>
          <a:lstStyle>
            <a:lvl1pPr marL="0" indent="0" algn="l">
              <a:buNone/>
              <a:defRPr sz="1400" baseline="0">
                <a:solidFill>
                  <a:srgbClr val="005551"/>
                </a:solidFill>
              </a:defRPr>
            </a:lvl1pPr>
          </a:lstStyle>
          <a:p>
            <a:pPr lvl="0"/>
            <a:r>
              <a:rPr lang="lv-LV" dirty="0"/>
              <a:t>Datums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7879A7-AE47-FB4C-0676-67B0FD4DC1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654" y="5250426"/>
            <a:ext cx="1474100" cy="16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5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auk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0727" y="2883357"/>
            <a:ext cx="8534400" cy="11975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lv-LV" dirty="0"/>
              <a:t>Click to edit Master subtitle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1840727" y="4354824"/>
            <a:ext cx="8534400" cy="13414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lv-LV" dirty="0"/>
              <a:t>Click to edit Master text styles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3747523" y="4238143"/>
            <a:ext cx="4720808" cy="0"/>
          </a:xfrm>
          <a:prstGeom prst="line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98315" y="1420280"/>
            <a:ext cx="109728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7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44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01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dalu_slai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" y="0"/>
            <a:ext cx="12187238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547427"/>
            <a:ext cx="10236200" cy="1470025"/>
          </a:xfrm>
        </p:spPr>
        <p:txBody>
          <a:bodyPr>
            <a:noAutofit/>
          </a:bodyPr>
          <a:lstStyle>
            <a:lvl1pPr algn="l">
              <a:defRPr sz="5500" b="1" i="0">
                <a:solidFill>
                  <a:srgbClr val="005551"/>
                </a:solidFill>
                <a:latin typeface="Arial"/>
                <a:cs typeface="Arial"/>
              </a:defRPr>
            </a:lvl1pPr>
          </a:lstStyle>
          <a:p>
            <a:r>
              <a:rPr lang="lv-LV" dirty="0"/>
              <a:t>Nodaļas </a:t>
            </a:r>
            <a:br>
              <a:rPr lang="lv-LV" dirty="0"/>
            </a:br>
            <a:r>
              <a:rPr lang="lv-LV" dirty="0"/>
              <a:t>nosaukums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66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1949"/>
            <a:ext cx="10972800" cy="772587"/>
          </a:xfrm>
        </p:spPr>
        <p:txBody>
          <a:bodyPr/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2789129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0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3pPr>
            <a:lvl4pPr>
              <a:buSzPct val="75000"/>
              <a:defRPr sz="1400">
                <a:solidFill>
                  <a:schemeClr val="accent1"/>
                </a:solidFill>
              </a:defRPr>
            </a:lvl4pPr>
            <a:lvl5pPr marL="2114550" indent="-285750">
              <a:buSzPct val="50000"/>
              <a:buFont typeface="Wingdings" charset="2"/>
              <a:buChar char="§"/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2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lv-LV" dirty="0"/>
              <a:t>Click to edit Master text styles</a:t>
            </a:r>
          </a:p>
          <a:p>
            <a:pPr lvl="1"/>
            <a:r>
              <a:rPr lang="lv-LV" dirty="0"/>
              <a:t>Second level</a:t>
            </a:r>
          </a:p>
          <a:p>
            <a:pPr lvl="2"/>
            <a:r>
              <a:rPr lang="lv-LV" dirty="0"/>
              <a:t>Third level</a:t>
            </a:r>
          </a:p>
          <a:p>
            <a:pPr lvl="3"/>
            <a:r>
              <a:rPr lang="lv-LV" dirty="0"/>
              <a:t>Fourth level</a:t>
            </a:r>
          </a:p>
          <a:p>
            <a:pPr lvl="4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09600" y="419100"/>
            <a:ext cx="10972800" cy="990600"/>
          </a:xfrm>
        </p:spPr>
        <p:txBody>
          <a:bodyPr>
            <a:normAutofit/>
          </a:bodyPr>
          <a:lstStyle>
            <a:lvl1pPr marL="0" indent="0">
              <a:buNone/>
              <a:defRPr sz="4400" b="1">
                <a:solidFill>
                  <a:srgbClr val="005551"/>
                </a:solidFill>
              </a:defRPr>
            </a:lvl1pPr>
          </a:lstStyle>
          <a:p>
            <a:pPr lvl="0"/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1361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40000"/>
            <a:ext cx="5386917" cy="3586163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39999"/>
            <a:ext cx="5389033" cy="3586164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1800">
                <a:solidFill>
                  <a:srgbClr val="005551"/>
                </a:solidFill>
              </a:defRPr>
            </a:lvl1pPr>
            <a:lvl2pPr>
              <a:defRPr sz="1800">
                <a:solidFill>
                  <a:srgbClr val="005551"/>
                </a:solidFill>
              </a:defRPr>
            </a:lvl2pPr>
            <a:lvl3pPr marL="1143000" indent="-228600">
              <a:buSzPct val="75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3pPr>
            <a:lvl4pPr>
              <a:buSzPct val="75000"/>
              <a:defRPr sz="1400">
                <a:solidFill>
                  <a:srgbClr val="005551"/>
                </a:solidFill>
              </a:defRPr>
            </a:lvl4pPr>
            <a:lvl5pPr marL="2057400" indent="-228600">
              <a:buSzPct val="50000"/>
              <a:buFont typeface="Wingdings" charset="2"/>
              <a:buChar char="§"/>
              <a:defRPr sz="1400">
                <a:solidFill>
                  <a:srgbClr val="00555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lv-LV" dirty="0" err="1"/>
              <a:t>Click</a:t>
            </a:r>
            <a:r>
              <a:rPr lang="lv-LV" dirty="0"/>
              <a:t> to </a:t>
            </a:r>
            <a:r>
              <a:rPr lang="lv-LV" dirty="0" err="1"/>
              <a:t>edit</a:t>
            </a:r>
            <a:r>
              <a:rPr lang="lv-LV" dirty="0"/>
              <a:t> </a:t>
            </a:r>
            <a:r>
              <a:rPr lang="lv-LV" dirty="0" err="1"/>
              <a:t>Master</a:t>
            </a:r>
            <a:r>
              <a:rPr lang="lv-LV" dirty="0"/>
              <a:t> </a:t>
            </a:r>
            <a:r>
              <a:rPr lang="lv-LV" dirty="0" err="1"/>
              <a:t>text</a:t>
            </a:r>
            <a:r>
              <a:rPr lang="lv-LV" dirty="0"/>
              <a:t> </a:t>
            </a:r>
            <a:r>
              <a:rPr lang="lv-LV" dirty="0" err="1"/>
              <a:t>styles</a:t>
            </a:r>
            <a:endParaRPr lang="lv-LV" dirty="0"/>
          </a:p>
          <a:p>
            <a:pPr lvl="1"/>
            <a:r>
              <a:rPr lang="lv-LV" dirty="0" err="1"/>
              <a:t>Second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2"/>
            <a:r>
              <a:rPr lang="lv-LV" dirty="0" err="1"/>
              <a:t>Third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3"/>
            <a:r>
              <a:rPr lang="lv-LV" dirty="0" err="1"/>
              <a:t>Fourth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lv-LV" dirty="0"/>
          </a:p>
          <a:p>
            <a:pPr lvl="4"/>
            <a:r>
              <a:rPr lang="lv-LV" dirty="0" err="1"/>
              <a:t>Fifth</a:t>
            </a:r>
            <a:r>
              <a:rPr lang="lv-LV" dirty="0"/>
              <a:t> </a:t>
            </a:r>
            <a:r>
              <a:rPr lang="lv-LV" dirty="0" err="1"/>
              <a:t>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620655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6193367" y="1146908"/>
            <a:ext cx="5375863" cy="1184275"/>
          </a:xfrm>
        </p:spPr>
        <p:txBody>
          <a:bodyPr>
            <a:noAutofit/>
          </a:bodyPr>
          <a:lstStyle>
            <a:lvl1pPr marL="0" indent="0">
              <a:buNone/>
              <a:defRPr sz="36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lv-LV" dirty="0"/>
              <a:t>Click to edit text 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363965"/>
            <a:ext cx="10972800" cy="770685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chemeClr val="accent1"/>
                </a:solidFill>
              </a:defRPr>
            </a:lvl1pPr>
          </a:lstStyle>
          <a:p>
            <a:r>
              <a:rPr lang="lv-LV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7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4"/>
            <a:r>
              <a:rPr lang="lv-LV" dirty="0"/>
              <a:t>Click to edit Master text styles</a:t>
            </a:r>
          </a:p>
          <a:p>
            <a:pPr lvl="5"/>
            <a:r>
              <a:rPr lang="lv-LV" dirty="0"/>
              <a:t>Second level</a:t>
            </a:r>
          </a:p>
          <a:p>
            <a:pPr lvl="6"/>
            <a:r>
              <a:rPr lang="lv-LV" dirty="0"/>
              <a:t>Third level</a:t>
            </a:r>
          </a:p>
          <a:p>
            <a:pPr lvl="7"/>
            <a:r>
              <a:rPr lang="lv-LV" dirty="0"/>
              <a:t>Fourth level</a:t>
            </a:r>
          </a:p>
          <a:p>
            <a:pPr lvl="8"/>
            <a:r>
              <a:rPr lang="lv-LV" dirty="0"/>
              <a:t>Fifth level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</p:spPr>
        <p:txBody>
          <a:bodyPr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Rīgas Tehniskā universitāte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Slide Number Placeholder 6"/>
          <p:cNvSpPr txBox="1">
            <a:spLocks/>
          </p:cNvSpPr>
          <p:nvPr userDrawn="1"/>
        </p:nvSpPr>
        <p:spPr>
          <a:xfrm>
            <a:off x="10938933" y="6272743"/>
            <a:ext cx="6434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rgbClr val="102050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F746A6-E283-484D-A747-262174EE73C9}" type="slidenum">
              <a:rPr lang="en-US" sz="1200" smtClean="0">
                <a:solidFill>
                  <a:srgbClr val="A6A6A6"/>
                </a:solidFill>
              </a:rPr>
              <a:pPr/>
              <a:t>‹#›</a:t>
            </a:fld>
            <a:endParaRPr lang="en-US" sz="1200" dirty="0">
              <a:solidFill>
                <a:srgbClr val="A6A6A6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A6A6A6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6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844" r:id="rId2"/>
    <p:sldLayoutId id="2147483803" r:id="rId3"/>
    <p:sldLayoutId id="2147483804" r:id="rId4"/>
    <p:sldLayoutId id="2147483838" r:id="rId5"/>
    <p:sldLayoutId id="2147483840" r:id="rId6"/>
    <p:sldLayoutId id="2147483842" r:id="rId7"/>
    <p:sldLayoutId id="2147483806" r:id="rId8"/>
    <p:sldLayoutId id="2147483807" r:id="rId9"/>
    <p:sldLayoutId id="2147483839" r:id="rId10"/>
    <p:sldLayoutId id="2147483810" r:id="rId11"/>
    <p:sldLayoutId id="2147483817" r:id="rId12"/>
    <p:sldLayoutId id="2147483818" r:id="rId13"/>
    <p:sldLayoutId id="2147483820" r:id="rId14"/>
    <p:sldLayoutId id="2147483821" r:id="rId15"/>
    <p:sldLayoutId id="2147483843" r:id="rId16"/>
    <p:sldLayoutId id="214748384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i="0" kern="1200">
          <a:solidFill>
            <a:schemeClr val="accent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323232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323232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323232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323232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lv-LV" dirty="0"/>
              <a:t>Darba autors: Dmitrijs Balutins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874185" y="1362075"/>
            <a:ext cx="8821144" cy="1809750"/>
          </a:xfrm>
        </p:spPr>
        <p:txBody>
          <a:bodyPr>
            <a:normAutofit fontScale="77500" lnSpcReduction="20000"/>
          </a:bodyPr>
          <a:lstStyle/>
          <a:p>
            <a:r>
              <a:rPr lang="lv-LV" dirty="0"/>
              <a:t>ADAPTĪVA SISTĒMA STAROJUMA PARAMETRU KONTROLEI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25.04.2025.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1389A16B-CC05-496F-94F9-31F9E909ACC2}"/>
              </a:ext>
            </a:extLst>
          </p:cNvPr>
          <p:cNvSpPr txBox="1">
            <a:spLocks/>
          </p:cNvSpPr>
          <p:nvPr/>
        </p:nvSpPr>
        <p:spPr>
          <a:xfrm>
            <a:off x="874185" y="4046220"/>
            <a:ext cx="10619316" cy="495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700" kern="1200">
                <a:solidFill>
                  <a:srgbClr val="00555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32323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/>
              <a:t>Darba vadītājs: Dr. sc. ing., Dmitrijs </a:t>
            </a:r>
            <a:r>
              <a:rPr lang="lv-LV" dirty="0" err="1"/>
              <a:t>Bļizņuks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34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27C00860-3FCB-424E-B9CB-93A6FAF5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95" y="400050"/>
            <a:ext cx="10972800" cy="56319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lv-LV" sz="1400" dirty="0">
                <a:latin typeface="+mn-lt"/>
              </a:rPr>
              <a:t>Mākslīgā intelekta balstītu iegulto sistēmu PID algoritmu kopsavilkums </a:t>
            </a:r>
            <a:r>
              <a:rPr lang="lv-LV" sz="1400" i="1" dirty="0">
                <a:latin typeface="+mn-lt"/>
              </a:rPr>
              <a:t>- </a:t>
            </a:r>
            <a:r>
              <a:rPr lang="en-US" sz="1400" i="1" dirty="0">
                <a:latin typeface="+mn-lt"/>
              </a:rPr>
              <a:t>Yi, Z. (2022). A Summary of PID Control Algorithms Based on AI-Enabled Embedded Systems. Computer Networks and Communications. </a:t>
            </a:r>
            <a:r>
              <a:rPr lang="en-US" sz="1400" b="1" i="1" dirty="0">
                <a:latin typeface="+mn-lt"/>
              </a:rPr>
              <a:t>https://doi.org/10.1155/2022/7156713</a:t>
            </a:r>
            <a:endParaRPr lang="lv-LV" sz="1400" dirty="0">
              <a:latin typeface="+mn-lt"/>
            </a:endParaRPr>
          </a:p>
          <a:p>
            <a:pPr marL="400050" marR="0" lvl="0" indent="-400050" algn="just">
              <a:lnSpc>
                <a:spcPct val="150000"/>
              </a:lnSpc>
              <a:buFont typeface="+mj-lt"/>
              <a:buAutoNum type="arabicPeriod"/>
            </a:pPr>
            <a:r>
              <a:rPr lang="lv-LV" sz="1400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Elektromagnētiskā starojuma, vājināšanās un izkliedes adaptīvā kontrole un optimizācija, izmantojot </a:t>
            </a:r>
            <a:r>
              <a:rPr lang="lv-LV" sz="1400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pašpielāgošanās</a:t>
            </a:r>
            <a:r>
              <a:rPr lang="lv-LV" sz="1400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materiālu sistēmas - 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L. R.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Arnaut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, (2003) "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Adaptive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control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and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optimization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of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electromagnetic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radiation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attenuation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and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scattering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using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self-adaptive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material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systems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," IEEE Trans.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Antennas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Propag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.,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vol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. 51, no. 7, </a:t>
            </a:r>
            <a:r>
              <a:rPr lang="lv-LV" sz="1400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pp</a:t>
            </a:r>
            <a:r>
              <a:rPr lang="lv-LV" sz="1400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. 1530–1548. </a:t>
            </a:r>
            <a:r>
              <a:rPr lang="lv-LV" sz="1400" b="1" i="1" dirty="0" err="1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doi</a:t>
            </a:r>
            <a:r>
              <a:rPr lang="lv-LV" sz="1400" b="1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: </a:t>
            </a:r>
            <a:r>
              <a:rPr lang="lv-LV" sz="1400" b="1" i="1" dirty="0">
                <a:solidFill>
                  <a:srgbClr val="00555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10.1109/TAP.2003.813617</a:t>
            </a:r>
            <a:r>
              <a:rPr lang="lv-LV" sz="1400" b="1" i="1" dirty="0">
                <a:solidFill>
                  <a:srgbClr val="005551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lang="lv-LV" sz="1400" b="0" i="0" dirty="0">
              <a:effectLst/>
              <a:latin typeface="+mn-lt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lv-LV" sz="1400" dirty="0">
                <a:latin typeface="+mn-lt"/>
              </a:rPr>
              <a:t>LED termālā kontrole - </a:t>
            </a:r>
            <a:r>
              <a:rPr lang="en-US" sz="1400" i="1" dirty="0">
                <a:latin typeface="+mn-lt"/>
              </a:rPr>
              <a:t>D. G. Todorov and L. G. </a:t>
            </a:r>
            <a:r>
              <a:rPr lang="en-US" sz="1400" i="1" dirty="0" err="1">
                <a:latin typeface="+mn-lt"/>
              </a:rPr>
              <a:t>Kapisazov</a:t>
            </a:r>
            <a:r>
              <a:rPr lang="en-US" sz="1400" i="1" dirty="0">
                <a:latin typeface="+mn-lt"/>
              </a:rPr>
              <a:t>,</a:t>
            </a:r>
            <a:r>
              <a:rPr lang="lv-LV" sz="1400" i="1" dirty="0">
                <a:latin typeface="+mn-lt"/>
              </a:rPr>
              <a:t> (</a:t>
            </a:r>
            <a:r>
              <a:rPr lang="en-US" sz="1400" i="1" dirty="0">
                <a:latin typeface="+mn-lt"/>
              </a:rPr>
              <a:t>2008</a:t>
            </a:r>
            <a:r>
              <a:rPr lang="lv-LV" sz="1400" i="1" dirty="0">
                <a:latin typeface="+mn-lt"/>
              </a:rPr>
              <a:t>)</a:t>
            </a:r>
            <a:r>
              <a:rPr lang="en-US" sz="1400" i="1" dirty="0">
                <a:latin typeface="+mn-lt"/>
              </a:rPr>
              <a:t> “LED thermal management,” Proceedings of Electronics, pp. 139-144.</a:t>
            </a:r>
            <a:r>
              <a:rPr lang="lv-LV" sz="1400" i="1" dirty="0">
                <a:latin typeface="+mn-lt"/>
              </a:rPr>
              <a:t>.</a:t>
            </a:r>
            <a:endParaRPr lang="lv-LV" sz="1400" b="0" i="1" dirty="0">
              <a:effectLst/>
              <a:latin typeface="+mn-lt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lv-LV" sz="1400" dirty="0">
                <a:latin typeface="+mn-lt"/>
              </a:rPr>
              <a:t>Sistēma fizikālo parametru kontrolei un reģistrēšanai kamerā, bioloģiskā materiāla apstarošanai ar UV-C starojumu - </a:t>
            </a:r>
            <a:r>
              <a:rPr lang="en-US" sz="1400" i="1" dirty="0">
                <a:latin typeface="+mn-lt"/>
              </a:rPr>
              <a:t>Jakubowski, T. (2019). A system for the control and recording of physical parameters inside a chamber for UV-C irradiating of biological material. E3S Web of Conferences, 132, 01006. </a:t>
            </a:r>
            <a:r>
              <a:rPr lang="en-US" sz="1400" b="1" i="1" dirty="0">
                <a:latin typeface="+mn-lt"/>
              </a:rPr>
              <a:t>https://doi.org/10.1051/e3sconf/201913201006</a:t>
            </a:r>
            <a:endParaRPr lang="lv-LV" sz="1400" b="1" i="1" dirty="0">
              <a:effectLst/>
              <a:latin typeface="+mn-lt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lv-LV" sz="1400" dirty="0"/>
              <a:t>Pētījums par enerģiju taupošu apgaismojuma vadību augstceltnēs, izmantojot PID vadības algoritmu. Ilgtspējīgas ēkas - </a:t>
            </a:r>
            <a:r>
              <a:rPr lang="en-US" sz="1400" i="1" dirty="0"/>
              <a:t>Yang, Q., &amp; Yue, Z. (2024). Research on energy-saving lighting control of high-rise building by the PID control algorithm. Sustainable Buildings, 9, 1. </a:t>
            </a:r>
            <a:r>
              <a:rPr lang="en-US" sz="1400" b="1" i="1" dirty="0"/>
              <a:t>https://doi.org/10.1051/sbuild/2024001</a:t>
            </a:r>
            <a:endParaRPr lang="lv-LV" sz="1400" b="1" i="1" dirty="0">
              <a:effectLst/>
              <a:latin typeface="+mn-lt"/>
            </a:endParaRPr>
          </a:p>
          <a:p>
            <a:pPr marL="400050" indent="-400050">
              <a:lnSpc>
                <a:spcPct val="150000"/>
              </a:lnSpc>
              <a:buFont typeface="+mj-lt"/>
              <a:buAutoNum type="arabicPeriod"/>
            </a:pPr>
            <a:r>
              <a:rPr lang="lv-LV" sz="1400" dirty="0"/>
              <a:t>Progresējošas </a:t>
            </a:r>
            <a:r>
              <a:rPr lang="lv-LV" sz="1400" dirty="0" err="1"/>
              <a:t>glikozētu</a:t>
            </a:r>
            <a:r>
              <a:rPr lang="lv-LV" sz="1400" dirty="0"/>
              <a:t> gala produktu uzkrāšanās ādā novērtējums, izmantojot </a:t>
            </a:r>
            <a:r>
              <a:rPr lang="lv-LV" sz="1400" dirty="0" err="1"/>
              <a:t>autofluorescences</a:t>
            </a:r>
            <a:r>
              <a:rPr lang="lv-LV" sz="1400" dirty="0"/>
              <a:t> </a:t>
            </a:r>
            <a:r>
              <a:rPr lang="lv-LV" sz="1400" dirty="0" err="1"/>
              <a:t>multispektrālo</a:t>
            </a:r>
            <a:r>
              <a:rPr lang="lv-LV" sz="1400" dirty="0"/>
              <a:t> </a:t>
            </a:r>
            <a:r>
              <a:rPr lang="lv-LV" sz="1400" dirty="0" err="1"/>
              <a:t>attēlveidošanu</a:t>
            </a:r>
            <a:r>
              <a:rPr lang="lv-LV" sz="1400" dirty="0"/>
              <a:t>, Datori bioloģijā un medicīnā - </a:t>
            </a:r>
            <a:r>
              <a:rPr lang="en-US" sz="1400" i="1" dirty="0">
                <a:effectLst/>
                <a:latin typeface="+mn-lt"/>
              </a:rPr>
              <a:t>Marcus Larsson, Riccardo Favilla and Tomas Strömberg,</a:t>
            </a:r>
            <a:r>
              <a:rPr lang="lv-LV" sz="1400" i="1" dirty="0">
                <a:effectLst/>
                <a:latin typeface="+mn-lt"/>
              </a:rPr>
              <a:t> (</a:t>
            </a:r>
            <a:r>
              <a:rPr lang="en-US" sz="1400" i="1" dirty="0">
                <a:effectLst/>
                <a:latin typeface="+mn-lt"/>
              </a:rPr>
              <a:t>2015</a:t>
            </a:r>
            <a:r>
              <a:rPr lang="lv-LV" sz="1400" i="1" dirty="0">
                <a:effectLst/>
                <a:latin typeface="+mn-lt"/>
              </a:rPr>
              <a:t>)</a:t>
            </a:r>
            <a:r>
              <a:rPr lang="en-US" sz="1400" i="1" dirty="0">
                <a:effectLst/>
                <a:latin typeface="+mn-lt"/>
              </a:rPr>
              <a:t> Assessment of advanced </a:t>
            </a:r>
            <a:r>
              <a:rPr lang="en-US" sz="1400" i="1" dirty="0" err="1">
                <a:effectLst/>
                <a:latin typeface="+mn-lt"/>
              </a:rPr>
              <a:t>glycatedend</a:t>
            </a:r>
            <a:r>
              <a:rPr lang="en-US" sz="1400" i="1" dirty="0">
                <a:effectLst/>
                <a:latin typeface="+mn-lt"/>
              </a:rPr>
              <a:t> product accumulation in skin using auto fluorescence multispectral </a:t>
            </a:r>
            <a:r>
              <a:rPr lang="en-US" sz="1400" i="1" dirty="0" err="1">
                <a:effectLst/>
                <a:latin typeface="+mn-lt"/>
              </a:rPr>
              <a:t>imaging,Computers</a:t>
            </a:r>
            <a:r>
              <a:rPr lang="en-US" sz="1400" i="1" dirty="0">
                <a:effectLst/>
                <a:latin typeface="+mn-lt"/>
              </a:rPr>
              <a:t> in Biology and Medicine.</a:t>
            </a:r>
            <a:r>
              <a:rPr lang="lv-LV" sz="1400" i="1" dirty="0">
                <a:latin typeface="+mn-lt"/>
              </a:rPr>
              <a:t> </a:t>
            </a:r>
            <a:r>
              <a:rPr lang="en-US" sz="1400" b="1" i="1" dirty="0">
                <a:effectLst/>
                <a:latin typeface="+mn-lt"/>
              </a:rPr>
              <a:t>http://dx.doi.org/10.1016/j.compbiomed.2016.04.005</a:t>
            </a:r>
            <a:endParaRPr lang="lv-LV" sz="1400" b="1" i="1" dirty="0">
              <a:effectLst/>
              <a:latin typeface="+mn-lt"/>
            </a:endParaRP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32CD6834-1304-43C5-A366-ADFECE6D2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Rīgas Tehniskā universitāte</a:t>
            </a:r>
          </a:p>
        </p:txBody>
      </p:sp>
    </p:spTree>
    <p:extLst>
      <p:ext uri="{BB962C8B-B14F-4D97-AF65-F5344CB8AC3E}">
        <p14:creationId xmlns:p14="http://schemas.microsoft.com/office/powerpoint/2010/main" val="399360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417534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lv-LV" sz="2800" dirty="0">
                <a:latin typeface="+mn-lt"/>
              </a:rPr>
              <a:t>Tika</a:t>
            </a:r>
            <a:r>
              <a:rPr lang="lv-LV" sz="2800" b="0" i="0" dirty="0">
                <a:effectLst/>
                <a:latin typeface="+mn-lt"/>
              </a:rPr>
              <a:t> veikta analītiskā izpēte par: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800" b="0" i="0" dirty="0">
                <a:effectLst/>
                <a:latin typeface="+mn-lt"/>
              </a:rPr>
              <a:t>Ādas </a:t>
            </a:r>
            <a:r>
              <a:rPr lang="lv-LV" sz="2800" b="0" i="0" dirty="0" err="1">
                <a:effectLst/>
                <a:latin typeface="+mn-lt"/>
              </a:rPr>
              <a:t>melanomas</a:t>
            </a:r>
            <a:r>
              <a:rPr lang="lv-LV" sz="2800" b="0" i="0" dirty="0">
                <a:effectLst/>
                <a:latin typeface="+mn-lt"/>
              </a:rPr>
              <a:t> diagnostikas metodēm, analizējot gan </a:t>
            </a:r>
            <a:r>
              <a:rPr lang="lv-LV" sz="2800" b="0" i="0" dirty="0" err="1">
                <a:effectLst/>
                <a:latin typeface="+mn-lt"/>
              </a:rPr>
              <a:t>invazīvās</a:t>
            </a:r>
            <a:r>
              <a:rPr lang="lv-LV" sz="2800" b="0" i="0" dirty="0">
                <a:effectLst/>
                <a:latin typeface="+mn-lt"/>
              </a:rPr>
              <a:t>, gan </a:t>
            </a:r>
            <a:r>
              <a:rPr lang="lv-LV" sz="2800" b="0" i="0" dirty="0" err="1">
                <a:effectLst/>
                <a:latin typeface="+mn-lt"/>
              </a:rPr>
              <a:t>neinvazīvās</a:t>
            </a:r>
            <a:r>
              <a:rPr lang="lv-LV" sz="2800" b="0" i="0" dirty="0">
                <a:effectLst/>
                <a:latin typeface="+mn-lt"/>
              </a:rPr>
              <a:t> pieejas.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800" b="0" i="0" dirty="0">
                <a:effectLst/>
                <a:latin typeface="+mn-lt"/>
              </a:rPr>
              <a:t>Ultravioletā starojuma fiziskiem parametriem un to ietekmi uz ādas audiem.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lv-LV" sz="2800" b="0" i="0" dirty="0" err="1">
                <a:effectLst/>
                <a:latin typeface="+mn-lt"/>
              </a:rPr>
              <a:t>Autofluorescences</a:t>
            </a:r>
            <a:r>
              <a:rPr lang="lv-LV" sz="2800" b="0" i="0" dirty="0">
                <a:effectLst/>
                <a:latin typeface="+mn-lt"/>
              </a:rPr>
              <a:t> procesu un tā nozīmi </a:t>
            </a:r>
            <a:r>
              <a:rPr lang="lv-LV" sz="2800" b="0" i="0" dirty="0" err="1">
                <a:effectLst/>
                <a:latin typeface="+mn-lt"/>
              </a:rPr>
              <a:t>melanomas</a:t>
            </a:r>
            <a:r>
              <a:rPr lang="lv-LV" sz="2800" b="0" i="0" dirty="0">
                <a:effectLst/>
                <a:latin typeface="+mn-lt"/>
              </a:rPr>
              <a:t> diagnostikā.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Izdarītais darba izstrādē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3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4755F-2A22-DFC8-C34E-1A2C65079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err="1"/>
              <a:t>Rīgas</a:t>
            </a:r>
            <a:r>
              <a:rPr lang="en-US" dirty="0"/>
              <a:t>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98E28-623B-43AC-B33D-3166BAFD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048"/>
          <a:stretch/>
        </p:blipFill>
        <p:spPr>
          <a:xfrm>
            <a:off x="498765" y="973090"/>
            <a:ext cx="5243130" cy="4058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E58F8-351F-1AB4-5905-88B17635A6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220"/>
          <a:stretch/>
        </p:blipFill>
        <p:spPr>
          <a:xfrm>
            <a:off x="5741895" y="801276"/>
            <a:ext cx="6118411" cy="42298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9596B9-C247-C371-53B8-87FC360C25AC}"/>
              </a:ext>
            </a:extLst>
          </p:cNvPr>
          <p:cNvSpPr txBox="1"/>
          <p:nvPr/>
        </p:nvSpPr>
        <p:spPr>
          <a:xfrm>
            <a:off x="1348740" y="5202920"/>
            <a:ext cx="1036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/>
              <a:t>avots: </a:t>
            </a:r>
            <a:r>
              <a:rPr lang="en-US" sz="1200" i="1" dirty="0">
                <a:effectLst/>
                <a:latin typeface="+mn-lt"/>
              </a:rPr>
              <a:t>Marcus Larsson, Riccardo Favilla and Tomas Strömberg,</a:t>
            </a:r>
            <a:r>
              <a:rPr lang="lv-LV" sz="1200" i="1" dirty="0">
                <a:effectLst/>
                <a:latin typeface="+mn-lt"/>
              </a:rPr>
              <a:t> (</a:t>
            </a:r>
            <a:r>
              <a:rPr lang="en-US" sz="1200" i="1" dirty="0">
                <a:effectLst/>
                <a:latin typeface="+mn-lt"/>
              </a:rPr>
              <a:t>2015</a:t>
            </a:r>
            <a:r>
              <a:rPr lang="lv-LV" sz="1200" i="1" dirty="0">
                <a:effectLst/>
                <a:latin typeface="+mn-lt"/>
              </a:rPr>
              <a:t>)</a:t>
            </a:r>
            <a:r>
              <a:rPr lang="en-US" sz="1200" i="1" dirty="0">
                <a:effectLst/>
                <a:latin typeface="+mn-lt"/>
              </a:rPr>
              <a:t> Assessment of advanced </a:t>
            </a:r>
            <a:r>
              <a:rPr lang="en-US" sz="1200" i="1" dirty="0" err="1">
                <a:effectLst/>
                <a:latin typeface="+mn-lt"/>
              </a:rPr>
              <a:t>glycatedend</a:t>
            </a:r>
            <a:r>
              <a:rPr lang="en-US" sz="1200" i="1" dirty="0">
                <a:effectLst/>
                <a:latin typeface="+mn-lt"/>
              </a:rPr>
              <a:t> product accumulation in skin using auto fluorescence multispectral imaging,</a:t>
            </a:r>
            <a:r>
              <a:rPr lang="lv-LV" sz="1200" i="1" dirty="0">
                <a:effectLst/>
                <a:latin typeface="+mn-lt"/>
              </a:rPr>
              <a:t> </a:t>
            </a:r>
            <a:r>
              <a:rPr lang="en-US" sz="1200" i="1" dirty="0">
                <a:effectLst/>
                <a:latin typeface="+mn-lt"/>
              </a:rPr>
              <a:t>Computers in Biology and Medicine.</a:t>
            </a:r>
            <a:r>
              <a:rPr lang="lv-LV" sz="1200" i="1" dirty="0">
                <a:effectLst/>
                <a:latin typeface="+mn-lt"/>
              </a:rPr>
              <a:t> </a:t>
            </a:r>
            <a:r>
              <a:rPr lang="en-US" sz="1200" b="1" i="1" dirty="0">
                <a:effectLst/>
                <a:latin typeface="+mn-lt"/>
              </a:rPr>
              <a:t>http://dx.doi.org/10.1016/j.compbiomed.2016.04.005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276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482FD9-6E05-059B-6D82-F89D0AAC6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23" y="1151612"/>
            <a:ext cx="7129223" cy="410551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lv-LV" dirty="0">
                <a:latin typeface="+mn-lt"/>
              </a:rPr>
              <a:t>Praktiski tika</a:t>
            </a:r>
            <a:r>
              <a:rPr lang="lv-LV" b="0" i="0" dirty="0">
                <a:effectLst/>
                <a:latin typeface="+mn-lt"/>
              </a:rPr>
              <a:t> izstrādāts funkcionējošs sistēmas prototips, kas </a:t>
            </a:r>
            <a:r>
              <a:rPr lang="lv-LV" dirty="0">
                <a:latin typeface="+mn-lt"/>
              </a:rPr>
              <a:t>ļauj</a:t>
            </a:r>
            <a:r>
              <a:rPr lang="lv-LV" b="0" i="0" dirty="0">
                <a:effectLst/>
                <a:latin typeface="+mn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lv-LV" b="0" i="0" dirty="0">
                <a:effectLst/>
                <a:latin typeface="+mn-lt"/>
              </a:rPr>
              <a:t>Testēt diodes stabilitāti </a:t>
            </a:r>
            <a:r>
              <a:rPr lang="lv-LV" dirty="0">
                <a:latin typeface="+mn-lt"/>
              </a:rPr>
              <a:t>vienkāršos</a:t>
            </a:r>
            <a:r>
              <a:rPr lang="lv-LV" b="0" i="0" dirty="0">
                <a:effectLst/>
                <a:latin typeface="+mn-lt"/>
              </a:rPr>
              <a:t> apstākļos.</a:t>
            </a:r>
          </a:p>
          <a:p>
            <a:pPr>
              <a:lnSpc>
                <a:spcPct val="150000"/>
              </a:lnSpc>
            </a:pPr>
            <a:r>
              <a:rPr lang="lv-LV" b="0" i="0" dirty="0">
                <a:effectLst/>
                <a:latin typeface="+mn-lt"/>
              </a:rPr>
              <a:t>Testēt diodes darbības stabilitāti pie optimālas temperatūras.</a:t>
            </a:r>
          </a:p>
          <a:p>
            <a:pPr>
              <a:lnSpc>
                <a:spcPct val="150000"/>
              </a:lnSpc>
            </a:pPr>
            <a:r>
              <a:rPr lang="lv-LV" dirty="0">
                <a:latin typeface="+mn-lt"/>
              </a:rPr>
              <a:t>Testēt UV sensora stabilitāti vienkāršos apstākļos.</a:t>
            </a:r>
          </a:p>
          <a:p>
            <a:pPr>
              <a:lnSpc>
                <a:spcPct val="150000"/>
              </a:lnSpc>
            </a:pPr>
            <a:r>
              <a:rPr lang="lv-LV" b="0" i="0" dirty="0">
                <a:effectLst/>
                <a:latin typeface="+mn-lt"/>
              </a:rPr>
              <a:t>Pārbaudīt </a:t>
            </a:r>
            <a:r>
              <a:rPr lang="lv-LV" dirty="0">
                <a:latin typeface="+mn-lt"/>
              </a:rPr>
              <a:t>pašas sistēmas darbību un stabilitāti regulējot tās parametrus manuāli.</a:t>
            </a:r>
            <a:endParaRPr lang="lv-LV" b="0" i="0" dirty="0">
              <a:effectLst/>
              <a:latin typeface="+mn-lt"/>
            </a:endParaRPr>
          </a:p>
          <a:p>
            <a:pPr>
              <a:lnSpc>
                <a:spcPct val="150000"/>
              </a:lnSpc>
            </a:pPr>
            <a:endParaRPr lang="lv-LV" b="0" i="0" dirty="0">
              <a:effectLst/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B6EE-3144-5AD5-14CA-B848B07AE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5" name="Picture 4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C76335BB-6D53-64A4-A153-400B6884B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32" y="696480"/>
            <a:ext cx="4170045" cy="4617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377B2E-3977-9671-CACA-D84B01C7E074}"/>
              </a:ext>
            </a:extLst>
          </p:cNvPr>
          <p:cNvSpPr txBox="1"/>
          <p:nvPr/>
        </p:nvSpPr>
        <p:spPr>
          <a:xfrm>
            <a:off x="7656646" y="5314275"/>
            <a:ext cx="3925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/>
              <a:t>attēls - slēguma shēmas attēlojums </a:t>
            </a:r>
            <a:r>
              <a:rPr lang="lv-LV" sz="1400" dirty="0" err="1"/>
              <a:t>KiCad</a:t>
            </a:r>
            <a:r>
              <a:rPr lang="lv-LV" sz="1400" dirty="0"/>
              <a:t> vidē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0023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821134-00B0-BA31-FE69-E21A5985B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9575"/>
            <a:ext cx="10972800" cy="551116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lv-LV" b="0" i="0" dirty="0">
                <a:effectLst/>
                <a:latin typeface="+mn-lt"/>
              </a:rPr>
              <a:t>Lineārā UV diodes temperatūras kontrole:</a:t>
            </a:r>
          </a:p>
          <a:p>
            <a:pPr algn="l">
              <a:buNone/>
            </a:pPr>
            <a:r>
              <a:rPr lang="lv-LV" b="0" i="0" dirty="0">
                <a:effectLst/>
                <a:latin typeface="+mn-lt"/>
              </a:rPr>
              <a:t>Veikti eksperimenti ar lineāro temperatūras kontroli: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Izstrādāts algoritms temperatūras mērīšanai un kontrolei.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>
                <a:latin typeface="+mn-lt"/>
              </a:rPr>
              <a:t>Temperatūras izmaiņas nav straujas - gan uzsilšanai, gan atdzišanai ir nepieciešams laiks.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>
                <a:latin typeface="+mn-lt"/>
              </a:rPr>
              <a:t>Reostata kontrole nodrošina prognozējamu un atkārtojamu temperatūras regulēšanu.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>
                <a:latin typeface="+mn-lt"/>
              </a:rPr>
              <a:t>Temperatūra stabilizējās 150s laika periodā.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lv-LV" b="0" i="0" dirty="0">
              <a:effectLst/>
              <a:latin typeface="+mn-lt"/>
            </a:endParaRPr>
          </a:p>
          <a:p>
            <a:pPr algn="l">
              <a:buNone/>
            </a:pPr>
            <a:r>
              <a:rPr lang="lv-LV" b="0" i="0" dirty="0">
                <a:effectLst/>
                <a:latin typeface="+mn-lt"/>
              </a:rPr>
              <a:t>Lineārā UV diodes starojuma intensitātes kontrole:</a:t>
            </a:r>
          </a:p>
          <a:p>
            <a:pPr algn="l">
              <a:buNone/>
            </a:pPr>
            <a:r>
              <a:rPr lang="lv-LV" b="0" i="0" dirty="0">
                <a:effectLst/>
                <a:latin typeface="+mn-lt"/>
              </a:rPr>
              <a:t>Izstrādāta un testēta UV starojuma intensitātes kontroles sistēma: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Implementēta UV sensora kalibrēšana un datu nolasīšana.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>
                <a:latin typeface="+mn-lt"/>
              </a:rPr>
              <a:t>Reostata pretestības izmaiņas efektīvi kontrolē UV LED intensitāti - palielinot pretestību no R = 0 līdz R = 100, intensitāte samazinās par aptuveni 33% (no 15 </a:t>
            </a:r>
            <a:r>
              <a:rPr lang="lv-LV" dirty="0" err="1">
                <a:latin typeface="+mn-lt"/>
              </a:rPr>
              <a:t>mW</a:t>
            </a:r>
            <a:r>
              <a:rPr lang="lv-LV" dirty="0">
                <a:latin typeface="+mn-lt"/>
              </a:rPr>
              <a:t>/cm³ līdz 10 </a:t>
            </a:r>
            <a:r>
              <a:rPr lang="lv-LV" dirty="0" err="1">
                <a:latin typeface="+mn-lt"/>
              </a:rPr>
              <a:t>mW</a:t>
            </a:r>
            <a:r>
              <a:rPr lang="lv-LV" dirty="0">
                <a:latin typeface="+mn-lt"/>
              </a:rPr>
              <a:t>/cm³).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dirty="0">
                <a:latin typeface="+mn-lt"/>
              </a:rPr>
              <a:t>Nelielās svārstības stabilizācijas fāzē, īpaši pēc 160. sekundes, varētu būt saistītas ar temperatūras svārstībām vai strāvas kontroles sistēmas īpatnībām.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3051A-8E19-79C6-F544-977FF5D2F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70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F85F5-CE23-160B-5852-AD7D6DCF3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err="1"/>
              <a:t>Rīgas</a:t>
            </a:r>
            <a:r>
              <a:rPr lang="en-US" dirty="0"/>
              <a:t>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729A1E0-BCF4-70F4-ED6E-0F672BF68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044307"/>
              </p:ext>
            </p:extLst>
          </p:nvPr>
        </p:nvGraphicFramePr>
        <p:xfrm>
          <a:off x="704850" y="655320"/>
          <a:ext cx="10782300" cy="4815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891273-A577-C571-8A89-FACF66A86343}"/>
              </a:ext>
            </a:extLst>
          </p:cNvPr>
          <p:cNvSpPr txBox="1"/>
          <p:nvPr/>
        </p:nvSpPr>
        <p:spPr>
          <a:xfrm>
            <a:off x="5497830" y="5471160"/>
            <a:ext cx="9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Laiks, 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FB622C-D55E-5001-B732-8BB69A1F1D62}"/>
              </a:ext>
            </a:extLst>
          </p:cNvPr>
          <p:cNvSpPr txBox="1"/>
          <p:nvPr/>
        </p:nvSpPr>
        <p:spPr>
          <a:xfrm rot="16200000">
            <a:off x="-552837" y="3000234"/>
            <a:ext cx="2067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Temperatūra, C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BC7E7-9BF6-D235-9C12-57A44A3F9A33}"/>
              </a:ext>
            </a:extLst>
          </p:cNvPr>
          <p:cNvSpPr txBox="1"/>
          <p:nvPr/>
        </p:nvSpPr>
        <p:spPr>
          <a:xfrm>
            <a:off x="1177290" y="4899660"/>
            <a:ext cx="929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200" dirty="0"/>
              <a:t>LED ON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F8918-3B6F-291C-ACF0-60DD000CC06D}"/>
              </a:ext>
            </a:extLst>
          </p:cNvPr>
          <p:cNvSpPr txBox="1"/>
          <p:nvPr/>
        </p:nvSpPr>
        <p:spPr>
          <a:xfrm>
            <a:off x="8164830" y="1375648"/>
            <a:ext cx="1531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R = 100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294FB9-3513-4EC1-49C1-A367D0BE39E3}"/>
              </a:ext>
            </a:extLst>
          </p:cNvPr>
          <p:cNvSpPr txBox="1"/>
          <p:nvPr/>
        </p:nvSpPr>
        <p:spPr>
          <a:xfrm>
            <a:off x="2035175" y="3438008"/>
            <a:ext cx="11271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R = 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26965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DBF90-18D1-FAFC-80CE-C2C092F1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1CD5BE1-C917-D588-1B7C-80C61C4A4C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533131"/>
              </p:ext>
            </p:extLst>
          </p:nvPr>
        </p:nvGraphicFramePr>
        <p:xfrm>
          <a:off x="609599" y="664425"/>
          <a:ext cx="10972801" cy="4846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5063D38-EA66-0849-B957-6782125A9674}"/>
              </a:ext>
            </a:extLst>
          </p:cNvPr>
          <p:cNvSpPr txBox="1"/>
          <p:nvPr/>
        </p:nvSpPr>
        <p:spPr>
          <a:xfrm rot="16200000">
            <a:off x="-577097" y="2797295"/>
            <a:ext cx="2004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Temperatūra, 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9933D9-C922-FBE2-D606-65E252430FE3}"/>
              </a:ext>
            </a:extLst>
          </p:cNvPr>
          <p:cNvSpPr txBox="1"/>
          <p:nvPr/>
        </p:nvSpPr>
        <p:spPr>
          <a:xfrm>
            <a:off x="5501640" y="5522411"/>
            <a:ext cx="102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Laiks, 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E726F-B3F8-7770-B535-B9C4B8F90DE3}"/>
              </a:ext>
            </a:extLst>
          </p:cNvPr>
          <p:cNvSpPr txBox="1"/>
          <p:nvPr/>
        </p:nvSpPr>
        <p:spPr>
          <a:xfrm>
            <a:off x="941296" y="4978829"/>
            <a:ext cx="10959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LED ON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B152B6-40BE-C353-60E0-BE1B74E63261}"/>
              </a:ext>
            </a:extLst>
          </p:cNvPr>
          <p:cNvSpPr txBox="1"/>
          <p:nvPr/>
        </p:nvSpPr>
        <p:spPr>
          <a:xfrm>
            <a:off x="7940490" y="1236604"/>
            <a:ext cx="11833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R = 100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0F48BC-1CF8-A18B-DB20-E58DF9C20601}"/>
              </a:ext>
            </a:extLst>
          </p:cNvPr>
          <p:cNvSpPr txBox="1"/>
          <p:nvPr/>
        </p:nvSpPr>
        <p:spPr>
          <a:xfrm>
            <a:off x="1865781" y="4809485"/>
            <a:ext cx="12572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R = 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261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3630C-8735-2246-A6AE-B9697AE1A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B326DA-AFBA-E255-0D04-C5D0183E7C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555481"/>
              </p:ext>
            </p:extLst>
          </p:nvPr>
        </p:nvGraphicFramePr>
        <p:xfrm>
          <a:off x="609597" y="1024889"/>
          <a:ext cx="5181603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770377F-3B3E-E7FC-5CA0-BCEC51ED6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21011"/>
              </p:ext>
            </p:extLst>
          </p:nvPr>
        </p:nvGraphicFramePr>
        <p:xfrm>
          <a:off x="6400799" y="1024889"/>
          <a:ext cx="5265423" cy="4206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5743772-E190-C639-9891-BB7B2C5E586F}"/>
              </a:ext>
            </a:extLst>
          </p:cNvPr>
          <p:cNvSpPr txBox="1"/>
          <p:nvPr/>
        </p:nvSpPr>
        <p:spPr>
          <a:xfrm>
            <a:off x="2499359" y="5231129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Laiks, 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6553D-0E79-DEDA-5257-60A39186E6F5}"/>
              </a:ext>
            </a:extLst>
          </p:cNvPr>
          <p:cNvSpPr txBox="1"/>
          <p:nvPr/>
        </p:nvSpPr>
        <p:spPr>
          <a:xfrm>
            <a:off x="8549638" y="5129227"/>
            <a:ext cx="1143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Laiks, 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5B479-6ED3-E916-481E-A4CA01ED1979}"/>
              </a:ext>
            </a:extLst>
          </p:cNvPr>
          <p:cNvSpPr txBox="1"/>
          <p:nvPr/>
        </p:nvSpPr>
        <p:spPr>
          <a:xfrm rot="16200000">
            <a:off x="-483635" y="3011923"/>
            <a:ext cx="184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Temperatūra, C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8CFBC6-F1F7-5868-5AFB-AD6D86437D0B}"/>
              </a:ext>
            </a:extLst>
          </p:cNvPr>
          <p:cNvSpPr txBox="1"/>
          <p:nvPr/>
        </p:nvSpPr>
        <p:spPr>
          <a:xfrm rot="16200000">
            <a:off x="4695944" y="3011923"/>
            <a:ext cx="3040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UV intensitāte, </a:t>
            </a:r>
            <a:r>
              <a:rPr lang="lv-LV" dirty="0" err="1"/>
              <a:t>mW</a:t>
            </a:r>
            <a:r>
              <a:rPr lang="lv-LV" dirty="0"/>
              <a:t>/cm3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F486B-AD33-9791-195E-E60DB7029186}"/>
              </a:ext>
            </a:extLst>
          </p:cNvPr>
          <p:cNvSpPr txBox="1"/>
          <p:nvPr/>
        </p:nvSpPr>
        <p:spPr>
          <a:xfrm>
            <a:off x="525776" y="4578278"/>
            <a:ext cx="2028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LED ON + R = 0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8B5892-DFC7-1234-4E1A-3C175D830BDD}"/>
              </a:ext>
            </a:extLst>
          </p:cNvPr>
          <p:cNvSpPr txBox="1"/>
          <p:nvPr/>
        </p:nvSpPr>
        <p:spPr>
          <a:xfrm>
            <a:off x="3733799" y="1868923"/>
            <a:ext cx="10439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R = 100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BB95F-F920-2978-49C9-51B7C2CA019E}"/>
              </a:ext>
            </a:extLst>
          </p:cNvPr>
          <p:cNvSpPr txBox="1"/>
          <p:nvPr/>
        </p:nvSpPr>
        <p:spPr>
          <a:xfrm>
            <a:off x="6770131" y="4527410"/>
            <a:ext cx="2087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R = 0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C7094-7D1B-1FF2-0B7B-FDF9C9A598EF}"/>
              </a:ext>
            </a:extLst>
          </p:cNvPr>
          <p:cNvSpPr txBox="1"/>
          <p:nvPr/>
        </p:nvSpPr>
        <p:spPr>
          <a:xfrm>
            <a:off x="9692640" y="2225799"/>
            <a:ext cx="3985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200" dirty="0"/>
              <a:t>R = 100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7317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54684-263C-278A-1707-233B58FBC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42925"/>
            <a:ext cx="10972800" cy="53625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lv-LV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Tika izveidots</a:t>
            </a:r>
            <a:r>
              <a:rPr lang="en-US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PID </a:t>
            </a:r>
            <a:r>
              <a:rPr lang="en-US" sz="2400" b="0" i="0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algoritm</a:t>
            </a:r>
            <a:r>
              <a:rPr lang="lv-LV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PID sistēma uzrāda labu darbību ar precīzu temperatūras kontroli (+/- 0.5C).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24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lv-LV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istēma uzrāda dinamisko veiktspēju - reakcija uz izmaiņām (temperatūra sasniedz mērķi aptuveni 50 sekundēs) un stabila ilgtermiņa darbība.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UV intensitātes kontrole ir saistīta ar temperatūras kontroli, un tās stabilitāte (ap 8 </a:t>
            </a:r>
            <a:r>
              <a:rPr lang="lv-LV" sz="2400" b="0" i="0" dirty="0" err="1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mW</a:t>
            </a:r>
            <a:r>
              <a:rPr lang="lv-LV" sz="2400" b="0" i="0" dirty="0"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/cm³) pie aptuveni 30% noslogojuma liecina par veiksmīgu sistēmas darbību.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sz="2400" b="0" i="0" dirty="0">
                <a:effectLst/>
                <a:latin typeface="+mn-lt"/>
              </a:rPr>
              <a:t>Pēc 60 sekundēm jauda stabilizējas ap 35-40% līmenī, kas ir optimāls darba režīms ilgtermiņa darbībai.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 err="1">
                <a:effectLst/>
                <a:latin typeface="+mn-lt"/>
              </a:rPr>
              <a:t>Intensitātes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en-US" sz="2400" b="0" i="0" dirty="0" err="1">
                <a:effectLst/>
                <a:latin typeface="+mn-lt"/>
              </a:rPr>
              <a:t>pieaugums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en-US" sz="2400" b="0" i="0" dirty="0" err="1">
                <a:effectLst/>
                <a:latin typeface="+mn-lt"/>
              </a:rPr>
              <a:t>ir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en-US" sz="2400" b="0" i="0" dirty="0" err="1">
                <a:effectLst/>
                <a:latin typeface="+mn-lt"/>
              </a:rPr>
              <a:t>gandrīz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en-US" sz="2400" b="0" i="0" dirty="0" err="1">
                <a:effectLst/>
                <a:latin typeface="+mn-lt"/>
              </a:rPr>
              <a:t>lineārs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en-US" sz="2400" b="0" i="0" dirty="0" err="1">
                <a:effectLst/>
                <a:latin typeface="+mn-lt"/>
              </a:rPr>
              <a:t>pirmajās</a:t>
            </a:r>
            <a:r>
              <a:rPr lang="en-US" sz="2400" b="0" i="0" dirty="0">
                <a:effectLst/>
                <a:latin typeface="+mn-lt"/>
              </a:rPr>
              <a:t> 60-70 </a:t>
            </a:r>
            <a:r>
              <a:rPr lang="en-US" sz="2400" b="0" i="0" dirty="0" err="1">
                <a:effectLst/>
                <a:latin typeface="+mn-lt"/>
              </a:rPr>
              <a:t>sekundēs</a:t>
            </a:r>
            <a:r>
              <a:rPr lang="lv-LV" sz="2400" b="0" i="0" dirty="0">
                <a:effectLst/>
                <a:latin typeface="+mn-lt"/>
              </a:rPr>
              <a:t>.</a:t>
            </a:r>
            <a:endParaRPr lang="en-US" sz="2400" b="0" i="0" dirty="0">
              <a:effectLst/>
              <a:latin typeface="+mn-lt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 err="1">
                <a:effectLst/>
                <a:latin typeface="+mn-lt"/>
              </a:rPr>
              <a:t>Pēc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en-US" sz="2400" b="0" i="0" dirty="0" err="1">
                <a:effectLst/>
                <a:latin typeface="+mn-lt"/>
              </a:rPr>
              <a:t>stabilizācijas</a:t>
            </a:r>
            <a:r>
              <a:rPr lang="en-US" sz="2400" b="0" i="0" dirty="0">
                <a:effectLst/>
                <a:latin typeface="+mn-lt"/>
              </a:rPr>
              <a:t> UV </a:t>
            </a:r>
            <a:r>
              <a:rPr lang="en-US" sz="2400" b="0" i="0" dirty="0" err="1">
                <a:effectLst/>
                <a:latin typeface="+mn-lt"/>
              </a:rPr>
              <a:t>intensitāte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en-US" sz="2400" b="0" i="0" dirty="0" err="1">
                <a:effectLst/>
                <a:latin typeface="+mn-lt"/>
              </a:rPr>
              <a:t>saglabājas</a:t>
            </a:r>
            <a:r>
              <a:rPr lang="en-US" sz="2400" b="0" i="0" dirty="0">
                <a:effectLst/>
                <a:latin typeface="+mn-lt"/>
              </a:rPr>
              <a:t> </a:t>
            </a:r>
            <a:r>
              <a:rPr lang="lv-LV" sz="2400" dirty="0">
                <a:latin typeface="+mn-lt"/>
              </a:rPr>
              <a:t>samērā stabila.</a:t>
            </a:r>
            <a:endParaRPr lang="en-US" sz="2400" b="0" i="0" dirty="0">
              <a:effectLst/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C13A1-4A2A-C3B7-9091-6EB97FE00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83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D8EA-35FC-9ADA-C581-15F5AD80C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6C8445D-CB71-A62C-00D8-94ED46CD69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856765"/>
              </p:ext>
            </p:extLst>
          </p:nvPr>
        </p:nvGraphicFramePr>
        <p:xfrm>
          <a:off x="753427" y="1203770"/>
          <a:ext cx="10516553" cy="479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4F14985-0FFD-E251-3A2F-DAFDF61C209A}"/>
              </a:ext>
            </a:extLst>
          </p:cNvPr>
          <p:cNvSpPr txBox="1"/>
          <p:nvPr/>
        </p:nvSpPr>
        <p:spPr>
          <a:xfrm>
            <a:off x="5638800" y="5903411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Laiks</a:t>
            </a:r>
            <a:r>
              <a:rPr lang="lv-LV" sz="1400" dirty="0"/>
              <a:t>, </a:t>
            </a:r>
            <a:r>
              <a:rPr lang="lv-LV" dirty="0"/>
              <a:t>s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FEC089-5A68-FA74-AB86-B816EFECF09E}"/>
              </a:ext>
            </a:extLst>
          </p:cNvPr>
          <p:cNvSpPr txBox="1"/>
          <p:nvPr/>
        </p:nvSpPr>
        <p:spPr>
          <a:xfrm rot="16200000">
            <a:off x="-690325" y="3076694"/>
            <a:ext cx="2545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Temperatūra,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0B5E8B-B006-12A2-B826-B0EF29BD6663}"/>
              </a:ext>
            </a:extLst>
          </p:cNvPr>
          <p:cNvSpPr txBox="1"/>
          <p:nvPr/>
        </p:nvSpPr>
        <p:spPr>
          <a:xfrm>
            <a:off x="8294726" y="426141"/>
            <a:ext cx="4099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Target </a:t>
            </a:r>
            <a:r>
              <a:rPr lang="lv-LV" dirty="0" err="1"/>
              <a:t>temperature</a:t>
            </a:r>
            <a:r>
              <a:rPr lang="lv-LV" dirty="0"/>
              <a:t>: 27.5C</a:t>
            </a:r>
          </a:p>
          <a:p>
            <a:r>
              <a:rPr lang="lv-LV" dirty="0"/>
              <a:t>P = 0.8; I = 0.3; D = 0.07;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7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680BF-1D2C-F2B5-1BB2-CC36EFB629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2200" i="0" dirty="0">
                <a:solidFill>
                  <a:srgbClr val="005551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Ādas </a:t>
            </a:r>
            <a:r>
              <a:rPr lang="lv-LV" sz="2200" i="0" dirty="0" err="1">
                <a:solidFill>
                  <a:srgbClr val="005551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melanoma</a:t>
            </a:r>
            <a:r>
              <a:rPr lang="lv-LV" sz="2200" i="0" dirty="0">
                <a:solidFill>
                  <a:srgbClr val="005551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ir viens no bīstamākiem ādas vēža veidiem ar augstu mirstības līmeni.</a:t>
            </a:r>
          </a:p>
          <a:p>
            <a:pPr>
              <a:buFont typeface="Wingdings" panose="05000000000000000000" pitchFamily="2" charset="2"/>
              <a:buChar char="§"/>
            </a:pPr>
            <a:endParaRPr lang="lv-LV" sz="2200" i="0" dirty="0">
              <a:solidFill>
                <a:srgbClr val="005551"/>
              </a:solidFill>
              <a:effectLst/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lv-LV" sz="2200" i="0" dirty="0">
                <a:solidFill>
                  <a:srgbClr val="005551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Agrīna diagnostika ir izšķiroša - pacienta izdzīvošanas iespējas agrīnās </a:t>
            </a:r>
            <a:r>
              <a:rPr lang="lv-LV" sz="2200" i="0" dirty="0" err="1">
                <a:solidFill>
                  <a:srgbClr val="005551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melanomas</a:t>
            </a:r>
            <a:r>
              <a:rPr lang="lv-LV" sz="2200" i="0" dirty="0">
                <a:solidFill>
                  <a:srgbClr val="005551"/>
                </a:solidFill>
                <a:effectLst/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stadijās ir gandrīz 99%, savukārt vēlīnās stadijās tā strauji samazinās.</a:t>
            </a:r>
          </a:p>
          <a:p>
            <a:pPr>
              <a:buFont typeface="Wingdings" panose="05000000000000000000" pitchFamily="2" charset="2"/>
              <a:buChar char="§"/>
            </a:pPr>
            <a:endParaRPr lang="lv-LV" sz="2200" i="0" dirty="0">
              <a:solidFill>
                <a:srgbClr val="005551"/>
              </a:solidFill>
              <a:effectLst/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lv-LV" sz="2200" dirty="0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US" sz="2200" dirty="0" err="1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iagnostikā</a:t>
            </a:r>
            <a:r>
              <a:rPr lang="en-US" sz="2200" dirty="0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īpaši</a:t>
            </a:r>
            <a:r>
              <a:rPr lang="en-US" sz="2200" dirty="0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melanomas </a:t>
            </a:r>
            <a:r>
              <a:rPr lang="en-US" sz="2200" dirty="0" err="1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gadījumā</a:t>
            </a:r>
            <a:r>
              <a:rPr lang="en-US" sz="2200" dirty="0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datu </a:t>
            </a:r>
            <a:r>
              <a:rPr lang="en-US" sz="2200" dirty="0" err="1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precizitāte</a:t>
            </a:r>
            <a:r>
              <a:rPr lang="en-US" sz="2200" dirty="0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ir</a:t>
            </a:r>
            <a:r>
              <a:rPr lang="en-US" sz="2200" dirty="0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svarīga</a:t>
            </a:r>
            <a:r>
              <a:rPr lang="lv-LV" sz="2200" dirty="0">
                <a:solidFill>
                  <a:srgbClr val="00555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lv-LV" sz="2200" i="0" dirty="0">
              <a:solidFill>
                <a:srgbClr val="005551"/>
              </a:solidFill>
              <a:effectLst/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639835-CAD2-292B-0097-34413838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>
                <a:latin typeface="+mj-lt"/>
              </a:rPr>
              <a:t>Darba aktualitāte</a:t>
            </a:r>
            <a:endParaRPr lang="en-US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0BA60-6896-206D-A688-C5A3A9C2F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7" name="Picture Placeholder 6" descr="A close-up of a mole on a person's skin&#10;&#10;AI-generated content may be incorrect.">
            <a:extLst>
              <a:ext uri="{FF2B5EF4-FFF2-40B4-BE49-F238E27FC236}">
                <a16:creationId xmlns:a16="http://schemas.microsoft.com/office/drawing/2014/main" id="{D56CEA51-9377-C1BC-25CD-600ED3540C4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27683" b="27683"/>
          <a:stretch>
            <a:fillRect/>
          </a:stretch>
        </p:blipFill>
        <p:spPr>
          <a:xfrm>
            <a:off x="647700" y="1182688"/>
            <a:ext cx="5470525" cy="2370137"/>
          </a:xfrm>
          <a:prstGeom prst="rect">
            <a:avLst/>
          </a:prstGeom>
        </p:spPr>
      </p:pic>
      <p:pic>
        <p:nvPicPr>
          <p:cNvPr id="8" name="Picture Placeholder 7" descr="A close-up of a mole on a skin&#10;&#10;AI-generated content may be incorrect.">
            <a:extLst>
              <a:ext uri="{FF2B5EF4-FFF2-40B4-BE49-F238E27FC236}">
                <a16:creationId xmlns:a16="http://schemas.microsoft.com/office/drawing/2014/main" id="{957F3F10-8555-AF23-BC11-0D8C39C29C0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t="11474" b="11474"/>
          <a:stretch>
            <a:fillRect/>
          </a:stretch>
        </p:blipFill>
        <p:spPr>
          <a:xfrm>
            <a:off x="623888" y="3632200"/>
            <a:ext cx="5472112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45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42A8-1249-ECEE-547D-497062D2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5928614-B4C6-83A1-26B3-3CF58358E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752435"/>
              </p:ext>
            </p:extLst>
          </p:nvPr>
        </p:nvGraphicFramePr>
        <p:xfrm>
          <a:off x="598874" y="1181734"/>
          <a:ext cx="10793025" cy="492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CAB43F-3ACC-55E2-7915-FC433BEF874A}"/>
              </a:ext>
            </a:extLst>
          </p:cNvPr>
          <p:cNvSpPr txBox="1"/>
          <p:nvPr/>
        </p:nvSpPr>
        <p:spPr>
          <a:xfrm>
            <a:off x="5791200" y="6106384"/>
            <a:ext cx="148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Laiks, 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CFDE1-9A41-D74E-EF63-DC6AB3DA9D84}"/>
              </a:ext>
            </a:extLst>
          </p:cNvPr>
          <p:cNvSpPr txBox="1"/>
          <p:nvPr/>
        </p:nvSpPr>
        <p:spPr>
          <a:xfrm rot="16200000">
            <a:off x="-1056452" y="3339900"/>
            <a:ext cx="2941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sz="1800" dirty="0"/>
              <a:t>Jauda / Spilgtums, </a:t>
            </a:r>
            <a:r>
              <a:rPr lang="lv-LV" dirty="0"/>
              <a:t>%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D18498-B44C-44B0-785B-F7774A006F0B}"/>
              </a:ext>
            </a:extLst>
          </p:cNvPr>
          <p:cNvSpPr txBox="1"/>
          <p:nvPr/>
        </p:nvSpPr>
        <p:spPr>
          <a:xfrm>
            <a:off x="8451056" y="363965"/>
            <a:ext cx="994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Target </a:t>
            </a:r>
            <a:r>
              <a:rPr lang="lv-LV" dirty="0" err="1"/>
              <a:t>temperature</a:t>
            </a:r>
            <a:r>
              <a:rPr lang="lv-LV" dirty="0"/>
              <a:t>: 27.5C</a:t>
            </a:r>
          </a:p>
          <a:p>
            <a:r>
              <a:rPr lang="lv-LV" dirty="0"/>
              <a:t>P = 0.8; I = 0.3; D = 0.07;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63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08095-DBE5-CD4F-563D-4A0702EB0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A97EE4-ECDD-2EAB-108E-7492E6670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448094"/>
              </p:ext>
            </p:extLst>
          </p:nvPr>
        </p:nvGraphicFramePr>
        <p:xfrm>
          <a:off x="609598" y="1245393"/>
          <a:ext cx="10972799" cy="4743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5558F5-EA85-D783-518F-7D4991E30845}"/>
              </a:ext>
            </a:extLst>
          </p:cNvPr>
          <p:cNvSpPr txBox="1"/>
          <p:nvPr/>
        </p:nvSpPr>
        <p:spPr>
          <a:xfrm>
            <a:off x="5806440" y="5989320"/>
            <a:ext cx="1120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Laiks, 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3332BD-21A4-2B22-20BD-603D0F658DE5}"/>
              </a:ext>
            </a:extLst>
          </p:cNvPr>
          <p:cNvSpPr txBox="1"/>
          <p:nvPr/>
        </p:nvSpPr>
        <p:spPr>
          <a:xfrm rot="16200000">
            <a:off x="-1055132" y="3244334"/>
            <a:ext cx="3017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UV intensitāte, </a:t>
            </a:r>
            <a:r>
              <a:rPr lang="lv-LV" dirty="0" err="1"/>
              <a:t>mW</a:t>
            </a:r>
            <a:r>
              <a:rPr lang="lv-LV" dirty="0"/>
              <a:t>/cm3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A062C2-35E7-2AC7-E1F2-E4DC205C069F}"/>
              </a:ext>
            </a:extLst>
          </p:cNvPr>
          <p:cNvSpPr txBox="1"/>
          <p:nvPr/>
        </p:nvSpPr>
        <p:spPr>
          <a:xfrm>
            <a:off x="8460581" y="426141"/>
            <a:ext cx="994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v-LV" dirty="0"/>
              <a:t>Target </a:t>
            </a:r>
            <a:r>
              <a:rPr lang="lv-LV" dirty="0" err="1"/>
              <a:t>temperature</a:t>
            </a:r>
            <a:r>
              <a:rPr lang="lv-LV" dirty="0"/>
              <a:t>: 27.5C</a:t>
            </a:r>
          </a:p>
          <a:p>
            <a:r>
              <a:rPr lang="lv-LV" dirty="0"/>
              <a:t>P = 0.8; I = 0.3; D = 0.07;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19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4032468"/>
          </a:xfrm>
        </p:spPr>
        <p:txBody>
          <a:bodyPr>
            <a:normAutofit/>
          </a:bodyPr>
          <a:lstStyle/>
          <a:p>
            <a:r>
              <a:rPr lang="lv-LV" sz="2800" b="0" i="0" dirty="0">
                <a:effectLst/>
                <a:latin typeface="+mn-lt"/>
              </a:rPr>
              <a:t>Pilnveidot</a:t>
            </a:r>
            <a:r>
              <a:rPr lang="lv-LV" sz="2800" dirty="0">
                <a:latin typeface="+mn-lt"/>
              </a:rPr>
              <a:t> </a:t>
            </a:r>
            <a:r>
              <a:rPr lang="lv-LV" sz="2800" b="0" i="0" dirty="0">
                <a:effectLst/>
                <a:latin typeface="+mn-lt"/>
              </a:rPr>
              <a:t>PID algoritmu</a:t>
            </a:r>
            <a:r>
              <a:rPr lang="lv-LV" sz="2800" dirty="0">
                <a:latin typeface="+mn-lt"/>
              </a:rPr>
              <a:t> un sistēmu</a:t>
            </a:r>
            <a:r>
              <a:rPr lang="lv-LV" sz="2800" b="0" i="0" dirty="0">
                <a:effectLst/>
                <a:latin typeface="+mn-lt"/>
              </a:rPr>
              <a:t>.</a:t>
            </a:r>
          </a:p>
          <a:p>
            <a:endParaRPr lang="lv-LV" sz="2800" b="0" i="0" dirty="0">
              <a:effectLst/>
              <a:latin typeface="+mn-lt"/>
            </a:endParaRPr>
          </a:p>
          <a:p>
            <a:r>
              <a:rPr lang="lv-LV" sz="2800" b="0" i="0" dirty="0">
                <a:effectLst/>
                <a:latin typeface="+mn-lt"/>
              </a:rPr>
              <a:t>Integrēt sistēmu RTU un LU izstrādātajā </a:t>
            </a:r>
            <a:r>
              <a:rPr lang="lv-LV" sz="2800" b="0" i="0" dirty="0" err="1">
                <a:effectLst/>
                <a:latin typeface="+mn-lt"/>
              </a:rPr>
              <a:t>melanomas</a:t>
            </a:r>
            <a:r>
              <a:rPr lang="lv-LV" sz="2800" b="0" i="0" dirty="0">
                <a:effectLst/>
                <a:latin typeface="+mn-lt"/>
              </a:rPr>
              <a:t> diagnostikas ierīcē.</a:t>
            </a:r>
          </a:p>
          <a:p>
            <a:endParaRPr lang="lv-LV" sz="2800" dirty="0">
              <a:latin typeface="+mn-lt"/>
            </a:endParaRPr>
          </a:p>
          <a:p>
            <a:r>
              <a:rPr lang="lv-LV" sz="2800" b="0" i="0" dirty="0">
                <a:effectLst/>
                <a:latin typeface="+mn-lt"/>
              </a:rPr>
              <a:t>Salīdzināt rezultātus un veikt secinājumus.</a:t>
            </a:r>
          </a:p>
          <a:p>
            <a:pPr marL="0" indent="0">
              <a:buNone/>
            </a:pPr>
            <a:endParaRPr lang="lv-LV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363965"/>
            <a:ext cx="10972800" cy="770685"/>
          </a:xfrm>
        </p:spPr>
        <p:txBody>
          <a:bodyPr/>
          <a:lstStyle/>
          <a:p>
            <a:r>
              <a:rPr lang="lv-LV" dirty="0"/>
              <a:t>Vēl plānotais darbs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48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tura vietturis 1">
            <a:extLst>
              <a:ext uri="{FF2B5EF4-FFF2-40B4-BE49-F238E27FC236}">
                <a16:creationId xmlns:a16="http://schemas.microsoft.com/office/drawing/2014/main" id="{67B48D6B-CB4B-4CD3-AEEE-7F72C21E4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3931"/>
            <a:ext cx="10972800" cy="4556343"/>
          </a:xfrm>
        </p:spPr>
        <p:txBody>
          <a:bodyPr>
            <a:normAutofit/>
          </a:bodyPr>
          <a:lstStyle/>
          <a:p>
            <a:r>
              <a:rPr lang="lv-LV" sz="2400" dirty="0">
                <a:latin typeface="+mn-lt"/>
              </a:rPr>
              <a:t>Sekmīgi izveidota vide algoritmu un UV LED testēšanai.</a:t>
            </a:r>
          </a:p>
          <a:p>
            <a:r>
              <a:rPr lang="lv-LV" sz="2400" dirty="0">
                <a:latin typeface="+mn-lt"/>
              </a:rPr>
              <a:t>Sekmīgi izveidota lineāra UV LED temperatūras un starojuma kontroles algoritms.</a:t>
            </a:r>
          </a:p>
          <a:p>
            <a:r>
              <a:rPr lang="lv-LV" sz="2400" dirty="0">
                <a:latin typeface="+mn-lt"/>
              </a:rPr>
              <a:t>Sekmīgi izveidots PID algoritms temperatūras, starojuma, strāvas jaudas kontroles algoritms. </a:t>
            </a:r>
          </a:p>
          <a:p>
            <a:endParaRPr lang="lv-LV" sz="2400" dirty="0">
              <a:latin typeface="+mn-lt"/>
            </a:endParaRPr>
          </a:p>
          <a:p>
            <a:r>
              <a:rPr lang="lv-LV" sz="2400" dirty="0">
                <a:latin typeface="+mn-lt"/>
              </a:rPr>
              <a:t>Sarežģītības ar pirmā slēguma izveidošanu.</a:t>
            </a:r>
          </a:p>
          <a:p>
            <a:r>
              <a:rPr lang="lv-LV" sz="2400" dirty="0">
                <a:latin typeface="+mn-lt"/>
              </a:rPr>
              <a:t>PID algoritma </a:t>
            </a:r>
            <a:r>
              <a:rPr lang="lv-LV" sz="2400" dirty="0" err="1">
                <a:latin typeface="+mn-lt"/>
              </a:rPr>
              <a:t>kalibrācija</a:t>
            </a:r>
            <a:r>
              <a:rPr lang="lv-LV" sz="2400" dirty="0">
                <a:latin typeface="+mn-lt"/>
              </a:rPr>
              <a:t> - maksimālās temperatūras sasniegšana maksimāli īsajā laikā.</a:t>
            </a:r>
          </a:p>
        </p:txBody>
      </p:sp>
      <p:sp>
        <p:nvSpPr>
          <p:cNvPr id="3" name="Virsraksts 2">
            <a:extLst>
              <a:ext uri="{FF2B5EF4-FFF2-40B4-BE49-F238E27FC236}">
                <a16:creationId xmlns:a16="http://schemas.microsoft.com/office/drawing/2014/main" id="{94348101-8A56-4280-85F1-B5598389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Secinājumi un šķēršļi</a:t>
            </a:r>
          </a:p>
        </p:txBody>
      </p:sp>
      <p:sp>
        <p:nvSpPr>
          <p:cNvPr id="4" name="Slaida numura vietturis 3">
            <a:extLst>
              <a:ext uri="{FF2B5EF4-FFF2-40B4-BE49-F238E27FC236}">
                <a16:creationId xmlns:a16="http://schemas.microsoft.com/office/drawing/2014/main" id="{F767962D-A03B-4D94-A248-1663203BC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Rīgas Tehniskā universitāte</a:t>
            </a:r>
          </a:p>
        </p:txBody>
      </p:sp>
    </p:spTree>
    <p:extLst>
      <p:ext uri="{BB962C8B-B14F-4D97-AF65-F5344CB8AC3E}">
        <p14:creationId xmlns:p14="http://schemas.microsoft.com/office/powerpoint/2010/main" val="3749469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/>
              <a:t>Paldies par uzmanību!</a:t>
            </a:r>
            <a:br>
              <a:rPr lang="lv-LV" dirty="0"/>
            </a:br>
            <a:br>
              <a:rPr lang="lv-LV" dirty="0"/>
            </a:br>
            <a:r>
              <a:rPr lang="lv-LV" dirty="0"/>
              <a:t>Lūdzu, Jūsu jautājumi…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9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F51D7-47AA-8A1F-8AE0-3A1B1BC3D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  <p:pic>
        <p:nvPicPr>
          <p:cNvPr id="7" name="Picture Placeholder 6" descr="A graph of a diseased patient&#10;&#10;AI-generated content may be incorrect.">
            <a:extLst>
              <a:ext uri="{FF2B5EF4-FFF2-40B4-BE49-F238E27FC236}">
                <a16:creationId xmlns:a16="http://schemas.microsoft.com/office/drawing/2014/main" id="{5EF08194-6F2B-6F24-64EF-142A8946AA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1410" b="24660"/>
          <a:stretch/>
        </p:blipFill>
        <p:spPr>
          <a:xfrm>
            <a:off x="609599" y="495301"/>
            <a:ext cx="11048947" cy="5164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A434B-B57A-DACE-D4C5-3F2848F9E078}"/>
              </a:ext>
            </a:extLst>
          </p:cNvPr>
          <p:cNvSpPr txBox="1"/>
          <p:nvPr/>
        </p:nvSpPr>
        <p:spPr>
          <a:xfrm>
            <a:off x="3227744" y="5562433"/>
            <a:ext cx="659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/>
              <a:t>avots: </a:t>
            </a:r>
            <a:r>
              <a:rPr lang="en-US" sz="1400" b="1" i="1" dirty="0"/>
              <a:t>Improving survival in advanced melanoma patients: a trend analysis from 2013 to 2021</a:t>
            </a:r>
            <a:r>
              <a:rPr lang="lv-LV" sz="1400" b="1" i="1" dirty="0"/>
              <a:t> </a:t>
            </a:r>
            <a:r>
              <a:rPr lang="en-US" sz="1400" i="1" dirty="0"/>
              <a:t>van Not, </a:t>
            </a:r>
            <a:r>
              <a:rPr lang="en-US" sz="1400" i="1" dirty="0" err="1"/>
              <a:t>OlivierJ</a:t>
            </a:r>
            <a:r>
              <a:rPr lang="en-US" sz="1400" i="1" dirty="0"/>
              <a:t>.</a:t>
            </a:r>
            <a:r>
              <a:rPr lang="lv-LV" sz="1400" i="1" dirty="0"/>
              <a:t> </a:t>
            </a:r>
            <a:r>
              <a:rPr lang="en-US" sz="1400" i="1" dirty="0"/>
              <a:t>et al.</a:t>
            </a:r>
            <a:r>
              <a:rPr lang="lv-LV" sz="1400" i="1" dirty="0"/>
              <a:t> </a:t>
            </a:r>
            <a:r>
              <a:rPr lang="en-US" sz="1400" i="1" dirty="0" err="1"/>
              <a:t>eClinicalMedicine</a:t>
            </a:r>
            <a:r>
              <a:rPr lang="en-US" sz="1400" i="1" dirty="0"/>
              <a:t>, Volume 69, 102485 </a:t>
            </a:r>
          </a:p>
        </p:txBody>
      </p:sp>
    </p:spTree>
    <p:extLst>
      <p:ext uri="{BB962C8B-B14F-4D97-AF65-F5344CB8AC3E}">
        <p14:creationId xmlns:p14="http://schemas.microsoft.com/office/powerpoint/2010/main" val="21345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4385EA-A9E0-32C5-0DE0-AE8029A5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3" y="883667"/>
            <a:ext cx="5631179" cy="48074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S</a:t>
            </a:r>
            <a:r>
              <a:rPr lang="en-US" sz="2000" dirty="0" err="1">
                <a:latin typeface="+mn-lt"/>
              </a:rPr>
              <a:t>tabila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starojuma</a:t>
            </a:r>
            <a:r>
              <a:rPr lang="en-US" sz="2000" dirty="0">
                <a:latin typeface="+mn-lt"/>
              </a:rPr>
              <a:t> </a:t>
            </a:r>
            <a:r>
              <a:rPr lang="lv-LV" sz="2000" dirty="0">
                <a:latin typeface="+mn-lt"/>
              </a:rPr>
              <a:t>aktualitāte.</a:t>
            </a:r>
          </a:p>
          <a:p>
            <a:pPr>
              <a:buFont typeface="Wingdings" panose="05000000000000000000" pitchFamily="2" charset="2"/>
              <a:buChar char="§"/>
            </a:pPr>
            <a:endParaRPr lang="lv-LV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UV diožu īpatnības: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+mn-lt"/>
              </a:rPr>
              <a:t>Temperatūras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svārstīb</a:t>
            </a:r>
            <a:r>
              <a:rPr lang="lv-LV" sz="2000" dirty="0" err="1">
                <a:latin typeface="+mn-lt"/>
              </a:rPr>
              <a:t>as</a:t>
            </a:r>
            <a:r>
              <a:rPr lang="lv-LV" sz="2000" dirty="0">
                <a:latin typeface="+mn-lt"/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Jo augstāka temperatūra, jo vājāka spilgtuma UV intensitāte.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Pacientu ādas īpatnības: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Krāsa.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Pigmentācija.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Biezums.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Vājais naturālais atstarojums.</a:t>
            </a:r>
          </a:p>
          <a:p>
            <a:pPr>
              <a:buFont typeface="Wingdings" panose="05000000000000000000" pitchFamily="2" charset="2"/>
              <a:buChar char="§"/>
            </a:pPr>
            <a:endParaRPr lang="lv-LV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Sistēmas novecošana – pāris simts darbības stundu un UV LED zaudē savu sākotnējo darbības jaudu.</a:t>
            </a:r>
          </a:p>
          <a:p>
            <a:pPr>
              <a:buFont typeface="Wingdings" panose="05000000000000000000" pitchFamily="2" charset="2"/>
              <a:buChar char="§"/>
            </a:pPr>
            <a:endParaRPr lang="lv-LV" sz="2000" dirty="0">
              <a:latin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lv-LV" sz="2000" dirty="0">
                <a:latin typeface="+mn-lt"/>
              </a:rPr>
              <a:t>Daudz augstākas precizitātes datu svarīgums nekā tie ir šobrīd.</a:t>
            </a:r>
            <a:endParaRPr lang="en-US" sz="2000" dirty="0"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AF3ED-EB77-A63E-560B-1DBB08341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1" y="6250556"/>
            <a:ext cx="3296356" cy="365125"/>
          </a:xfrm>
        </p:spPr>
        <p:txBody>
          <a:bodyPr/>
          <a:lstStyle/>
          <a:p>
            <a:r>
              <a:rPr lang="en-US" dirty="0" err="1"/>
              <a:t>Rīgas</a:t>
            </a:r>
            <a:r>
              <a:rPr lang="en-US" dirty="0"/>
              <a:t>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pic>
        <p:nvPicPr>
          <p:cNvPr id="19" name="Picture 18" descr="A hand holding a light up device&#10;&#10;AI-generated content may be incorrect.">
            <a:extLst>
              <a:ext uri="{FF2B5EF4-FFF2-40B4-BE49-F238E27FC236}">
                <a16:creationId xmlns:a16="http://schemas.microsoft.com/office/drawing/2014/main" id="{17212AA6-80C0-D974-9A0E-079A1C8E5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389" y="3191100"/>
            <a:ext cx="4268773" cy="2851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0399FC-1CF9-51C0-B249-68866B2B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389" y="727357"/>
            <a:ext cx="2883786" cy="2261642"/>
          </a:xfrm>
          <a:prstGeom prst="rect">
            <a:avLst/>
          </a:prstGeom>
        </p:spPr>
      </p:pic>
      <p:pic>
        <p:nvPicPr>
          <p:cNvPr id="1026" name="Picture 2" descr="ADP8140ACPZ-1-R7 Analog Devices ...">
            <a:extLst>
              <a:ext uri="{FF2B5EF4-FFF2-40B4-BE49-F238E27FC236}">
                <a16:creationId xmlns:a16="http://schemas.microsoft.com/office/drawing/2014/main" id="{958642D4-7C29-650F-0569-7E0FEA332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159" y="292902"/>
            <a:ext cx="2341034" cy="234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593AAD2-87E2-1DFE-9A57-4A1371C14AF1}"/>
              </a:ext>
            </a:extLst>
          </p:cNvPr>
          <p:cNvSpPr txBox="1"/>
          <p:nvPr/>
        </p:nvSpPr>
        <p:spPr>
          <a:xfrm>
            <a:off x="9713419" y="2204554"/>
            <a:ext cx="24785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ADP8140ACPZ-1</a:t>
            </a:r>
            <a:endParaRPr lang="lv-LV" sz="1400" dirty="0"/>
          </a:p>
          <a:p>
            <a:r>
              <a:rPr lang="lv-LV" sz="1400" dirty="0"/>
              <a:t>strāvas kontrolieris, kuru izmanto pašā ierīcē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1735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20A7-5C84-FEA8-CFDB-C246BB6E6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 err="1"/>
              <a:t>Rīgas</a:t>
            </a:r>
            <a:r>
              <a:rPr lang="en-US" dirty="0"/>
              <a:t> </a:t>
            </a:r>
            <a:r>
              <a:rPr lang="en-US" dirty="0" err="1"/>
              <a:t>Tehniskā</a:t>
            </a:r>
            <a:r>
              <a:rPr lang="en-US" dirty="0"/>
              <a:t> </a:t>
            </a:r>
            <a:r>
              <a:rPr lang="en-US" dirty="0" err="1"/>
              <a:t>universitāte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F3A89F-87CB-8E82-07F7-18679CC5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1" y="965026"/>
            <a:ext cx="5111917" cy="3646979"/>
          </a:xfrm>
          <a:prstGeom prst="rect">
            <a:avLst/>
          </a:prstGeom>
        </p:spPr>
      </p:pic>
      <p:pic>
        <p:nvPicPr>
          <p:cNvPr id="9" name="Picture 8" descr="avots: Deep UV-LED Performance">
            <a:extLst>
              <a:ext uri="{FF2B5EF4-FFF2-40B4-BE49-F238E27FC236}">
                <a16:creationId xmlns:a16="http://schemas.microsoft.com/office/drawing/2014/main" id="{49D73579-16E8-3938-A69E-6061B98B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055" y="1110613"/>
            <a:ext cx="6286065" cy="35013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8F2C16-A6AD-2770-28D5-A1F6FA38AE09}"/>
              </a:ext>
            </a:extLst>
          </p:cNvPr>
          <p:cNvSpPr txBox="1"/>
          <p:nvPr/>
        </p:nvSpPr>
        <p:spPr>
          <a:xfrm>
            <a:off x="975330" y="4667131"/>
            <a:ext cx="4221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/>
              <a:t>avots: </a:t>
            </a:r>
            <a:r>
              <a:rPr lang="en-US" sz="1400" i="1" dirty="0"/>
              <a:t>Kneissl, M. and Rass, J., (eds) III-Nitride Ultraviolet Emitters–Technology and</a:t>
            </a:r>
          </a:p>
          <a:p>
            <a:r>
              <a:rPr lang="en-US" sz="1400" i="1" dirty="0"/>
              <a:t>Applications (Springer, 2016).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E4E55-3C14-8EA0-A20C-9E81E154E85A}"/>
              </a:ext>
            </a:extLst>
          </p:cNvPr>
          <p:cNvSpPr txBox="1"/>
          <p:nvPr/>
        </p:nvSpPr>
        <p:spPr>
          <a:xfrm>
            <a:off x="6667500" y="4667131"/>
            <a:ext cx="387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1400" dirty="0"/>
              <a:t>avots: </a:t>
            </a:r>
            <a:r>
              <a:rPr lang="en-US" sz="1400" i="1" dirty="0"/>
              <a:t>E. Fred Schubert, Light-Emitting Diodes, Cambridge University Press, 2/e, 2006</a:t>
            </a:r>
          </a:p>
        </p:txBody>
      </p:sp>
    </p:spTree>
    <p:extLst>
      <p:ext uri="{BB962C8B-B14F-4D97-AF65-F5344CB8AC3E}">
        <p14:creationId xmlns:p14="http://schemas.microsoft.com/office/powerpoint/2010/main" val="2148430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lv-LV" dirty="0">
                <a:latin typeface="+mn-lt"/>
                <a:ea typeface="Times New Roman" panose="02020603050405020304" pitchFamily="18" charset="0"/>
              </a:rPr>
              <a:t>I</a:t>
            </a:r>
            <a:r>
              <a:rPr lang="lv-LV" dirty="0">
                <a:effectLst/>
                <a:latin typeface="+mn-lt"/>
                <a:ea typeface="Times New Roman" panose="02020603050405020304" pitchFamily="18" charset="0"/>
              </a:rPr>
              <a:t>zstrādāt un izpētīt adaptīvu sistēmu UV starojuma parametru kontrolei ādas </a:t>
            </a:r>
            <a:r>
              <a:rPr lang="lv-LV" dirty="0" err="1">
                <a:effectLst/>
                <a:latin typeface="+mn-lt"/>
                <a:ea typeface="Times New Roman" panose="02020603050405020304" pitchFamily="18" charset="0"/>
              </a:rPr>
              <a:t>melanomas</a:t>
            </a:r>
            <a:r>
              <a:rPr lang="lv-LV" dirty="0">
                <a:effectLst/>
                <a:latin typeface="+mn-lt"/>
                <a:ea typeface="Times New Roman" panose="02020603050405020304" pitchFamily="18" charset="0"/>
              </a:rPr>
              <a:t> agrīnai diagnostikai.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lv-LV" dirty="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mērķis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1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795974-7F00-0E1A-81AE-54730B68D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1800" dirty="0">
                <a:effectLst/>
                <a:latin typeface="+mn-lt"/>
                <a:ea typeface="Times New Roman" panose="02020603050405020304" pitchFamily="18" charset="0"/>
              </a:rPr>
              <a:t>Izpētīt ādas </a:t>
            </a:r>
            <a:r>
              <a:rPr lang="lv-LV" sz="1800" dirty="0" err="1">
                <a:effectLst/>
                <a:latin typeface="+mn-lt"/>
                <a:ea typeface="Times New Roman" panose="02020603050405020304" pitchFamily="18" charset="0"/>
              </a:rPr>
              <a:t>melanomas</a:t>
            </a:r>
            <a:r>
              <a:rPr lang="lv-LV" sz="1800" dirty="0">
                <a:effectLst/>
                <a:latin typeface="+mn-lt"/>
                <a:ea typeface="Times New Roman" panose="02020603050405020304" pitchFamily="18" charset="0"/>
              </a:rPr>
              <a:t> diagnostikas metodes.</a:t>
            </a:r>
            <a:endParaRPr lang="en-US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1800" dirty="0">
                <a:effectLst/>
                <a:latin typeface="+mn-lt"/>
                <a:ea typeface="Times New Roman" panose="02020603050405020304" pitchFamily="18" charset="0"/>
              </a:rPr>
              <a:t>Izstrādāt uz UV diožu balstīto sistēmu īstermiņa parametru pētīšanai.</a:t>
            </a:r>
            <a:endParaRPr lang="en-US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1800" dirty="0">
                <a:effectLst/>
                <a:latin typeface="+mn-lt"/>
                <a:ea typeface="Times New Roman" panose="02020603050405020304" pitchFamily="18" charset="0"/>
              </a:rPr>
              <a:t>Izveidot un optimizēt uz PID balstītu reāllaika kompensācijas algoritmu, kas spēs nodrošināt stabilu starojumu diagnostikas procesā.</a:t>
            </a:r>
            <a:endParaRPr lang="en-US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1800" dirty="0">
                <a:effectLst/>
                <a:latin typeface="+mn-lt"/>
                <a:ea typeface="Times New Roman" panose="02020603050405020304" pitchFamily="18" charset="0"/>
              </a:rPr>
              <a:t>Izstrādāt un integrēt pie algoritma ilgtermiņa mehānismu, kas spēs pielāgoties UV diožu novecošanai un spēs uzturēt vienmērīgu starojuma intensitāti ierīces ekspluatācijas laikā.</a:t>
            </a:r>
            <a:endParaRPr lang="en-US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lv-LV" sz="1800" dirty="0">
                <a:effectLst/>
                <a:latin typeface="+mn-lt"/>
                <a:ea typeface="Times New Roman" panose="02020603050405020304" pitchFamily="18" charset="0"/>
              </a:rPr>
              <a:t>Salīdzināt rezultātus ar tradicionālajām metodēm un veikt secinājumus par izstrādātās sistēmas efektivitāti.</a:t>
            </a:r>
            <a:endParaRPr lang="en-US" sz="1800" dirty="0">
              <a:effectLst/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0B95F7-6386-D925-0D6B-002F7FFF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uzdevumi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9596F-24F0-D987-9D33-58B3CA196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1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53932"/>
            <a:ext cx="10972800" cy="473731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lv-LV" b="0" i="0" dirty="0">
                <a:effectLst/>
                <a:latin typeface="+mn-lt"/>
              </a:rPr>
              <a:t>Analītiskā daļa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Ādas </a:t>
            </a:r>
            <a:r>
              <a:rPr lang="lv-LV" b="0" i="0" dirty="0" err="1">
                <a:effectLst/>
                <a:latin typeface="+mn-lt"/>
              </a:rPr>
              <a:t>melanomas</a:t>
            </a:r>
            <a:r>
              <a:rPr lang="lv-LV" b="0" i="0" dirty="0">
                <a:effectLst/>
                <a:latin typeface="+mn-lt"/>
              </a:rPr>
              <a:t> diagnostikas metodes - </a:t>
            </a:r>
            <a:r>
              <a:rPr lang="lv-LV" b="0" i="0" dirty="0" err="1">
                <a:effectLst/>
                <a:latin typeface="+mn-lt"/>
              </a:rPr>
              <a:t>neinvazīvās</a:t>
            </a:r>
            <a:r>
              <a:rPr lang="lv-LV" b="0" i="0" dirty="0">
                <a:effectLst/>
                <a:latin typeface="+mn-lt"/>
              </a:rPr>
              <a:t> metodes un </a:t>
            </a:r>
            <a:r>
              <a:rPr lang="lv-LV" b="0" i="0" dirty="0" err="1">
                <a:effectLst/>
                <a:latin typeface="+mn-lt"/>
              </a:rPr>
              <a:t>invazīvās</a:t>
            </a:r>
            <a:r>
              <a:rPr lang="lv-LV" b="0" i="0" dirty="0">
                <a:effectLst/>
                <a:latin typeface="+mn-lt"/>
              </a:rPr>
              <a:t> metodes.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Ultravioletā starojuma fiziskie parametri - UV starojuma veidi.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Stāvokļa analīze un risinājuma aktualitāte - esošo risinājumu analīze un izstrādājamās sistēmas priekšrocības.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lv-LV" b="0" i="0" dirty="0">
              <a:effectLst/>
              <a:latin typeface="+mn-lt"/>
            </a:endParaRPr>
          </a:p>
          <a:p>
            <a:pPr marL="0" indent="0" algn="l">
              <a:buNone/>
            </a:pPr>
            <a:r>
              <a:rPr lang="lv-LV" b="0" i="0" dirty="0">
                <a:effectLst/>
                <a:latin typeface="+mn-lt"/>
              </a:rPr>
              <a:t>Risinājuma daļa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Sistēmas prototipa izstrāde un aprēķini.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Sistēmas arhitektūras izveide.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Lineārā UV diodes temperatūras kontrole.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Lineārā UV diodes starojuma intensitātes kontrole.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PID algoritma izveide un integrācija.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Sistēmas prototipa rezultāti un optimizācija.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Risinājuma pārbaudes daļa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Eksperimentālie rezultāti.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Salīdzinājums ar tradicionālām metodēm.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lv-LV" b="0" i="0" dirty="0">
              <a:effectLst/>
              <a:latin typeface="+mn-lt"/>
            </a:endParaRPr>
          </a:p>
          <a:p>
            <a:pPr marL="0" indent="0" algn="l">
              <a:buNone/>
            </a:pPr>
            <a:r>
              <a:rPr lang="lv-LV" dirty="0">
                <a:latin typeface="+mn-lt"/>
              </a:rPr>
              <a:t>R</a:t>
            </a:r>
            <a:r>
              <a:rPr lang="lv-LV" b="0" i="0" dirty="0">
                <a:effectLst/>
                <a:latin typeface="+mn-lt"/>
              </a:rPr>
              <a:t>ezultāti un secinājumi: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lv-LV" b="0" i="0" dirty="0">
                <a:effectLst/>
                <a:latin typeface="+mn-lt"/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Darba saturs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7D9B3-85F7-DD7B-330F-0BFF7516A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lv-LV" sz="2400" dirty="0"/>
              <a:t>Šobrīd darbā ir iekļautas 29 atsauces: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lv-LV" sz="2400" dirty="0"/>
              <a:t>10 zinātniskie raksti zinātniskajos žurnālos.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lv-LV" sz="2400" dirty="0"/>
              <a:t>3 pētnieciskie raksti.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lv-LV" sz="2400" dirty="0"/>
              <a:t>4 profesionālie medicīnas resursi.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lv-LV" sz="2400" dirty="0"/>
              <a:t>2 tehniskie IT resursi.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lv-LV" sz="2400" dirty="0"/>
              <a:t>5 veselības iestāžu un organizāciju resursi, datubāzes.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39FE5C-8CBD-8BA8-1E27-E2C1C3E0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Literatūras apskats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1110-289D-FFF9-ADB3-5D3715D2A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Rīgas Tehniskā universitāte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878010"/>
      </p:ext>
    </p:extLst>
  </p:cSld>
  <p:clrMapOvr>
    <a:masterClrMapping/>
  </p:clrMapOvr>
</p:sld>
</file>

<file path=ppt/theme/theme1.xml><?xml version="1.0" encoding="utf-8"?>
<a:theme xmlns:a="http://schemas.openxmlformats.org/drawingml/2006/main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s" ma:contentTypeID="0x01010067946712EBE05F42B156DA2569E31789" ma:contentTypeVersion="2" ma:contentTypeDescription="Izveidot jaunu dokumentu." ma:contentTypeScope="" ma:versionID="fa93f60df8ac12f8eacee93447378c8d">
  <xsd:schema xmlns:xsd="http://www.w3.org/2001/XMLSchema" xmlns:xs="http://www.w3.org/2001/XMLSchema" xmlns:p="http://schemas.microsoft.com/office/2006/metadata/properties" xmlns:ns2="f7ae2d71-6cb9-4ac1-b1ad-68aa4efc7a5e" targetNamespace="http://schemas.microsoft.com/office/2006/metadata/properties" ma:root="true" ma:fieldsID="3fa4aae2b914b1424020cfd6ff0d25ce" ns2:_="">
    <xsd:import namespace="f7ae2d71-6cb9-4ac1-b1ad-68aa4efc7a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e2d71-6cb9-4ac1-b1ad-68aa4efc7a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atura tips"/>
        <xsd:element ref="dc:title" minOccurs="0" maxOccurs="1" ma:index="4" ma:displayName="Virsrakst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8C5EC5-F89A-46D2-A085-47783B42F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e2d71-6cb9-4ac1-b1ad-68aa4efc7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35570A-E4E5-44E2-AC4C-6B36976FEA25}">
  <ds:schemaRefs>
    <ds:schemaRef ds:uri="http://schemas.microsoft.com/office/2006/metadata/properties"/>
    <ds:schemaRef ds:uri="http://schemas.openxmlformats.org/package/2006/metadata/core-properties"/>
    <ds:schemaRef ds:uri="f7ae2d71-6cb9-4ac1-b1ad-68aa4efc7a5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0FA1DA-D6F1-4098-8C00-FFAD2FE8CB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L_Ekspresis_PPT_pamatne.potx</Template>
  <TotalTime>10224</TotalTime>
  <Words>1485</Words>
  <Application>Microsoft Office PowerPoint</Application>
  <PresentationFormat>Widescreen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L_Ekspresis_PPT_pamatne</vt:lpstr>
      <vt:lpstr>PowerPoint Presentation</vt:lpstr>
      <vt:lpstr>Darba aktualitāte</vt:lpstr>
      <vt:lpstr>PowerPoint Presentation</vt:lpstr>
      <vt:lpstr>PowerPoint Presentation</vt:lpstr>
      <vt:lpstr>PowerPoint Presentation</vt:lpstr>
      <vt:lpstr>Darba mērķis</vt:lpstr>
      <vt:lpstr>Darba uzdevumi</vt:lpstr>
      <vt:lpstr>Darba saturs</vt:lpstr>
      <vt:lpstr>Literatūras apskats</vt:lpstr>
      <vt:lpstr>PowerPoint Presentation</vt:lpstr>
      <vt:lpstr>Izdarītais darba izstrādē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Vēl plānotais darbs</vt:lpstr>
      <vt:lpstr>Secinājumi un šķēršļi</vt:lpstr>
      <vt:lpstr>Paldies par uzmanību!  Lūdzu, Jūsu jautājumi…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 Anohina-Naumeca</dc:creator>
  <cp:lastModifiedBy>Vadims Balutins</cp:lastModifiedBy>
  <cp:revision>524</cp:revision>
  <cp:lastPrinted>2022-09-07T06:22:19Z</cp:lastPrinted>
  <dcterms:created xsi:type="dcterms:W3CDTF">2015-01-14T08:45:22Z</dcterms:created>
  <dcterms:modified xsi:type="dcterms:W3CDTF">2025-04-28T08:57:22Z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0x01010067946712EBE05F42B156DA2569E31789</vt:lpwstr>
  </property>
</Properties>
</file>