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media/image7.jpg" ContentType="image/jpg"/>
  <Override PartName="/ppt/media/image8.jpg" ContentType="image/jpg"/>
  <Override PartName="/ppt/media/image26.jpg" ContentType="image/jpg"/>
  <Override PartName="/ppt/media/image27.jpg" ContentType="image/jpg"/>
  <Override PartName="/ppt/media/image30.jpg" ContentType="image/jpg"/>
  <Override PartName="/ppt/media/image31.jpg" ContentType="image/jpg"/>
  <Override PartName="/ppt/media/image32.jpg" ContentType="image/jpg"/>
  <Override PartName="/ppt/media/image33.jpg" ContentType="image/jpg"/>
  <Override PartName="/ppt/media/image34.jpg" ContentType="image/jpg"/>
  <Override PartName="/ppt/media/image35.jpg" ContentType="image/jpg"/>
  <Override PartName="/ppt/media/image36.jpg" ContentType="image/jpg"/>
  <Override PartName="/ppt/media/image37.jpg" ContentType="image/jpg"/>
  <Override PartName="/ppt/media/image38.jpg" ContentType="image/jpg"/>
  <Override PartName="/ppt/media/image39.jpg" ContentType="image/jpg"/>
  <Override PartName="/ppt/media/image40.jpg" ContentType="image/jpg"/>
  <Override PartName="/ppt/media/image41.jpg" ContentType="image/jpg"/>
  <Override PartName="/ppt/media/image42.jpg" ContentType="image/jpg"/>
  <Override PartName="/ppt/media/image44.jpg" ContentType="image/jpg"/>
  <Override PartName="/ppt/media/image45.jpg" ContentType="image/jpg"/>
  <Override PartName="/ppt/media/image50.jpg" ContentType="image/jpg"/>
  <Override PartName="/ppt/media/image51.jpg" ContentType="image/jpg"/>
  <Override PartName="/ppt/media/image52.jpg" ContentType="image/jpg"/>
  <Override PartName="/ppt/media/image53.jpg" ContentType="image/jpg"/>
  <Override PartName="/ppt/media/image54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18" r:id="rId12"/>
    <p:sldId id="319" r:id="rId13"/>
    <p:sldId id="320" r:id="rId14"/>
    <p:sldId id="321" r:id="rId15"/>
    <p:sldId id="266" r:id="rId16"/>
    <p:sldId id="267" r:id="rId17"/>
    <p:sldId id="274" r:id="rId18"/>
    <p:sldId id="275" r:id="rId19"/>
    <p:sldId id="276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8/20/2023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3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042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86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8733D19-FF76-4DF6-985F-DB050AF87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39E7D-C549-4EF1-9B69-5A83062E2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99" y="3643976"/>
            <a:ext cx="11782565" cy="550687"/>
          </a:xfrm>
        </p:spPr>
        <p:txBody>
          <a:bodyPr>
            <a:normAutofit fontScale="90000"/>
          </a:bodyPr>
          <a:lstStyle/>
          <a:p>
            <a:r>
              <a:rPr lang="en-US" dirty="0"/>
              <a:t> Course name: Electrical &amp; Electronics Systems(EE1002)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20E74-3AC4-4B9C-82CD-211A6006A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511" y="4354610"/>
            <a:ext cx="10993546" cy="2534212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Course code          :   EE1002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lecture series no :  04 (Four)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Credits                   :          4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Mode of delivery  :   </a:t>
            </a:r>
            <a:r>
              <a:rPr lang="en-US" b="1" dirty="0" err="1">
                <a:solidFill>
                  <a:schemeClr val="tx1"/>
                </a:solidFill>
                <a:latin typeface="Abadi Extra Light" panose="020B0604020202020204" pitchFamily="34" charset="0"/>
              </a:rPr>
              <a:t>OFF-line</a:t>
            </a:r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     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931767-514A-4E70-9129-DB6B46BFA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2556C3-D615-4E70-B4AD-7791DE6BB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81">
            <a:extLst>
              <a:ext uri="{FF2B5EF4-FFF2-40B4-BE49-F238E27FC236}">
                <a16:creationId xmlns:a16="http://schemas.microsoft.com/office/drawing/2014/main" id="{5D468424-DF72-426E-8DB3-F91B8857C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531DFA-4938-4D0A-9F2E-D44A14B518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7" r="-1" b="-1"/>
          <a:stretch/>
        </p:blipFill>
        <p:spPr bwMode="auto">
          <a:xfrm>
            <a:off x="446532" y="599725"/>
            <a:ext cx="11292143" cy="304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5DDD683-894B-41F7-B88E-7BE51AD8BD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0511" y="633477"/>
            <a:ext cx="3555365" cy="75184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AC0C290-2609-4A17-97AB-BA0516A766D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395774" y="593439"/>
            <a:ext cx="1275715" cy="11169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80EC55-5386-4FD3-9F4C-3F86378C10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149" y="4485797"/>
            <a:ext cx="3286599" cy="22440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C346B9C-5AAE-4F02-9F77-158150CA8CAC}"/>
              </a:ext>
            </a:extLst>
          </p:cNvPr>
          <p:cNvSpPr txBox="1">
            <a:spLocks/>
          </p:cNvSpPr>
          <p:nvPr/>
        </p:nvSpPr>
        <p:spPr>
          <a:xfrm>
            <a:off x="630925" y="1710404"/>
            <a:ext cx="4095820" cy="125376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   </a:t>
            </a:r>
            <a:r>
              <a:rPr lang="en-US" sz="5300" dirty="0">
                <a:solidFill>
                  <a:schemeClr val="accent6">
                    <a:lumMod val="75000"/>
                  </a:schemeClr>
                </a:solidFill>
              </a:rPr>
              <a:t>B.TECH FIRST YEAR</a:t>
            </a:r>
          </a:p>
          <a:p>
            <a:r>
              <a:rPr lang="en-US" sz="5300" dirty="0"/>
              <a:t>    </a:t>
            </a:r>
            <a:r>
              <a:rPr lang="en-US" sz="3000" dirty="0" err="1"/>
              <a:t>ACADemic</a:t>
            </a:r>
            <a:r>
              <a:rPr lang="en-US" sz="3000" dirty="0"/>
              <a:t> YEAR: 2023-2024</a:t>
            </a:r>
          </a:p>
        </p:txBody>
      </p:sp>
    </p:spTree>
    <p:extLst>
      <p:ext uri="{BB962C8B-B14F-4D97-AF65-F5344CB8AC3E}">
        <p14:creationId xmlns:p14="http://schemas.microsoft.com/office/powerpoint/2010/main" val="384003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602741" y="6578220"/>
            <a:ext cx="992125" cy="185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5"/>
              </a:lnSpc>
              <a:spcBef>
                <a:spcPts val="69"/>
              </a:spcBef>
            </a:pP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100" baseline="227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1</a:t>
            </a:r>
            <a:r>
              <a:rPr sz="1200" b="1" spc="-9" baseline="27306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1200" b="1" baseline="27306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200" b="1" spc="105" baseline="27306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94" baseline="2275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ea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9764" y="6594475"/>
            <a:ext cx="2912236" cy="1695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lang="en-US" b="1" baseline="2275" dirty="0">
                <a:solidFill>
                  <a:srgbClr val="001F5F"/>
                </a:solidFill>
                <a:latin typeface="Calibri"/>
                <a:cs typeface="Calibri"/>
              </a:rPr>
              <a:t>Electrical &amp; Electronics Systems (EE1002)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56" name="Rectangle 84"/>
          <p:cNvSpPr>
            <a:spLocks noChangeArrowheads="1"/>
          </p:cNvSpPr>
          <p:nvPr/>
        </p:nvSpPr>
        <p:spPr bwMode="auto">
          <a:xfrm>
            <a:off x="4114800" y="4800600"/>
            <a:ext cx="1905000" cy="1371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CC66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7" name="Rectangle 111"/>
          <p:cNvSpPr>
            <a:spLocks noChangeArrowheads="1"/>
          </p:cNvSpPr>
          <p:nvPr/>
        </p:nvSpPr>
        <p:spPr bwMode="auto">
          <a:xfrm>
            <a:off x="6248400" y="4800600"/>
            <a:ext cx="1828800" cy="1371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CC66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8" name="Rectangle 127"/>
          <p:cNvSpPr>
            <a:spLocks noChangeArrowheads="1"/>
          </p:cNvSpPr>
          <p:nvPr/>
        </p:nvSpPr>
        <p:spPr bwMode="auto">
          <a:xfrm>
            <a:off x="8382000" y="4800600"/>
            <a:ext cx="1905000" cy="1371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CC66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9" name="Line 8"/>
          <p:cNvSpPr>
            <a:spLocks noChangeShapeType="1"/>
          </p:cNvSpPr>
          <p:nvPr/>
        </p:nvSpPr>
        <p:spPr bwMode="auto">
          <a:xfrm>
            <a:off x="4876800" y="1524000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" name="Line 9"/>
          <p:cNvSpPr>
            <a:spLocks noChangeShapeType="1"/>
          </p:cNvSpPr>
          <p:nvPr/>
        </p:nvSpPr>
        <p:spPr bwMode="auto">
          <a:xfrm>
            <a:off x="8801100" y="1524000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" name="Line 10"/>
          <p:cNvSpPr>
            <a:spLocks noChangeShapeType="1"/>
          </p:cNvSpPr>
          <p:nvPr/>
        </p:nvSpPr>
        <p:spPr bwMode="auto">
          <a:xfrm>
            <a:off x="3048000" y="1905000"/>
            <a:ext cx="3581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" name="Line 11"/>
          <p:cNvSpPr>
            <a:spLocks noChangeShapeType="1"/>
          </p:cNvSpPr>
          <p:nvPr/>
        </p:nvSpPr>
        <p:spPr bwMode="auto">
          <a:xfrm>
            <a:off x="4114800" y="1905000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" name="Line 12"/>
          <p:cNvSpPr>
            <a:spLocks noChangeShapeType="1"/>
          </p:cNvSpPr>
          <p:nvPr/>
        </p:nvSpPr>
        <p:spPr bwMode="auto">
          <a:xfrm>
            <a:off x="6642100" y="1905000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" name="Line 13"/>
          <p:cNvSpPr>
            <a:spLocks noChangeShapeType="1"/>
          </p:cNvSpPr>
          <p:nvPr/>
        </p:nvSpPr>
        <p:spPr bwMode="auto">
          <a:xfrm>
            <a:off x="3048000" y="19050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" name="Line 14"/>
          <p:cNvSpPr>
            <a:spLocks noChangeShapeType="1"/>
          </p:cNvSpPr>
          <p:nvPr/>
        </p:nvSpPr>
        <p:spPr bwMode="auto">
          <a:xfrm>
            <a:off x="3505200" y="2286000"/>
            <a:ext cx="11811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" name="Line 15"/>
          <p:cNvSpPr>
            <a:spLocks noChangeShapeType="1"/>
          </p:cNvSpPr>
          <p:nvPr/>
        </p:nvSpPr>
        <p:spPr bwMode="auto">
          <a:xfrm>
            <a:off x="3505200" y="2286000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" name="Line 16"/>
          <p:cNvSpPr>
            <a:spLocks noChangeShapeType="1"/>
          </p:cNvSpPr>
          <p:nvPr/>
        </p:nvSpPr>
        <p:spPr bwMode="auto">
          <a:xfrm>
            <a:off x="4686300" y="2286000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" name="Line 19"/>
          <p:cNvSpPr>
            <a:spLocks noChangeShapeType="1"/>
          </p:cNvSpPr>
          <p:nvPr/>
        </p:nvSpPr>
        <p:spPr bwMode="auto">
          <a:xfrm>
            <a:off x="7251700" y="2286000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" name="Text Box 20"/>
          <p:cNvSpPr txBox="1">
            <a:spLocks noChangeArrowheads="1"/>
          </p:cNvSpPr>
          <p:nvPr/>
        </p:nvSpPr>
        <p:spPr bwMode="auto">
          <a:xfrm>
            <a:off x="4724400" y="990600"/>
            <a:ext cx="251460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rgbClr val="CC66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/>
              <a:t>Basic Circuit Elements</a:t>
            </a:r>
          </a:p>
        </p:txBody>
      </p:sp>
      <p:sp>
        <p:nvSpPr>
          <p:cNvPr id="170" name="Text Box 21"/>
          <p:cNvSpPr txBox="1">
            <a:spLocks noChangeArrowheads="1"/>
          </p:cNvSpPr>
          <p:nvPr/>
        </p:nvSpPr>
        <p:spPr bwMode="auto">
          <a:xfrm>
            <a:off x="3200400" y="1600200"/>
            <a:ext cx="205740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rgbClr val="CC66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/>
              <a:t>Active Elements</a:t>
            </a:r>
          </a:p>
        </p:txBody>
      </p:sp>
      <p:sp>
        <p:nvSpPr>
          <p:cNvPr id="171" name="Text Box 22"/>
          <p:cNvSpPr txBox="1">
            <a:spLocks noChangeArrowheads="1"/>
          </p:cNvSpPr>
          <p:nvPr/>
        </p:nvSpPr>
        <p:spPr bwMode="auto">
          <a:xfrm>
            <a:off x="6553200" y="1600200"/>
            <a:ext cx="2514600" cy="369332"/>
          </a:xfrm>
          <a:prstGeom prst="rect">
            <a:avLst/>
          </a:prstGeom>
          <a:solidFill>
            <a:srgbClr val="FFFFCC"/>
          </a:solidFill>
          <a:ln w="38100" cmpd="dbl">
            <a:solidFill>
              <a:srgbClr val="FF6600"/>
            </a:solidFill>
            <a:miter lim="800000"/>
            <a:headEnd/>
            <a:tailEnd/>
          </a:ln>
          <a:effectLst>
            <a:outerShdw dist="107763" dir="18900000" algn="ctr" rotWithShape="0">
              <a:srgbClr val="CC66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/>
              <a:t>Passive Elements</a:t>
            </a:r>
          </a:p>
        </p:txBody>
      </p:sp>
      <p:sp>
        <p:nvSpPr>
          <p:cNvPr id="172" name="Text Box 23"/>
          <p:cNvSpPr txBox="1">
            <a:spLocks noChangeArrowheads="1"/>
          </p:cNvSpPr>
          <p:nvPr/>
        </p:nvSpPr>
        <p:spPr bwMode="auto">
          <a:xfrm>
            <a:off x="3505200" y="2133600"/>
            <a:ext cx="129540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CC6600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/>
              <a:t>Sources</a:t>
            </a:r>
          </a:p>
        </p:txBody>
      </p:sp>
      <p:sp>
        <p:nvSpPr>
          <p:cNvPr id="173" name="Text Box 25"/>
          <p:cNvSpPr txBox="1">
            <a:spLocks noChangeArrowheads="1"/>
          </p:cNvSpPr>
          <p:nvPr/>
        </p:nvSpPr>
        <p:spPr bwMode="auto">
          <a:xfrm>
            <a:off x="4953000" y="2743200"/>
            <a:ext cx="1676400" cy="5397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CC6600"/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/>
              <a:t>Independent sources</a:t>
            </a:r>
          </a:p>
        </p:txBody>
      </p:sp>
      <p:sp>
        <p:nvSpPr>
          <p:cNvPr id="174" name="Text Box 26"/>
          <p:cNvSpPr txBox="1">
            <a:spLocks noChangeArrowheads="1"/>
          </p:cNvSpPr>
          <p:nvPr/>
        </p:nvSpPr>
        <p:spPr bwMode="auto">
          <a:xfrm>
            <a:off x="3352800" y="3505200"/>
            <a:ext cx="198120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CC6600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/>
              <a:t>Voltage sources</a:t>
            </a:r>
          </a:p>
        </p:txBody>
      </p:sp>
      <p:sp>
        <p:nvSpPr>
          <p:cNvPr id="175" name="Text Box 27"/>
          <p:cNvSpPr txBox="1">
            <a:spLocks noChangeArrowheads="1"/>
          </p:cNvSpPr>
          <p:nvPr/>
        </p:nvSpPr>
        <p:spPr bwMode="auto">
          <a:xfrm>
            <a:off x="7391400" y="3505200"/>
            <a:ext cx="198120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CC6600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/>
              <a:t>Current sources</a:t>
            </a:r>
          </a:p>
        </p:txBody>
      </p:sp>
      <p:sp>
        <p:nvSpPr>
          <p:cNvPr id="176" name="Text Box 29"/>
          <p:cNvSpPr txBox="1">
            <a:spLocks noChangeArrowheads="1"/>
          </p:cNvSpPr>
          <p:nvPr/>
        </p:nvSpPr>
        <p:spPr bwMode="auto">
          <a:xfrm>
            <a:off x="6248400" y="4114801"/>
            <a:ext cx="1828800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CC6600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/>
              <a:t>Ideal (DC) Current source</a:t>
            </a:r>
          </a:p>
        </p:txBody>
      </p:sp>
      <p:sp>
        <p:nvSpPr>
          <p:cNvPr id="177" name="Text Box 30"/>
          <p:cNvSpPr txBox="1">
            <a:spLocks noChangeArrowheads="1"/>
          </p:cNvSpPr>
          <p:nvPr/>
        </p:nvSpPr>
        <p:spPr bwMode="auto">
          <a:xfrm>
            <a:off x="8382000" y="4114801"/>
            <a:ext cx="1905000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CC6600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/>
              <a:t>Practical (DC) Current source</a:t>
            </a:r>
          </a:p>
        </p:txBody>
      </p:sp>
      <p:sp>
        <p:nvSpPr>
          <p:cNvPr id="178" name="Text Box 31"/>
          <p:cNvSpPr txBox="1">
            <a:spLocks noChangeArrowheads="1"/>
          </p:cNvSpPr>
          <p:nvPr/>
        </p:nvSpPr>
        <p:spPr bwMode="auto">
          <a:xfrm>
            <a:off x="4114800" y="4114801"/>
            <a:ext cx="1905000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CC6600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/>
              <a:t>Practical (DC) Voltage source</a:t>
            </a:r>
          </a:p>
        </p:txBody>
      </p:sp>
      <p:sp>
        <p:nvSpPr>
          <p:cNvPr id="179" name="Line 32"/>
          <p:cNvSpPr>
            <a:spLocks noChangeShapeType="1"/>
          </p:cNvSpPr>
          <p:nvPr/>
        </p:nvSpPr>
        <p:spPr bwMode="auto">
          <a:xfrm flipH="1">
            <a:off x="4191000" y="1231900"/>
            <a:ext cx="533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" name="Line 33"/>
          <p:cNvSpPr>
            <a:spLocks noChangeShapeType="1"/>
          </p:cNvSpPr>
          <p:nvPr/>
        </p:nvSpPr>
        <p:spPr bwMode="auto">
          <a:xfrm>
            <a:off x="4216400" y="1219200"/>
            <a:ext cx="0" cy="381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" name="Line 34"/>
          <p:cNvSpPr>
            <a:spLocks noChangeShapeType="1"/>
          </p:cNvSpPr>
          <p:nvPr/>
        </p:nvSpPr>
        <p:spPr bwMode="auto">
          <a:xfrm>
            <a:off x="7239000" y="1231900"/>
            <a:ext cx="6096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" name="Line 35"/>
          <p:cNvSpPr>
            <a:spLocks noChangeShapeType="1"/>
          </p:cNvSpPr>
          <p:nvPr/>
        </p:nvSpPr>
        <p:spPr bwMode="auto">
          <a:xfrm>
            <a:off x="7835900" y="1219200"/>
            <a:ext cx="0" cy="381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" name="Line 36"/>
          <p:cNvSpPr>
            <a:spLocks noChangeShapeType="1"/>
          </p:cNvSpPr>
          <p:nvPr/>
        </p:nvSpPr>
        <p:spPr bwMode="auto">
          <a:xfrm>
            <a:off x="4191000" y="1981200"/>
            <a:ext cx="0" cy="152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" name="Line 37"/>
          <p:cNvSpPr>
            <a:spLocks noChangeShapeType="1"/>
          </p:cNvSpPr>
          <p:nvPr/>
        </p:nvSpPr>
        <p:spPr bwMode="auto">
          <a:xfrm flipH="1">
            <a:off x="2971800" y="2387600"/>
            <a:ext cx="533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" name="Line 38"/>
          <p:cNvSpPr>
            <a:spLocks noChangeShapeType="1"/>
          </p:cNvSpPr>
          <p:nvPr/>
        </p:nvSpPr>
        <p:spPr bwMode="auto">
          <a:xfrm>
            <a:off x="2997200" y="2362200"/>
            <a:ext cx="0" cy="381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" name="Line 39"/>
          <p:cNvSpPr>
            <a:spLocks noChangeShapeType="1"/>
          </p:cNvSpPr>
          <p:nvPr/>
        </p:nvSpPr>
        <p:spPr bwMode="auto">
          <a:xfrm>
            <a:off x="4800600" y="2387600"/>
            <a:ext cx="8382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" name="Line 40"/>
          <p:cNvSpPr>
            <a:spLocks noChangeShapeType="1"/>
          </p:cNvSpPr>
          <p:nvPr/>
        </p:nvSpPr>
        <p:spPr bwMode="auto">
          <a:xfrm>
            <a:off x="5626100" y="2362200"/>
            <a:ext cx="0" cy="381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8" name="Line 41"/>
          <p:cNvSpPr>
            <a:spLocks noChangeShapeType="1"/>
          </p:cNvSpPr>
          <p:nvPr/>
        </p:nvSpPr>
        <p:spPr bwMode="auto">
          <a:xfrm>
            <a:off x="6629400" y="3073400"/>
            <a:ext cx="15240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9" name="Line 42"/>
          <p:cNvSpPr>
            <a:spLocks noChangeShapeType="1"/>
          </p:cNvSpPr>
          <p:nvPr/>
        </p:nvSpPr>
        <p:spPr bwMode="auto">
          <a:xfrm>
            <a:off x="8153400" y="3048000"/>
            <a:ext cx="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0" name="Line 43"/>
          <p:cNvSpPr>
            <a:spLocks noChangeShapeType="1"/>
          </p:cNvSpPr>
          <p:nvPr/>
        </p:nvSpPr>
        <p:spPr bwMode="auto">
          <a:xfrm flipH="1">
            <a:off x="2743200" y="3683000"/>
            <a:ext cx="6096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1" name="Line 44"/>
          <p:cNvSpPr>
            <a:spLocks noChangeShapeType="1"/>
          </p:cNvSpPr>
          <p:nvPr/>
        </p:nvSpPr>
        <p:spPr bwMode="auto">
          <a:xfrm>
            <a:off x="2755900" y="3657600"/>
            <a:ext cx="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2" name="Line 45"/>
          <p:cNvSpPr>
            <a:spLocks noChangeShapeType="1"/>
          </p:cNvSpPr>
          <p:nvPr/>
        </p:nvSpPr>
        <p:spPr bwMode="auto">
          <a:xfrm>
            <a:off x="5334000" y="3670300"/>
            <a:ext cx="3810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" name="Line 46"/>
          <p:cNvSpPr>
            <a:spLocks noChangeShapeType="1"/>
          </p:cNvSpPr>
          <p:nvPr/>
        </p:nvSpPr>
        <p:spPr bwMode="auto">
          <a:xfrm>
            <a:off x="5715000" y="3657600"/>
            <a:ext cx="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" name="Line 47"/>
          <p:cNvSpPr>
            <a:spLocks noChangeShapeType="1"/>
          </p:cNvSpPr>
          <p:nvPr/>
        </p:nvSpPr>
        <p:spPr bwMode="auto">
          <a:xfrm>
            <a:off x="6807200" y="3733800"/>
            <a:ext cx="0" cy="381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" name="Line 48"/>
          <p:cNvSpPr>
            <a:spLocks noChangeShapeType="1"/>
          </p:cNvSpPr>
          <p:nvPr/>
        </p:nvSpPr>
        <p:spPr bwMode="auto">
          <a:xfrm>
            <a:off x="9372600" y="3746500"/>
            <a:ext cx="3810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" name="Line 49"/>
          <p:cNvSpPr>
            <a:spLocks noChangeShapeType="1"/>
          </p:cNvSpPr>
          <p:nvPr/>
        </p:nvSpPr>
        <p:spPr bwMode="auto">
          <a:xfrm>
            <a:off x="9753600" y="3733800"/>
            <a:ext cx="0" cy="381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" name="Line 50"/>
          <p:cNvSpPr>
            <a:spLocks noChangeShapeType="1"/>
          </p:cNvSpPr>
          <p:nvPr/>
        </p:nvSpPr>
        <p:spPr bwMode="auto">
          <a:xfrm flipH="1">
            <a:off x="4419601" y="3073400"/>
            <a:ext cx="530225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" name="Line 51"/>
          <p:cNvSpPr>
            <a:spLocks noChangeShapeType="1"/>
          </p:cNvSpPr>
          <p:nvPr/>
        </p:nvSpPr>
        <p:spPr bwMode="auto">
          <a:xfrm>
            <a:off x="4445000" y="3048000"/>
            <a:ext cx="0" cy="4318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" name="Line 82"/>
          <p:cNvSpPr>
            <a:spLocks noChangeShapeType="1"/>
          </p:cNvSpPr>
          <p:nvPr/>
        </p:nvSpPr>
        <p:spPr bwMode="auto">
          <a:xfrm>
            <a:off x="6781800" y="3746500"/>
            <a:ext cx="6096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0" name="Group 85"/>
          <p:cNvGrpSpPr>
            <a:grpSpLocks/>
          </p:cNvGrpSpPr>
          <p:nvPr/>
        </p:nvGrpSpPr>
        <p:grpSpPr bwMode="auto">
          <a:xfrm>
            <a:off x="4241800" y="4978400"/>
            <a:ext cx="1600200" cy="914400"/>
            <a:chOff x="1776" y="3168"/>
            <a:chExt cx="1008" cy="576"/>
          </a:xfrm>
        </p:grpSpPr>
        <p:sp>
          <p:nvSpPr>
            <p:cNvPr id="201" name="Line 86"/>
            <p:cNvSpPr>
              <a:spLocks noChangeShapeType="1"/>
            </p:cNvSpPr>
            <p:nvPr/>
          </p:nvSpPr>
          <p:spPr bwMode="auto">
            <a:xfrm flipV="1">
              <a:off x="2358" y="3249"/>
              <a:ext cx="20" cy="73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87"/>
            <p:cNvSpPr>
              <a:spLocks noChangeShapeType="1"/>
            </p:cNvSpPr>
            <p:nvPr/>
          </p:nvSpPr>
          <p:spPr bwMode="auto">
            <a:xfrm>
              <a:off x="2378" y="3249"/>
              <a:ext cx="41" cy="14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88"/>
            <p:cNvSpPr>
              <a:spLocks noChangeShapeType="1"/>
            </p:cNvSpPr>
            <p:nvPr/>
          </p:nvSpPr>
          <p:spPr bwMode="auto">
            <a:xfrm flipV="1">
              <a:off x="2419" y="3249"/>
              <a:ext cx="41" cy="146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89"/>
            <p:cNvSpPr>
              <a:spLocks noChangeShapeType="1"/>
            </p:cNvSpPr>
            <p:nvPr/>
          </p:nvSpPr>
          <p:spPr bwMode="auto">
            <a:xfrm>
              <a:off x="2460" y="3249"/>
              <a:ext cx="40" cy="14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90"/>
            <p:cNvSpPr>
              <a:spLocks noChangeShapeType="1"/>
            </p:cNvSpPr>
            <p:nvPr/>
          </p:nvSpPr>
          <p:spPr bwMode="auto">
            <a:xfrm flipV="1">
              <a:off x="2500" y="3249"/>
              <a:ext cx="41" cy="146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Line 91"/>
            <p:cNvSpPr>
              <a:spLocks noChangeShapeType="1"/>
            </p:cNvSpPr>
            <p:nvPr/>
          </p:nvSpPr>
          <p:spPr bwMode="auto">
            <a:xfrm>
              <a:off x="2541" y="3249"/>
              <a:ext cx="40" cy="14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Line 92"/>
            <p:cNvSpPr>
              <a:spLocks noChangeShapeType="1"/>
            </p:cNvSpPr>
            <p:nvPr/>
          </p:nvSpPr>
          <p:spPr bwMode="auto">
            <a:xfrm flipV="1">
              <a:off x="2581" y="3322"/>
              <a:ext cx="16" cy="73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Rectangle 93"/>
            <p:cNvSpPr>
              <a:spLocks noChangeArrowheads="1"/>
            </p:cNvSpPr>
            <p:nvPr/>
          </p:nvSpPr>
          <p:spPr bwMode="auto">
            <a:xfrm>
              <a:off x="2329" y="3203"/>
              <a:ext cx="29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Oval 94"/>
            <p:cNvSpPr>
              <a:spLocks noChangeArrowheads="1"/>
            </p:cNvSpPr>
            <p:nvPr/>
          </p:nvSpPr>
          <p:spPr bwMode="auto">
            <a:xfrm>
              <a:off x="2008" y="3180"/>
              <a:ext cx="195" cy="29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Rectangle 95"/>
            <p:cNvSpPr>
              <a:spLocks noChangeArrowheads="1"/>
            </p:cNvSpPr>
            <p:nvPr/>
          </p:nvSpPr>
          <p:spPr bwMode="auto">
            <a:xfrm>
              <a:off x="2021" y="3217"/>
              <a:ext cx="8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Rectangle 96"/>
            <p:cNvSpPr>
              <a:spLocks noChangeArrowheads="1"/>
            </p:cNvSpPr>
            <p:nvPr/>
          </p:nvSpPr>
          <p:spPr bwMode="auto">
            <a:xfrm>
              <a:off x="2021" y="3235"/>
              <a:ext cx="9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+</a:t>
              </a:r>
              <a:endParaRPr lang="en-US" sz="2000"/>
            </a:p>
          </p:txBody>
        </p:sp>
        <p:sp>
          <p:nvSpPr>
            <p:cNvPr id="212" name="Rectangle 97"/>
            <p:cNvSpPr>
              <a:spLocks noChangeArrowheads="1"/>
            </p:cNvSpPr>
            <p:nvPr/>
          </p:nvSpPr>
          <p:spPr bwMode="auto">
            <a:xfrm>
              <a:off x="2139" y="3168"/>
              <a:ext cx="55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Rectangle 98"/>
            <p:cNvSpPr>
              <a:spLocks noChangeArrowheads="1"/>
            </p:cNvSpPr>
            <p:nvPr/>
          </p:nvSpPr>
          <p:spPr bwMode="auto">
            <a:xfrm>
              <a:off x="2139" y="3211"/>
              <a:ext cx="4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-</a:t>
              </a:r>
              <a:endParaRPr lang="en-US" sz="2000"/>
            </a:p>
          </p:txBody>
        </p:sp>
        <p:sp>
          <p:nvSpPr>
            <p:cNvPr id="214" name="Line 99"/>
            <p:cNvSpPr>
              <a:spLocks noChangeShapeType="1"/>
            </p:cNvSpPr>
            <p:nvPr/>
          </p:nvSpPr>
          <p:spPr bwMode="auto">
            <a:xfrm>
              <a:off x="1800" y="3322"/>
              <a:ext cx="205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Line 100"/>
            <p:cNvSpPr>
              <a:spLocks noChangeShapeType="1"/>
            </p:cNvSpPr>
            <p:nvPr/>
          </p:nvSpPr>
          <p:spPr bwMode="auto">
            <a:xfrm>
              <a:off x="2206" y="3322"/>
              <a:ext cx="160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Line 101"/>
            <p:cNvSpPr>
              <a:spLocks noChangeShapeType="1"/>
            </p:cNvSpPr>
            <p:nvPr/>
          </p:nvSpPr>
          <p:spPr bwMode="auto">
            <a:xfrm>
              <a:off x="1800" y="3322"/>
              <a:ext cx="1" cy="3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Oval 102"/>
            <p:cNvSpPr>
              <a:spLocks noChangeArrowheads="1"/>
            </p:cNvSpPr>
            <p:nvPr/>
          </p:nvSpPr>
          <p:spPr bwMode="auto">
            <a:xfrm>
              <a:off x="1776" y="3668"/>
              <a:ext cx="49" cy="76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Line 103"/>
            <p:cNvSpPr>
              <a:spLocks noChangeShapeType="1"/>
            </p:cNvSpPr>
            <p:nvPr/>
          </p:nvSpPr>
          <p:spPr bwMode="auto">
            <a:xfrm>
              <a:off x="2755" y="3322"/>
              <a:ext cx="0" cy="3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Oval 104"/>
            <p:cNvSpPr>
              <a:spLocks noChangeArrowheads="1"/>
            </p:cNvSpPr>
            <p:nvPr/>
          </p:nvSpPr>
          <p:spPr bwMode="auto">
            <a:xfrm>
              <a:off x="2735" y="3653"/>
              <a:ext cx="49" cy="76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Rectangle 105"/>
            <p:cNvSpPr>
              <a:spLocks noChangeArrowheads="1"/>
            </p:cNvSpPr>
            <p:nvPr/>
          </p:nvSpPr>
          <p:spPr bwMode="auto">
            <a:xfrm>
              <a:off x="1909" y="3372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>
                  <a:solidFill>
                    <a:srgbClr val="000000"/>
                  </a:solidFill>
                  <a:latin typeface="Times New Roman" charset="0"/>
                </a:rPr>
                <a:t>V</a:t>
              </a:r>
              <a:endParaRPr lang="en-US" sz="2000"/>
            </a:p>
          </p:txBody>
        </p:sp>
        <p:sp>
          <p:nvSpPr>
            <p:cNvPr id="221" name="Rectangle 106"/>
            <p:cNvSpPr>
              <a:spLocks noChangeArrowheads="1"/>
            </p:cNvSpPr>
            <p:nvPr/>
          </p:nvSpPr>
          <p:spPr bwMode="auto">
            <a:xfrm>
              <a:off x="1992" y="3418"/>
              <a:ext cx="5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charset="0"/>
                </a:rPr>
                <a:t>s</a:t>
              </a:r>
              <a:endParaRPr lang="en-US"/>
            </a:p>
          </p:txBody>
        </p:sp>
        <p:sp>
          <p:nvSpPr>
            <p:cNvPr id="222" name="Line 107"/>
            <p:cNvSpPr>
              <a:spLocks noChangeShapeType="1"/>
            </p:cNvSpPr>
            <p:nvPr/>
          </p:nvSpPr>
          <p:spPr bwMode="auto">
            <a:xfrm flipV="1">
              <a:off x="2600" y="3322"/>
              <a:ext cx="155" cy="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Rectangle 108"/>
            <p:cNvSpPr>
              <a:spLocks noChangeArrowheads="1"/>
            </p:cNvSpPr>
            <p:nvPr/>
          </p:nvSpPr>
          <p:spPr bwMode="auto">
            <a:xfrm>
              <a:off x="2417" y="3376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charset="0"/>
                </a:rPr>
                <a:t>R</a:t>
              </a:r>
              <a:endParaRPr lang="en-US"/>
            </a:p>
          </p:txBody>
        </p:sp>
        <p:sp>
          <p:nvSpPr>
            <p:cNvPr id="224" name="Rectangle 109"/>
            <p:cNvSpPr>
              <a:spLocks noChangeArrowheads="1"/>
            </p:cNvSpPr>
            <p:nvPr/>
          </p:nvSpPr>
          <p:spPr bwMode="auto">
            <a:xfrm>
              <a:off x="2522" y="3403"/>
              <a:ext cx="5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charset="0"/>
                </a:rPr>
                <a:t>s</a:t>
              </a:r>
              <a:endParaRPr lang="en-US"/>
            </a:p>
          </p:txBody>
        </p:sp>
      </p:grpSp>
      <p:grpSp>
        <p:nvGrpSpPr>
          <p:cNvPr id="225" name="Group 112"/>
          <p:cNvGrpSpPr>
            <a:grpSpLocks/>
          </p:cNvGrpSpPr>
          <p:nvPr/>
        </p:nvGrpSpPr>
        <p:grpSpPr bwMode="auto">
          <a:xfrm>
            <a:off x="6553200" y="4876800"/>
            <a:ext cx="914400" cy="1219200"/>
            <a:chOff x="1488" y="2736"/>
            <a:chExt cx="569" cy="879"/>
          </a:xfrm>
        </p:grpSpPr>
        <p:sp>
          <p:nvSpPr>
            <p:cNvPr id="226" name="Oval 113"/>
            <p:cNvSpPr>
              <a:spLocks noChangeArrowheads="1"/>
            </p:cNvSpPr>
            <p:nvPr/>
          </p:nvSpPr>
          <p:spPr bwMode="auto">
            <a:xfrm>
              <a:off x="1495" y="3000"/>
              <a:ext cx="287" cy="350"/>
            </a:xfrm>
            <a:prstGeom prst="ellips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114"/>
            <p:cNvSpPr>
              <a:spLocks noChangeShapeType="1"/>
            </p:cNvSpPr>
            <p:nvPr/>
          </p:nvSpPr>
          <p:spPr bwMode="auto">
            <a:xfrm flipV="1">
              <a:off x="1633" y="3179"/>
              <a:ext cx="1" cy="14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Freeform 115"/>
            <p:cNvSpPr>
              <a:spLocks/>
            </p:cNvSpPr>
            <p:nvPr/>
          </p:nvSpPr>
          <p:spPr bwMode="auto">
            <a:xfrm>
              <a:off x="1604" y="3027"/>
              <a:ext cx="59" cy="152"/>
            </a:xfrm>
            <a:custGeom>
              <a:avLst/>
              <a:gdLst>
                <a:gd name="T0" fmla="*/ 0 w 59"/>
                <a:gd name="T1" fmla="*/ 152 h 152"/>
                <a:gd name="T2" fmla="*/ 29 w 59"/>
                <a:gd name="T3" fmla="*/ 0 h 152"/>
                <a:gd name="T4" fmla="*/ 59 w 59"/>
                <a:gd name="T5" fmla="*/ 152 h 152"/>
                <a:gd name="T6" fmla="*/ 0 w 59"/>
                <a:gd name="T7" fmla="*/ 152 h 1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152"/>
                <a:gd name="T14" fmla="*/ 59 w 59"/>
                <a:gd name="T15" fmla="*/ 152 h 1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152">
                  <a:moveTo>
                    <a:pt x="0" y="152"/>
                  </a:moveTo>
                  <a:lnTo>
                    <a:pt x="29" y="0"/>
                  </a:lnTo>
                  <a:lnTo>
                    <a:pt x="59" y="152"/>
                  </a:lnTo>
                  <a:lnTo>
                    <a:pt x="0" y="152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Freeform 116"/>
            <p:cNvSpPr>
              <a:spLocks/>
            </p:cNvSpPr>
            <p:nvPr/>
          </p:nvSpPr>
          <p:spPr bwMode="auto">
            <a:xfrm>
              <a:off x="1604" y="3025"/>
              <a:ext cx="60" cy="154"/>
            </a:xfrm>
            <a:custGeom>
              <a:avLst/>
              <a:gdLst>
                <a:gd name="T0" fmla="*/ 0 w 60"/>
                <a:gd name="T1" fmla="*/ 154 h 154"/>
                <a:gd name="T2" fmla="*/ 29 w 60"/>
                <a:gd name="T3" fmla="*/ 0 h 154"/>
                <a:gd name="T4" fmla="*/ 60 w 60"/>
                <a:gd name="T5" fmla="*/ 154 h 154"/>
                <a:gd name="T6" fmla="*/ 0 w 60"/>
                <a:gd name="T7" fmla="*/ 154 h 154"/>
                <a:gd name="T8" fmla="*/ 19 w 60"/>
                <a:gd name="T9" fmla="*/ 136 h 154"/>
                <a:gd name="T10" fmla="*/ 41 w 60"/>
                <a:gd name="T11" fmla="*/ 136 h 154"/>
                <a:gd name="T12" fmla="*/ 29 w 60"/>
                <a:gd name="T13" fmla="*/ 83 h 154"/>
                <a:gd name="T14" fmla="*/ 19 w 60"/>
                <a:gd name="T15" fmla="*/ 136 h 154"/>
                <a:gd name="T16" fmla="*/ 0 w 60"/>
                <a:gd name="T17" fmla="*/ 154 h 15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154"/>
                <a:gd name="T29" fmla="*/ 60 w 60"/>
                <a:gd name="T30" fmla="*/ 154 h 15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154">
                  <a:moveTo>
                    <a:pt x="0" y="154"/>
                  </a:moveTo>
                  <a:lnTo>
                    <a:pt x="29" y="0"/>
                  </a:lnTo>
                  <a:lnTo>
                    <a:pt x="60" y="154"/>
                  </a:lnTo>
                  <a:lnTo>
                    <a:pt x="0" y="154"/>
                  </a:lnTo>
                  <a:lnTo>
                    <a:pt x="19" y="136"/>
                  </a:lnTo>
                  <a:lnTo>
                    <a:pt x="41" y="136"/>
                  </a:lnTo>
                  <a:lnTo>
                    <a:pt x="29" y="83"/>
                  </a:lnTo>
                  <a:lnTo>
                    <a:pt x="19" y="136"/>
                  </a:lnTo>
                  <a:lnTo>
                    <a:pt x="0" y="154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Rectangle 117"/>
            <p:cNvSpPr>
              <a:spLocks noChangeArrowheads="1"/>
            </p:cNvSpPr>
            <p:nvPr/>
          </p:nvSpPr>
          <p:spPr bwMode="auto">
            <a:xfrm>
              <a:off x="1488" y="2993"/>
              <a:ext cx="303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118"/>
            <p:cNvSpPr>
              <a:spLocks noChangeShapeType="1"/>
            </p:cNvSpPr>
            <p:nvPr/>
          </p:nvSpPr>
          <p:spPr bwMode="auto">
            <a:xfrm>
              <a:off x="1638" y="2768"/>
              <a:ext cx="1" cy="225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Line 119"/>
            <p:cNvSpPr>
              <a:spLocks noChangeShapeType="1"/>
            </p:cNvSpPr>
            <p:nvPr/>
          </p:nvSpPr>
          <p:spPr bwMode="auto">
            <a:xfrm>
              <a:off x="1638" y="3342"/>
              <a:ext cx="1" cy="242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Line 120"/>
            <p:cNvSpPr>
              <a:spLocks noChangeShapeType="1"/>
            </p:cNvSpPr>
            <p:nvPr/>
          </p:nvSpPr>
          <p:spPr bwMode="auto">
            <a:xfrm>
              <a:off x="1638" y="2776"/>
              <a:ext cx="356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Oval 121"/>
            <p:cNvSpPr>
              <a:spLocks noChangeArrowheads="1"/>
            </p:cNvSpPr>
            <p:nvPr/>
          </p:nvSpPr>
          <p:spPr bwMode="auto">
            <a:xfrm>
              <a:off x="1993" y="2736"/>
              <a:ext cx="64" cy="80"/>
            </a:xfrm>
            <a:prstGeom prst="ellips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Line 122"/>
            <p:cNvSpPr>
              <a:spLocks noChangeShapeType="1"/>
            </p:cNvSpPr>
            <p:nvPr/>
          </p:nvSpPr>
          <p:spPr bwMode="auto">
            <a:xfrm>
              <a:off x="1638" y="3576"/>
              <a:ext cx="356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Oval 123"/>
            <p:cNvSpPr>
              <a:spLocks noChangeArrowheads="1"/>
            </p:cNvSpPr>
            <p:nvPr/>
          </p:nvSpPr>
          <p:spPr bwMode="auto">
            <a:xfrm>
              <a:off x="1993" y="3536"/>
              <a:ext cx="64" cy="79"/>
            </a:xfrm>
            <a:prstGeom prst="ellips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Rectangle 124"/>
            <p:cNvSpPr>
              <a:spLocks noChangeArrowheads="1"/>
            </p:cNvSpPr>
            <p:nvPr/>
          </p:nvSpPr>
          <p:spPr bwMode="auto">
            <a:xfrm>
              <a:off x="1834" y="3064"/>
              <a:ext cx="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 b="1">
                  <a:solidFill>
                    <a:srgbClr val="000000"/>
                  </a:solidFill>
                  <a:latin typeface="Times New Roman" charset="0"/>
                </a:rPr>
                <a:t>I</a:t>
              </a:r>
              <a:endParaRPr lang="en-US"/>
            </a:p>
          </p:txBody>
        </p:sp>
        <p:sp>
          <p:nvSpPr>
            <p:cNvPr id="238" name="Rectangle 125"/>
            <p:cNvSpPr>
              <a:spLocks noChangeArrowheads="1"/>
            </p:cNvSpPr>
            <p:nvPr/>
          </p:nvSpPr>
          <p:spPr bwMode="auto">
            <a:xfrm>
              <a:off x="1904" y="3155"/>
              <a:ext cx="62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>
                  <a:solidFill>
                    <a:srgbClr val="000000"/>
                  </a:solidFill>
                  <a:latin typeface="Times New Roman" charset="0"/>
                </a:rPr>
                <a:t>s</a:t>
              </a:r>
              <a:endParaRPr lang="en-US"/>
            </a:p>
          </p:txBody>
        </p:sp>
      </p:grpSp>
      <p:grpSp>
        <p:nvGrpSpPr>
          <p:cNvPr id="239" name="Group 128"/>
          <p:cNvGrpSpPr>
            <a:grpSpLocks/>
          </p:cNvGrpSpPr>
          <p:nvPr/>
        </p:nvGrpSpPr>
        <p:grpSpPr bwMode="auto">
          <a:xfrm>
            <a:off x="8382000" y="4827589"/>
            <a:ext cx="1511300" cy="1290637"/>
            <a:chOff x="4320" y="3088"/>
            <a:chExt cx="952" cy="768"/>
          </a:xfrm>
        </p:grpSpPr>
        <p:sp>
          <p:nvSpPr>
            <p:cNvPr id="240" name="Oval 129"/>
            <p:cNvSpPr>
              <a:spLocks noChangeArrowheads="1"/>
            </p:cNvSpPr>
            <p:nvPr/>
          </p:nvSpPr>
          <p:spPr bwMode="auto">
            <a:xfrm>
              <a:off x="4486" y="3319"/>
              <a:ext cx="273" cy="24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Line 130"/>
            <p:cNvSpPr>
              <a:spLocks noChangeShapeType="1"/>
            </p:cNvSpPr>
            <p:nvPr/>
          </p:nvSpPr>
          <p:spPr bwMode="auto">
            <a:xfrm flipV="1">
              <a:off x="4617" y="3445"/>
              <a:ext cx="1" cy="9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Freeform 131"/>
            <p:cNvSpPr>
              <a:spLocks/>
            </p:cNvSpPr>
            <p:nvPr/>
          </p:nvSpPr>
          <p:spPr bwMode="auto">
            <a:xfrm>
              <a:off x="4589" y="3338"/>
              <a:ext cx="56" cy="107"/>
            </a:xfrm>
            <a:custGeom>
              <a:avLst/>
              <a:gdLst>
                <a:gd name="T0" fmla="*/ 0 w 60"/>
                <a:gd name="T1" fmla="*/ 24 h 155"/>
                <a:gd name="T2" fmla="*/ 21 w 60"/>
                <a:gd name="T3" fmla="*/ 0 h 155"/>
                <a:gd name="T4" fmla="*/ 43 w 60"/>
                <a:gd name="T5" fmla="*/ 24 h 155"/>
                <a:gd name="T6" fmla="*/ 0 w 60"/>
                <a:gd name="T7" fmla="*/ 24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"/>
                <a:gd name="T13" fmla="*/ 0 h 155"/>
                <a:gd name="T14" fmla="*/ 60 w 60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" h="155">
                  <a:moveTo>
                    <a:pt x="0" y="155"/>
                  </a:moveTo>
                  <a:lnTo>
                    <a:pt x="30" y="0"/>
                  </a:lnTo>
                  <a:lnTo>
                    <a:pt x="60" y="155"/>
                  </a:lnTo>
                  <a:lnTo>
                    <a:pt x="0" y="155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" name="Freeform 132"/>
            <p:cNvSpPr>
              <a:spLocks/>
            </p:cNvSpPr>
            <p:nvPr/>
          </p:nvSpPr>
          <p:spPr bwMode="auto">
            <a:xfrm>
              <a:off x="4589" y="3337"/>
              <a:ext cx="58" cy="108"/>
            </a:xfrm>
            <a:custGeom>
              <a:avLst/>
              <a:gdLst>
                <a:gd name="T0" fmla="*/ 0 w 62"/>
                <a:gd name="T1" fmla="*/ 24 h 157"/>
                <a:gd name="T2" fmla="*/ 21 w 62"/>
                <a:gd name="T3" fmla="*/ 0 h 157"/>
                <a:gd name="T4" fmla="*/ 45 w 62"/>
                <a:gd name="T5" fmla="*/ 24 h 157"/>
                <a:gd name="T6" fmla="*/ 0 w 62"/>
                <a:gd name="T7" fmla="*/ 24 h 157"/>
                <a:gd name="T8" fmla="*/ 14 w 62"/>
                <a:gd name="T9" fmla="*/ 21 h 157"/>
                <a:gd name="T10" fmla="*/ 30 w 62"/>
                <a:gd name="T11" fmla="*/ 21 h 157"/>
                <a:gd name="T12" fmla="*/ 21 w 62"/>
                <a:gd name="T13" fmla="*/ 13 h 157"/>
                <a:gd name="T14" fmla="*/ 14 w 62"/>
                <a:gd name="T15" fmla="*/ 21 h 157"/>
                <a:gd name="T16" fmla="*/ 0 w 62"/>
                <a:gd name="T17" fmla="*/ 24 h 1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2"/>
                <a:gd name="T28" fmla="*/ 0 h 157"/>
                <a:gd name="T29" fmla="*/ 62 w 62"/>
                <a:gd name="T30" fmla="*/ 157 h 15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2" h="157">
                  <a:moveTo>
                    <a:pt x="0" y="157"/>
                  </a:moveTo>
                  <a:lnTo>
                    <a:pt x="30" y="0"/>
                  </a:lnTo>
                  <a:lnTo>
                    <a:pt x="62" y="157"/>
                  </a:lnTo>
                  <a:lnTo>
                    <a:pt x="0" y="157"/>
                  </a:lnTo>
                  <a:lnTo>
                    <a:pt x="19" y="138"/>
                  </a:lnTo>
                  <a:lnTo>
                    <a:pt x="42" y="138"/>
                  </a:lnTo>
                  <a:lnTo>
                    <a:pt x="30" y="84"/>
                  </a:lnTo>
                  <a:lnTo>
                    <a:pt x="19" y="138"/>
                  </a:lnTo>
                  <a:lnTo>
                    <a:pt x="0" y="157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Rectangle 133"/>
            <p:cNvSpPr>
              <a:spLocks noChangeArrowheads="1"/>
            </p:cNvSpPr>
            <p:nvPr/>
          </p:nvSpPr>
          <p:spPr bwMode="auto">
            <a:xfrm>
              <a:off x="4478" y="3314"/>
              <a:ext cx="289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Line 134"/>
            <p:cNvSpPr>
              <a:spLocks noChangeShapeType="1"/>
            </p:cNvSpPr>
            <p:nvPr/>
          </p:nvSpPr>
          <p:spPr bwMode="auto">
            <a:xfrm>
              <a:off x="4622" y="3115"/>
              <a:ext cx="1" cy="19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Line 135"/>
            <p:cNvSpPr>
              <a:spLocks noChangeShapeType="1"/>
            </p:cNvSpPr>
            <p:nvPr/>
          </p:nvSpPr>
          <p:spPr bwMode="auto">
            <a:xfrm>
              <a:off x="4622" y="3578"/>
              <a:ext cx="1" cy="25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Line 136"/>
            <p:cNvSpPr>
              <a:spLocks noChangeShapeType="1"/>
            </p:cNvSpPr>
            <p:nvPr/>
          </p:nvSpPr>
          <p:spPr bwMode="auto">
            <a:xfrm>
              <a:off x="4622" y="3115"/>
              <a:ext cx="590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" name="Oval 137"/>
            <p:cNvSpPr>
              <a:spLocks noChangeArrowheads="1"/>
            </p:cNvSpPr>
            <p:nvPr/>
          </p:nvSpPr>
          <p:spPr bwMode="auto">
            <a:xfrm>
              <a:off x="5213" y="3088"/>
              <a:ext cx="59" cy="55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" name="Line 138"/>
            <p:cNvSpPr>
              <a:spLocks noChangeShapeType="1"/>
            </p:cNvSpPr>
            <p:nvPr/>
          </p:nvSpPr>
          <p:spPr bwMode="auto">
            <a:xfrm>
              <a:off x="4622" y="3829"/>
              <a:ext cx="590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" name="Oval 139"/>
            <p:cNvSpPr>
              <a:spLocks noChangeArrowheads="1"/>
            </p:cNvSpPr>
            <p:nvPr/>
          </p:nvSpPr>
          <p:spPr bwMode="auto">
            <a:xfrm>
              <a:off x="5213" y="3801"/>
              <a:ext cx="59" cy="55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" name="Rectangle 140"/>
            <p:cNvSpPr>
              <a:spLocks noChangeArrowheads="1"/>
            </p:cNvSpPr>
            <p:nvPr/>
          </p:nvSpPr>
          <p:spPr bwMode="auto">
            <a:xfrm>
              <a:off x="4320" y="3366"/>
              <a:ext cx="11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Rectangle 141"/>
            <p:cNvSpPr>
              <a:spLocks noChangeArrowheads="1"/>
            </p:cNvSpPr>
            <p:nvPr/>
          </p:nvSpPr>
          <p:spPr bwMode="auto">
            <a:xfrm>
              <a:off x="4384" y="3364"/>
              <a:ext cx="81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 b="1">
                  <a:solidFill>
                    <a:srgbClr val="000000"/>
                  </a:solidFill>
                  <a:latin typeface="Times New Roman" charset="0"/>
                </a:rPr>
                <a:t>I</a:t>
              </a:r>
              <a:endParaRPr lang="en-US"/>
            </a:p>
          </p:txBody>
        </p:sp>
        <p:sp>
          <p:nvSpPr>
            <p:cNvPr id="253" name="Rectangle 142"/>
            <p:cNvSpPr>
              <a:spLocks noChangeArrowheads="1"/>
            </p:cNvSpPr>
            <p:nvPr/>
          </p:nvSpPr>
          <p:spPr bwMode="auto">
            <a:xfrm>
              <a:off x="4458" y="3436"/>
              <a:ext cx="63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>
                  <a:solidFill>
                    <a:srgbClr val="000000"/>
                  </a:solidFill>
                  <a:latin typeface="Times New Roman" charset="0"/>
                </a:rPr>
                <a:t>s</a:t>
              </a:r>
              <a:endParaRPr lang="en-US"/>
            </a:p>
          </p:txBody>
        </p:sp>
        <p:sp>
          <p:nvSpPr>
            <p:cNvPr id="254" name="Line 143"/>
            <p:cNvSpPr>
              <a:spLocks noChangeShapeType="1"/>
            </p:cNvSpPr>
            <p:nvPr/>
          </p:nvSpPr>
          <p:spPr bwMode="auto">
            <a:xfrm flipH="1" flipV="1">
              <a:off x="4932" y="3553"/>
              <a:ext cx="59" cy="23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144"/>
            <p:cNvSpPr>
              <a:spLocks noChangeShapeType="1"/>
            </p:cNvSpPr>
            <p:nvPr/>
          </p:nvSpPr>
          <p:spPr bwMode="auto">
            <a:xfrm flipV="1">
              <a:off x="4932" y="3510"/>
              <a:ext cx="118" cy="4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145"/>
            <p:cNvSpPr>
              <a:spLocks noChangeShapeType="1"/>
            </p:cNvSpPr>
            <p:nvPr/>
          </p:nvSpPr>
          <p:spPr bwMode="auto">
            <a:xfrm flipH="1" flipV="1">
              <a:off x="4932" y="3465"/>
              <a:ext cx="118" cy="45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146"/>
            <p:cNvSpPr>
              <a:spLocks noChangeShapeType="1"/>
            </p:cNvSpPr>
            <p:nvPr/>
          </p:nvSpPr>
          <p:spPr bwMode="auto">
            <a:xfrm flipV="1">
              <a:off x="4932" y="3421"/>
              <a:ext cx="118" cy="4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" name="Line 147"/>
            <p:cNvSpPr>
              <a:spLocks noChangeShapeType="1"/>
            </p:cNvSpPr>
            <p:nvPr/>
          </p:nvSpPr>
          <p:spPr bwMode="auto">
            <a:xfrm flipH="1" flipV="1">
              <a:off x="4932" y="3377"/>
              <a:ext cx="118" cy="44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" name="Line 148"/>
            <p:cNvSpPr>
              <a:spLocks noChangeShapeType="1"/>
            </p:cNvSpPr>
            <p:nvPr/>
          </p:nvSpPr>
          <p:spPr bwMode="auto">
            <a:xfrm flipV="1">
              <a:off x="4932" y="3333"/>
              <a:ext cx="118" cy="4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Line 149"/>
            <p:cNvSpPr>
              <a:spLocks noChangeShapeType="1"/>
            </p:cNvSpPr>
            <p:nvPr/>
          </p:nvSpPr>
          <p:spPr bwMode="auto">
            <a:xfrm flipH="1" flipV="1">
              <a:off x="4991" y="3317"/>
              <a:ext cx="59" cy="16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Rectangle 150"/>
            <p:cNvSpPr>
              <a:spLocks noChangeArrowheads="1"/>
            </p:cNvSpPr>
            <p:nvPr/>
          </p:nvSpPr>
          <p:spPr bwMode="auto">
            <a:xfrm>
              <a:off x="4895" y="3284"/>
              <a:ext cx="192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" name="Line 151"/>
            <p:cNvSpPr>
              <a:spLocks noChangeShapeType="1"/>
            </p:cNvSpPr>
            <p:nvPr/>
          </p:nvSpPr>
          <p:spPr bwMode="auto">
            <a:xfrm>
              <a:off x="4991" y="3115"/>
              <a:ext cx="1" cy="16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3" name="Line 152"/>
            <p:cNvSpPr>
              <a:spLocks noChangeShapeType="1"/>
            </p:cNvSpPr>
            <p:nvPr/>
          </p:nvSpPr>
          <p:spPr bwMode="auto">
            <a:xfrm>
              <a:off x="4991" y="3607"/>
              <a:ext cx="1" cy="22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Rectangle 153"/>
            <p:cNvSpPr>
              <a:spLocks noChangeArrowheads="1"/>
            </p:cNvSpPr>
            <p:nvPr/>
          </p:nvSpPr>
          <p:spPr bwMode="auto">
            <a:xfrm>
              <a:off x="5053" y="3364"/>
              <a:ext cx="15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 b="1">
                  <a:solidFill>
                    <a:srgbClr val="000000"/>
                  </a:solidFill>
                  <a:latin typeface="Times New Roman" charset="0"/>
                </a:rPr>
                <a:t>R</a:t>
              </a:r>
              <a:endParaRPr lang="en-US"/>
            </a:p>
          </p:txBody>
        </p:sp>
        <p:sp>
          <p:nvSpPr>
            <p:cNvPr id="265" name="Rectangle 154"/>
            <p:cNvSpPr>
              <a:spLocks noChangeArrowheads="1"/>
            </p:cNvSpPr>
            <p:nvPr/>
          </p:nvSpPr>
          <p:spPr bwMode="auto">
            <a:xfrm>
              <a:off x="5203" y="3436"/>
              <a:ext cx="63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>
                  <a:solidFill>
                    <a:srgbClr val="000000"/>
                  </a:solidFill>
                  <a:latin typeface="Times New Roman" charset="0"/>
                </a:rPr>
                <a:t>s</a:t>
              </a:r>
              <a:endParaRPr lang="en-US"/>
            </a:p>
          </p:txBody>
        </p:sp>
      </p:grpSp>
      <p:sp>
        <p:nvSpPr>
          <p:cNvPr id="266" name="Text Box 155"/>
          <p:cNvSpPr txBox="1">
            <a:spLocks noChangeArrowheads="1"/>
          </p:cNvSpPr>
          <p:nvPr/>
        </p:nvSpPr>
        <p:spPr bwMode="auto">
          <a:xfrm>
            <a:off x="7162800" y="2100264"/>
            <a:ext cx="1905000" cy="8334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CC6600"/>
            </a:outerShdw>
          </a:effec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30000"/>
              </a:spcBef>
              <a:buFontTx/>
              <a:buAutoNum type="arabicPeriod"/>
              <a:defRPr/>
            </a:pPr>
            <a:r>
              <a:rPr lang="en-US" sz="1600" b="1"/>
              <a:t>Resistors</a:t>
            </a:r>
          </a:p>
          <a:p>
            <a:pPr marL="342900" indent="-342900">
              <a:lnSpc>
                <a:spcPct val="80000"/>
              </a:lnSpc>
              <a:spcBef>
                <a:spcPct val="30000"/>
              </a:spcBef>
              <a:buFontTx/>
              <a:buAutoNum type="arabicPeriod"/>
              <a:defRPr/>
            </a:pPr>
            <a:r>
              <a:rPr lang="en-US" sz="1600" b="1"/>
              <a:t>Inductors</a:t>
            </a:r>
          </a:p>
          <a:p>
            <a:pPr marL="342900" indent="-342900">
              <a:lnSpc>
                <a:spcPct val="80000"/>
              </a:lnSpc>
              <a:spcBef>
                <a:spcPct val="30000"/>
              </a:spcBef>
              <a:buFontTx/>
              <a:buAutoNum type="arabicPeriod"/>
              <a:defRPr/>
            </a:pPr>
            <a:r>
              <a:rPr lang="en-US" sz="1600" b="1"/>
              <a:t>Capacitors</a:t>
            </a:r>
          </a:p>
        </p:txBody>
      </p:sp>
      <p:sp>
        <p:nvSpPr>
          <p:cNvPr id="267" name="Line 156"/>
          <p:cNvSpPr>
            <a:spLocks noChangeShapeType="1"/>
          </p:cNvSpPr>
          <p:nvPr/>
        </p:nvSpPr>
        <p:spPr bwMode="auto">
          <a:xfrm>
            <a:off x="6731000" y="1981200"/>
            <a:ext cx="0" cy="381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" name="Line 157"/>
          <p:cNvSpPr>
            <a:spLocks noChangeShapeType="1"/>
          </p:cNvSpPr>
          <p:nvPr/>
        </p:nvSpPr>
        <p:spPr bwMode="auto">
          <a:xfrm>
            <a:off x="6705600" y="2362200"/>
            <a:ext cx="4572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" name="Text Box 28"/>
          <p:cNvSpPr txBox="1">
            <a:spLocks noChangeArrowheads="1"/>
          </p:cNvSpPr>
          <p:nvPr/>
        </p:nvSpPr>
        <p:spPr bwMode="auto">
          <a:xfrm>
            <a:off x="1905000" y="4114801"/>
            <a:ext cx="1828800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CC6600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/>
              <a:t>Ideal (DC) Voltage source</a:t>
            </a:r>
          </a:p>
        </p:txBody>
      </p:sp>
      <p:sp>
        <p:nvSpPr>
          <p:cNvPr id="314" name="Text Box 24"/>
          <p:cNvSpPr txBox="1">
            <a:spLocks noChangeArrowheads="1"/>
          </p:cNvSpPr>
          <p:nvPr/>
        </p:nvSpPr>
        <p:spPr bwMode="auto">
          <a:xfrm>
            <a:off x="1905000" y="2743201"/>
            <a:ext cx="1676400" cy="535531"/>
          </a:xfrm>
          <a:prstGeom prst="rect">
            <a:avLst/>
          </a:prstGeom>
          <a:solidFill>
            <a:srgbClr val="FFFFCC"/>
          </a:solidFill>
          <a:ln w="38100" cmpd="dbl">
            <a:solidFill>
              <a:srgbClr val="FF6600"/>
            </a:solidFill>
            <a:miter lim="800000"/>
            <a:headEnd/>
            <a:tailEnd/>
          </a:ln>
          <a:effectLst>
            <a:outerShdw dist="35921" dir="2700000" algn="ctr" rotWithShape="0">
              <a:srgbClr val="CC6600"/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/>
              <a:t>Dependent sources</a:t>
            </a:r>
          </a:p>
        </p:txBody>
      </p:sp>
      <p:sp>
        <p:nvSpPr>
          <p:cNvPr id="315" name="Rectangle 159"/>
          <p:cNvSpPr>
            <a:spLocks noChangeArrowheads="1"/>
          </p:cNvSpPr>
          <p:nvPr/>
        </p:nvSpPr>
        <p:spPr bwMode="auto">
          <a:xfrm>
            <a:off x="1905000" y="4800600"/>
            <a:ext cx="1828800" cy="1371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CC66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316" name="Group 160"/>
          <p:cNvGrpSpPr>
            <a:grpSpLocks/>
          </p:cNvGrpSpPr>
          <p:nvPr/>
        </p:nvGrpSpPr>
        <p:grpSpPr bwMode="auto">
          <a:xfrm>
            <a:off x="2198688" y="4800601"/>
            <a:ext cx="1382712" cy="765175"/>
            <a:chOff x="1968" y="3264"/>
            <a:chExt cx="727" cy="482"/>
          </a:xfrm>
        </p:grpSpPr>
        <p:sp>
          <p:nvSpPr>
            <p:cNvPr id="317" name="Oval 161"/>
            <p:cNvSpPr>
              <a:spLocks noChangeArrowheads="1"/>
            </p:cNvSpPr>
            <p:nvPr/>
          </p:nvSpPr>
          <p:spPr bwMode="auto">
            <a:xfrm>
              <a:off x="2224" y="3296"/>
              <a:ext cx="214" cy="20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Rectangle 162"/>
            <p:cNvSpPr>
              <a:spLocks noChangeArrowheads="1"/>
            </p:cNvSpPr>
            <p:nvPr/>
          </p:nvSpPr>
          <p:spPr bwMode="auto">
            <a:xfrm>
              <a:off x="2238" y="3322"/>
              <a:ext cx="89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Rectangle 163"/>
            <p:cNvSpPr>
              <a:spLocks noChangeArrowheads="1"/>
            </p:cNvSpPr>
            <p:nvPr/>
          </p:nvSpPr>
          <p:spPr bwMode="auto">
            <a:xfrm>
              <a:off x="2230" y="3284"/>
              <a:ext cx="7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+</a:t>
              </a:r>
              <a:endParaRPr lang="en-US" dirty="0"/>
            </a:p>
          </p:txBody>
        </p:sp>
        <p:sp>
          <p:nvSpPr>
            <p:cNvPr id="320" name="Rectangle 164"/>
            <p:cNvSpPr>
              <a:spLocks noChangeArrowheads="1"/>
            </p:cNvSpPr>
            <p:nvPr/>
          </p:nvSpPr>
          <p:spPr bwMode="auto">
            <a:xfrm>
              <a:off x="2368" y="3288"/>
              <a:ext cx="62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" name="Rectangle 165"/>
            <p:cNvSpPr>
              <a:spLocks noChangeArrowheads="1"/>
            </p:cNvSpPr>
            <p:nvPr/>
          </p:nvSpPr>
          <p:spPr bwMode="auto">
            <a:xfrm>
              <a:off x="2360" y="3264"/>
              <a:ext cx="3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-</a:t>
              </a:r>
              <a:endParaRPr lang="en-US"/>
            </a:p>
          </p:txBody>
        </p:sp>
        <p:sp>
          <p:nvSpPr>
            <p:cNvPr id="322" name="Line 166"/>
            <p:cNvSpPr>
              <a:spLocks noChangeShapeType="1"/>
            </p:cNvSpPr>
            <p:nvPr/>
          </p:nvSpPr>
          <p:spPr bwMode="auto">
            <a:xfrm>
              <a:off x="1995" y="3396"/>
              <a:ext cx="225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" name="Line 167"/>
            <p:cNvSpPr>
              <a:spLocks noChangeShapeType="1"/>
            </p:cNvSpPr>
            <p:nvPr/>
          </p:nvSpPr>
          <p:spPr bwMode="auto">
            <a:xfrm>
              <a:off x="2442" y="3396"/>
              <a:ext cx="225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" name="Line 168"/>
            <p:cNvSpPr>
              <a:spLocks noChangeShapeType="1"/>
            </p:cNvSpPr>
            <p:nvPr/>
          </p:nvSpPr>
          <p:spPr bwMode="auto">
            <a:xfrm>
              <a:off x="1995" y="3396"/>
              <a:ext cx="1" cy="243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" name="Oval 169"/>
            <p:cNvSpPr>
              <a:spLocks noChangeArrowheads="1"/>
            </p:cNvSpPr>
            <p:nvPr/>
          </p:nvSpPr>
          <p:spPr bwMode="auto">
            <a:xfrm>
              <a:off x="1968" y="3638"/>
              <a:ext cx="55" cy="55"/>
            </a:xfrm>
            <a:prstGeom prst="ellips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" name="Line 170"/>
            <p:cNvSpPr>
              <a:spLocks noChangeShapeType="1"/>
            </p:cNvSpPr>
            <p:nvPr/>
          </p:nvSpPr>
          <p:spPr bwMode="auto">
            <a:xfrm>
              <a:off x="2667" y="3396"/>
              <a:ext cx="1" cy="243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" name="Oval 171"/>
            <p:cNvSpPr>
              <a:spLocks noChangeArrowheads="1"/>
            </p:cNvSpPr>
            <p:nvPr/>
          </p:nvSpPr>
          <p:spPr bwMode="auto">
            <a:xfrm>
              <a:off x="2640" y="3638"/>
              <a:ext cx="55" cy="55"/>
            </a:xfrm>
            <a:prstGeom prst="ellips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" name="Rectangle 172"/>
            <p:cNvSpPr>
              <a:spLocks noChangeArrowheads="1"/>
            </p:cNvSpPr>
            <p:nvPr/>
          </p:nvSpPr>
          <p:spPr bwMode="auto">
            <a:xfrm>
              <a:off x="2258" y="3492"/>
              <a:ext cx="12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 b="1">
                  <a:solidFill>
                    <a:srgbClr val="000000"/>
                  </a:solidFill>
                  <a:latin typeface="Times New Roman" charset="0"/>
                </a:rPr>
                <a:t>V</a:t>
              </a:r>
              <a:endParaRPr lang="en-US"/>
            </a:p>
          </p:txBody>
        </p:sp>
        <p:sp>
          <p:nvSpPr>
            <p:cNvPr id="329" name="Rectangle 173"/>
            <p:cNvSpPr>
              <a:spLocks noChangeArrowheads="1"/>
            </p:cNvSpPr>
            <p:nvPr/>
          </p:nvSpPr>
          <p:spPr bwMode="auto">
            <a:xfrm>
              <a:off x="2358" y="3554"/>
              <a:ext cx="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>
                  <a:solidFill>
                    <a:srgbClr val="000000"/>
                  </a:solidFill>
                  <a:latin typeface="Times New Roman" charset="0"/>
                </a:rPr>
                <a:t>s</a:t>
              </a:r>
              <a:endParaRPr lang="en-US"/>
            </a:p>
          </p:txBody>
        </p:sp>
      </p:grpSp>
      <p:grpSp>
        <p:nvGrpSpPr>
          <p:cNvPr id="330" name="Group 174"/>
          <p:cNvGrpSpPr>
            <a:grpSpLocks/>
          </p:cNvGrpSpPr>
          <p:nvPr/>
        </p:nvGrpSpPr>
        <p:grpSpPr bwMode="auto">
          <a:xfrm>
            <a:off x="2171700" y="5524502"/>
            <a:ext cx="1409700" cy="626589"/>
            <a:chOff x="1550" y="3168"/>
            <a:chExt cx="836" cy="696"/>
          </a:xfrm>
        </p:grpSpPr>
        <p:sp>
          <p:nvSpPr>
            <p:cNvPr id="331" name="Line 175"/>
            <p:cNvSpPr>
              <a:spLocks noChangeShapeType="1"/>
            </p:cNvSpPr>
            <p:nvPr/>
          </p:nvSpPr>
          <p:spPr bwMode="auto">
            <a:xfrm flipV="1">
              <a:off x="2045" y="3215"/>
              <a:ext cx="1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" name="Line 176"/>
            <p:cNvSpPr>
              <a:spLocks noChangeShapeType="1"/>
            </p:cNvSpPr>
            <p:nvPr/>
          </p:nvSpPr>
          <p:spPr bwMode="auto">
            <a:xfrm flipV="1">
              <a:off x="2076" y="3290"/>
              <a:ext cx="1" cy="75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" name="Line 177"/>
            <p:cNvSpPr>
              <a:spLocks noChangeShapeType="1"/>
            </p:cNvSpPr>
            <p:nvPr/>
          </p:nvSpPr>
          <p:spPr bwMode="auto">
            <a:xfrm flipV="1">
              <a:off x="1983" y="3215"/>
              <a:ext cx="1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" name="Line 178"/>
            <p:cNvSpPr>
              <a:spLocks noChangeShapeType="1"/>
            </p:cNvSpPr>
            <p:nvPr/>
          </p:nvSpPr>
          <p:spPr bwMode="auto">
            <a:xfrm flipV="1">
              <a:off x="2014" y="3290"/>
              <a:ext cx="1" cy="75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" name="Rectangle 179"/>
            <p:cNvSpPr>
              <a:spLocks noChangeArrowheads="1"/>
            </p:cNvSpPr>
            <p:nvPr/>
          </p:nvSpPr>
          <p:spPr bwMode="auto">
            <a:xfrm>
              <a:off x="1948" y="3168"/>
              <a:ext cx="163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" name="Line 180"/>
            <p:cNvSpPr>
              <a:spLocks noChangeShapeType="1"/>
            </p:cNvSpPr>
            <p:nvPr/>
          </p:nvSpPr>
          <p:spPr bwMode="auto">
            <a:xfrm>
              <a:off x="1581" y="3327"/>
              <a:ext cx="367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" name="Line 181"/>
            <p:cNvSpPr>
              <a:spLocks noChangeShapeType="1"/>
            </p:cNvSpPr>
            <p:nvPr/>
          </p:nvSpPr>
          <p:spPr bwMode="auto">
            <a:xfrm>
              <a:off x="2111" y="3327"/>
              <a:ext cx="243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" name="Line 182"/>
            <p:cNvSpPr>
              <a:spLocks noChangeShapeType="1"/>
            </p:cNvSpPr>
            <p:nvPr/>
          </p:nvSpPr>
          <p:spPr bwMode="auto">
            <a:xfrm>
              <a:off x="1581" y="3327"/>
              <a:ext cx="1" cy="355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Oval 183"/>
            <p:cNvSpPr>
              <a:spLocks noChangeArrowheads="1"/>
            </p:cNvSpPr>
            <p:nvPr/>
          </p:nvSpPr>
          <p:spPr bwMode="auto">
            <a:xfrm>
              <a:off x="1550" y="3680"/>
              <a:ext cx="63" cy="80"/>
            </a:xfrm>
            <a:prstGeom prst="ellips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Line 184"/>
            <p:cNvSpPr>
              <a:spLocks noChangeShapeType="1"/>
            </p:cNvSpPr>
            <p:nvPr/>
          </p:nvSpPr>
          <p:spPr bwMode="auto">
            <a:xfrm>
              <a:off x="2354" y="3327"/>
              <a:ext cx="1" cy="355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" name="Oval 185"/>
            <p:cNvSpPr>
              <a:spLocks noChangeArrowheads="1"/>
            </p:cNvSpPr>
            <p:nvPr/>
          </p:nvSpPr>
          <p:spPr bwMode="auto">
            <a:xfrm>
              <a:off x="2323" y="3680"/>
              <a:ext cx="63" cy="80"/>
            </a:xfrm>
            <a:prstGeom prst="ellips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2" name="Rectangle 186"/>
            <p:cNvSpPr>
              <a:spLocks noChangeArrowheads="1"/>
            </p:cNvSpPr>
            <p:nvPr/>
          </p:nvSpPr>
          <p:spPr bwMode="auto">
            <a:xfrm>
              <a:off x="1883" y="3420"/>
              <a:ext cx="14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 b="1">
                  <a:solidFill>
                    <a:srgbClr val="000000"/>
                  </a:solidFill>
                  <a:latin typeface="Times New Roman" charset="0"/>
                </a:rPr>
                <a:t>V</a:t>
              </a:r>
              <a:endParaRPr lang="en-US"/>
            </a:p>
          </p:txBody>
        </p:sp>
        <p:sp>
          <p:nvSpPr>
            <p:cNvPr id="343" name="Rectangle 187"/>
            <p:cNvSpPr>
              <a:spLocks noChangeArrowheads="1"/>
            </p:cNvSpPr>
            <p:nvPr/>
          </p:nvSpPr>
          <p:spPr bwMode="auto">
            <a:xfrm>
              <a:off x="1999" y="3512"/>
              <a:ext cx="59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>
                  <a:solidFill>
                    <a:srgbClr val="000000"/>
                  </a:solidFill>
                  <a:latin typeface="Times New Roman" charset="0"/>
                </a:rPr>
                <a:t>s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9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4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9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4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7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0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57" grpId="0" animBg="1"/>
      <p:bldP spid="158" grpId="0" animBg="1"/>
      <p:bldP spid="169" grpId="0" animBg="1"/>
      <p:bldP spid="169" grpId="1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66" grpId="0" animBg="1"/>
      <p:bldP spid="267" grpId="0" animBg="1"/>
      <p:bldP spid="268" grpId="0" animBg="1"/>
      <p:bldP spid="297" grpId="0" animBg="1"/>
      <p:bldP spid="314" grpId="0" animBg="1"/>
      <p:bldP spid="3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920241" y="1665731"/>
            <a:ext cx="178307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74391" y="2092452"/>
            <a:ext cx="178308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20241" y="3311652"/>
            <a:ext cx="178307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74391" y="3738373"/>
            <a:ext cx="178308" cy="17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20241" y="5323332"/>
            <a:ext cx="178307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74391" y="5749988"/>
            <a:ext cx="178308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47393" y="1089787"/>
            <a:ext cx="8079023" cy="1663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91943" marR="39752">
              <a:lnSpc>
                <a:spcPts val="2950"/>
              </a:lnSpc>
              <a:spcBef>
                <a:spcPts val="147"/>
              </a:spcBef>
            </a:pPr>
            <a:r>
              <a:rPr sz="4200" b="1" spc="-59" baseline="2925" dirty="0">
                <a:latin typeface="Calibri"/>
                <a:cs typeface="Calibri"/>
              </a:rPr>
              <a:t>P</a:t>
            </a:r>
            <a:r>
              <a:rPr sz="4200" b="1" baseline="2925" dirty="0">
                <a:latin typeface="Calibri"/>
                <a:cs typeface="Calibri"/>
              </a:rPr>
              <a:t>assi</a:t>
            </a:r>
            <a:r>
              <a:rPr sz="4200" b="1" spc="-29" baseline="2925" dirty="0">
                <a:latin typeface="Calibri"/>
                <a:cs typeface="Calibri"/>
              </a:rPr>
              <a:t>v</a:t>
            </a:r>
            <a:r>
              <a:rPr sz="4200" b="1" baseline="2925" dirty="0">
                <a:latin typeface="Calibri"/>
                <a:cs typeface="Calibri"/>
              </a:rPr>
              <a:t>e</a:t>
            </a:r>
            <a:r>
              <a:rPr sz="4200" b="1" spc="-3" baseline="2925" dirty="0">
                <a:latin typeface="Calibri"/>
                <a:cs typeface="Calibri"/>
              </a:rPr>
              <a:t> </a:t>
            </a:r>
            <a:r>
              <a:rPr sz="4200" b="1" baseline="2925" dirty="0">
                <a:latin typeface="Calibri"/>
                <a:cs typeface="Calibri"/>
              </a:rPr>
              <a:t>Eleme</a:t>
            </a:r>
            <a:r>
              <a:rPr sz="4200" b="1" spc="-25" baseline="2925" dirty="0">
                <a:latin typeface="Calibri"/>
                <a:cs typeface="Calibri"/>
              </a:rPr>
              <a:t>n</a:t>
            </a:r>
            <a:r>
              <a:rPr sz="4200" b="1" baseline="2925" dirty="0">
                <a:latin typeface="Calibri"/>
                <a:cs typeface="Calibri"/>
              </a:rPr>
              <a:t>ts</a:t>
            </a:r>
            <a:endParaRPr sz="2800">
              <a:latin typeface="Calibri"/>
              <a:cs typeface="Calibri"/>
            </a:endParaRPr>
          </a:p>
          <a:p>
            <a:pPr marL="12700" marR="39752">
              <a:lnSpc>
                <a:spcPct val="101725"/>
              </a:lnSpc>
              <a:spcBef>
                <a:spcPts val="928"/>
              </a:spcBef>
            </a:pPr>
            <a:r>
              <a:rPr sz="2000" b="1" dirty="0">
                <a:latin typeface="Calibri"/>
                <a:cs typeface="Calibri"/>
              </a:rPr>
              <a:t>Resi</a:t>
            </a:r>
            <a:r>
              <a:rPr sz="2000" b="1" spc="4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tance</a:t>
            </a:r>
            <a:r>
              <a:rPr sz="2000" b="1" spc="-14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</a:t>
            </a:r>
            <a:r>
              <a:rPr sz="2000" b="1" dirty="0">
                <a:solidFill>
                  <a:srgbClr val="A40020"/>
                </a:solidFill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):</a:t>
            </a:r>
            <a:r>
              <a:rPr sz="2000" b="1" spc="-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4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operty of</a:t>
            </a:r>
            <a:r>
              <a:rPr sz="2000" spc="-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</a:t>
            </a:r>
            <a:r>
              <a:rPr sz="2000" spc="4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os</a:t>
            </a:r>
            <a:r>
              <a:rPr sz="2000" spc="-9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tion</a:t>
            </a:r>
            <a:r>
              <a:rPr sz="2000" spc="-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flow</a:t>
            </a:r>
            <a:r>
              <a:rPr sz="2000" spc="-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A40020"/>
                </a:solidFill>
                <a:latin typeface="Calibri"/>
                <a:cs typeface="Calibri"/>
              </a:rPr>
              <a:t>c</a:t>
            </a:r>
            <a:r>
              <a:rPr sz="2000" spc="4" dirty="0">
                <a:solidFill>
                  <a:srgbClr val="A40020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A40020"/>
                </a:solidFill>
                <a:latin typeface="Calibri"/>
                <a:cs typeface="Calibri"/>
              </a:rPr>
              <a:t>r</a:t>
            </a:r>
            <a:r>
              <a:rPr sz="2000" spc="-4" dirty="0">
                <a:solidFill>
                  <a:srgbClr val="A4002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A40020"/>
                </a:solidFill>
                <a:latin typeface="Calibri"/>
                <a:cs typeface="Calibri"/>
              </a:rPr>
              <a:t>ent</a:t>
            </a:r>
            <a:endParaRPr sz="2000">
              <a:latin typeface="Calibri"/>
              <a:cs typeface="Calibri"/>
            </a:endParaRPr>
          </a:p>
          <a:p>
            <a:pPr marL="416864">
              <a:lnSpc>
                <a:spcPts val="2700"/>
              </a:lnSpc>
              <a:spcBef>
                <a:spcPts val="1043"/>
              </a:spcBef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446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vo</a:t>
            </a:r>
            <a:r>
              <a:rPr sz="2000" spc="-9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tage</a:t>
            </a:r>
            <a:r>
              <a:rPr sz="2000" spc="441" dirty="0">
                <a:latin typeface="Calibri"/>
                <a:cs typeface="Calibri"/>
              </a:rPr>
              <a:t> </a:t>
            </a:r>
            <a:r>
              <a:rPr sz="2000" spc="-9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cross</a:t>
            </a:r>
            <a:r>
              <a:rPr sz="2000" spc="446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 re</a:t>
            </a:r>
            <a:r>
              <a:rPr sz="2000" spc="-4" dirty="0">
                <a:latin typeface="Calibri"/>
                <a:cs typeface="Calibri"/>
              </a:rPr>
              <a:t>s</a:t>
            </a:r>
            <a:r>
              <a:rPr sz="2000" spc="4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stor</a:t>
            </a:r>
            <a:r>
              <a:rPr sz="2000" spc="441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446" dirty="0">
                <a:latin typeface="Calibri"/>
                <a:cs typeface="Calibri"/>
              </a:rPr>
              <a:t> </a:t>
            </a:r>
            <a:r>
              <a:rPr sz="2000" u="heavy" dirty="0">
                <a:latin typeface="Calibri"/>
                <a:cs typeface="Calibri"/>
              </a:rPr>
              <a:t>pro</a:t>
            </a:r>
            <a:r>
              <a:rPr sz="2000" u="heavy" spc="-9" dirty="0">
                <a:latin typeface="Calibri"/>
                <a:cs typeface="Calibri"/>
              </a:rPr>
              <a:t>p</a:t>
            </a:r>
            <a:r>
              <a:rPr sz="2000" u="heavy" dirty="0">
                <a:latin typeface="Calibri"/>
                <a:cs typeface="Calibri"/>
              </a:rPr>
              <a:t>ort</a:t>
            </a:r>
            <a:r>
              <a:rPr sz="2000" u="heavy" spc="-4" dirty="0">
                <a:latin typeface="Calibri"/>
                <a:cs typeface="Calibri"/>
              </a:rPr>
              <a:t>i</a:t>
            </a:r>
            <a:r>
              <a:rPr sz="2000" u="heavy" dirty="0">
                <a:latin typeface="Calibri"/>
                <a:cs typeface="Calibri"/>
              </a:rPr>
              <a:t>onal</a:t>
            </a:r>
            <a:r>
              <a:rPr sz="2000" spc="451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437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437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A40020"/>
                </a:solidFill>
                <a:latin typeface="Calibri"/>
                <a:cs typeface="Calibri"/>
              </a:rPr>
              <a:t>c</a:t>
            </a:r>
            <a:r>
              <a:rPr sz="2000" spc="4" dirty="0">
                <a:solidFill>
                  <a:srgbClr val="A40020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A40020"/>
                </a:solidFill>
                <a:latin typeface="Calibri"/>
                <a:cs typeface="Calibri"/>
              </a:rPr>
              <a:t>r</a:t>
            </a:r>
            <a:r>
              <a:rPr sz="2000" spc="-4" dirty="0">
                <a:solidFill>
                  <a:srgbClr val="A4002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A40020"/>
                </a:solidFill>
                <a:latin typeface="Calibri"/>
                <a:cs typeface="Calibri"/>
              </a:rPr>
              <a:t>ent</a:t>
            </a:r>
            <a:r>
              <a:rPr sz="2000" spc="451" dirty="0">
                <a:solidFill>
                  <a:srgbClr val="A4002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flo</a:t>
            </a:r>
            <a:r>
              <a:rPr sz="2000" spc="-9" dirty="0">
                <a:latin typeface="Calibri"/>
                <a:cs typeface="Calibri"/>
              </a:rPr>
              <a:t>w</a:t>
            </a:r>
            <a:r>
              <a:rPr sz="2000" spc="-14" dirty="0">
                <a:latin typeface="Calibri"/>
                <a:cs typeface="Calibri"/>
              </a:rPr>
              <a:t>i</a:t>
            </a:r>
            <a:r>
              <a:rPr sz="2000" spc="-9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 throu</a:t>
            </a:r>
            <a:r>
              <a:rPr sz="2000" spc="4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29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;</a:t>
            </a:r>
            <a:r>
              <a:rPr sz="2000" spc="9" dirty="0">
                <a:latin typeface="Calibri"/>
                <a:cs typeface="Calibri"/>
              </a:rPr>
              <a:t> </a:t>
            </a:r>
            <a:r>
              <a:rPr sz="2000" spc="4" dirty="0">
                <a:latin typeface="Calibri"/>
                <a:cs typeface="Calibri"/>
              </a:rPr>
              <a:t>V</a:t>
            </a:r>
            <a:r>
              <a:rPr sz="1950" baseline="-21005" dirty="0">
                <a:latin typeface="Calibri"/>
                <a:cs typeface="Calibri"/>
              </a:rPr>
              <a:t>R</a:t>
            </a:r>
            <a:r>
              <a:rPr sz="1950" spc="162" baseline="-210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α</a:t>
            </a:r>
            <a:r>
              <a:rPr sz="2000" spc="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9" dirty="0">
                <a:latin typeface="Calibri"/>
                <a:cs typeface="Calibri"/>
              </a:rPr>
              <a:t> </a:t>
            </a:r>
            <a:r>
              <a:rPr sz="2000" spc="4" dirty="0">
                <a:latin typeface="Calibri"/>
                <a:cs typeface="Calibri"/>
              </a:rPr>
              <a:t>V</a:t>
            </a:r>
            <a:r>
              <a:rPr sz="1950" baseline="-21005" dirty="0">
                <a:latin typeface="Calibri"/>
                <a:cs typeface="Calibri"/>
              </a:rPr>
              <a:t>R</a:t>
            </a:r>
            <a:r>
              <a:rPr sz="1950" spc="172" baseline="-210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I</a:t>
            </a:r>
            <a:r>
              <a:rPr sz="2000" spc="4" dirty="0">
                <a:solidFill>
                  <a:srgbClr val="A40020"/>
                </a:solidFill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14" dirty="0">
                <a:latin typeface="Calibri"/>
                <a:cs typeface="Calibri"/>
              </a:rPr>
              <a:t> </a:t>
            </a:r>
            <a:r>
              <a:rPr sz="2000" spc="4" dirty="0">
                <a:solidFill>
                  <a:srgbClr val="A40020"/>
                </a:solidFill>
                <a:latin typeface="Calibri"/>
                <a:cs typeface="Calibri"/>
              </a:rPr>
              <a:t>‘R</a:t>
            </a:r>
            <a:r>
              <a:rPr sz="2000" dirty="0">
                <a:solidFill>
                  <a:srgbClr val="A40020"/>
                </a:solidFill>
                <a:latin typeface="Calibri"/>
                <a:cs typeface="Calibri"/>
              </a:rPr>
              <a:t>’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4" dirty="0">
                <a:latin typeface="Calibri"/>
                <a:cs typeface="Calibri"/>
              </a:rPr>
              <a:t>V</a:t>
            </a:r>
            <a:r>
              <a:rPr sz="1950" spc="-4" baseline="-21005" dirty="0">
                <a:latin typeface="Calibri"/>
                <a:cs typeface="Calibri"/>
              </a:rPr>
              <a:t>R</a:t>
            </a:r>
            <a:r>
              <a:rPr sz="2000" spc="4" dirty="0">
                <a:latin typeface="Calibri"/>
                <a:cs typeface="Calibri"/>
              </a:rPr>
              <a:t>/</a:t>
            </a:r>
            <a:r>
              <a:rPr sz="2000" dirty="0">
                <a:latin typeface="Calibri"/>
                <a:cs typeface="Calibri"/>
              </a:rPr>
              <a:t>I; </a:t>
            </a:r>
            <a:r>
              <a:rPr sz="2000" b="1" dirty="0">
                <a:latin typeface="Calibri"/>
                <a:cs typeface="Calibri"/>
              </a:rPr>
              <a:t>Unit</a:t>
            </a:r>
            <a:r>
              <a:rPr sz="2000" b="1" spc="-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9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Ohm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47392" y="3285491"/>
            <a:ext cx="8086752" cy="147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770519" algn="ctr">
              <a:lnSpc>
                <a:spcPts val="2140"/>
              </a:lnSpc>
              <a:spcBef>
                <a:spcPts val="107"/>
              </a:spcBef>
            </a:pPr>
            <a:r>
              <a:rPr sz="3000" b="1" baseline="2730" dirty="0">
                <a:latin typeface="Calibri"/>
                <a:cs typeface="Calibri"/>
              </a:rPr>
              <a:t>I</a:t>
            </a:r>
            <a:r>
              <a:rPr sz="3000" b="1" spc="9" baseline="2730" dirty="0">
                <a:latin typeface="Calibri"/>
                <a:cs typeface="Calibri"/>
              </a:rPr>
              <a:t>n</a:t>
            </a:r>
            <a:r>
              <a:rPr sz="3000" b="1" baseline="2730" dirty="0">
                <a:latin typeface="Calibri"/>
                <a:cs typeface="Calibri"/>
              </a:rPr>
              <a:t>d</a:t>
            </a:r>
            <a:r>
              <a:rPr sz="3000" b="1" spc="9" baseline="2730" dirty="0">
                <a:latin typeface="Calibri"/>
                <a:cs typeface="Calibri"/>
              </a:rPr>
              <a:t>u</a:t>
            </a:r>
            <a:r>
              <a:rPr sz="3000" b="1" baseline="2730" dirty="0">
                <a:latin typeface="Calibri"/>
                <a:cs typeface="Calibri"/>
              </a:rPr>
              <a:t>ctance</a:t>
            </a:r>
            <a:r>
              <a:rPr sz="3000" b="1" spc="-25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(</a:t>
            </a:r>
            <a:r>
              <a:rPr sz="3000" b="1" spc="4" baseline="2730" dirty="0">
                <a:solidFill>
                  <a:srgbClr val="A40020"/>
                </a:solidFill>
                <a:latin typeface="Calibri"/>
                <a:cs typeface="Calibri"/>
              </a:rPr>
              <a:t>L</a:t>
            </a:r>
            <a:r>
              <a:rPr sz="3000" b="1" baseline="2730" dirty="0">
                <a:latin typeface="Calibri"/>
                <a:cs typeface="Calibri"/>
              </a:rPr>
              <a:t>): </a:t>
            </a:r>
            <a:r>
              <a:rPr sz="3000" baseline="2730" dirty="0">
                <a:latin typeface="Calibri"/>
                <a:cs typeface="Calibri"/>
              </a:rPr>
              <a:t>P</a:t>
            </a:r>
            <a:r>
              <a:rPr sz="3000" spc="-4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operty of</a:t>
            </a:r>
            <a:r>
              <a:rPr sz="3000" spc="-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op</a:t>
            </a:r>
            <a:r>
              <a:rPr sz="3000" spc="4" baseline="2730" dirty="0">
                <a:latin typeface="Calibri"/>
                <a:cs typeface="Calibri"/>
              </a:rPr>
              <a:t>p</a:t>
            </a:r>
            <a:r>
              <a:rPr sz="3000" baseline="2730" dirty="0">
                <a:latin typeface="Calibri"/>
                <a:cs typeface="Calibri"/>
              </a:rPr>
              <a:t>os</a:t>
            </a:r>
            <a:r>
              <a:rPr sz="3000" spc="-9" baseline="2730" dirty="0">
                <a:latin typeface="Calibri"/>
                <a:cs typeface="Calibri"/>
              </a:rPr>
              <a:t>i</a:t>
            </a:r>
            <a:r>
              <a:rPr sz="3000" baseline="2730" dirty="0">
                <a:latin typeface="Calibri"/>
                <a:cs typeface="Calibri"/>
              </a:rPr>
              <a:t>tion</a:t>
            </a:r>
            <a:r>
              <a:rPr sz="3000" spc="-1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to</a:t>
            </a:r>
            <a:r>
              <a:rPr sz="3000" spc="-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the</a:t>
            </a:r>
            <a:r>
              <a:rPr sz="3000" spc="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A40020"/>
                </a:solidFill>
                <a:latin typeface="Calibri"/>
                <a:cs typeface="Calibri"/>
              </a:rPr>
              <a:t>rate</a:t>
            </a:r>
            <a:r>
              <a:rPr sz="3000" spc="14" baseline="2730" dirty="0">
                <a:solidFill>
                  <a:srgbClr val="A40020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A40020"/>
                </a:solidFill>
                <a:latin typeface="Calibri"/>
                <a:cs typeface="Calibri"/>
              </a:rPr>
              <a:t>of</a:t>
            </a:r>
            <a:r>
              <a:rPr sz="3000" spc="-9" baseline="2730" dirty="0">
                <a:solidFill>
                  <a:srgbClr val="A40020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A40020"/>
                </a:solidFill>
                <a:latin typeface="Calibri"/>
                <a:cs typeface="Calibri"/>
              </a:rPr>
              <a:t>c</a:t>
            </a:r>
            <a:r>
              <a:rPr sz="3000" spc="4" baseline="2730" dirty="0">
                <a:solidFill>
                  <a:srgbClr val="A40020"/>
                </a:solidFill>
                <a:latin typeface="Calibri"/>
                <a:cs typeface="Calibri"/>
              </a:rPr>
              <a:t>h</a:t>
            </a:r>
            <a:r>
              <a:rPr sz="3000" baseline="2730" dirty="0">
                <a:solidFill>
                  <a:srgbClr val="A40020"/>
                </a:solidFill>
                <a:latin typeface="Calibri"/>
                <a:cs typeface="Calibri"/>
              </a:rPr>
              <a:t>an</a:t>
            </a:r>
            <a:r>
              <a:rPr sz="3000" spc="4" baseline="2730" dirty="0">
                <a:solidFill>
                  <a:srgbClr val="A40020"/>
                </a:solidFill>
                <a:latin typeface="Calibri"/>
                <a:cs typeface="Calibri"/>
              </a:rPr>
              <a:t>g</a:t>
            </a:r>
            <a:r>
              <a:rPr sz="3000" baseline="2730" dirty="0">
                <a:solidFill>
                  <a:srgbClr val="A40020"/>
                </a:solidFill>
                <a:latin typeface="Calibri"/>
                <a:cs typeface="Calibri"/>
              </a:rPr>
              <a:t>e</a:t>
            </a:r>
            <a:r>
              <a:rPr sz="3000" spc="-14" baseline="2730" dirty="0">
                <a:solidFill>
                  <a:srgbClr val="A40020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A40020"/>
                </a:solidFill>
                <a:latin typeface="Calibri"/>
                <a:cs typeface="Calibri"/>
              </a:rPr>
              <a:t>of</a:t>
            </a:r>
            <a:r>
              <a:rPr sz="3000" spc="-4" baseline="2730" dirty="0">
                <a:solidFill>
                  <a:srgbClr val="A40020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A40020"/>
                </a:solidFill>
                <a:latin typeface="Calibri"/>
                <a:cs typeface="Calibri"/>
              </a:rPr>
              <a:t>c</a:t>
            </a:r>
            <a:r>
              <a:rPr sz="3000" spc="4" baseline="2730" dirty="0">
                <a:solidFill>
                  <a:srgbClr val="A40020"/>
                </a:solidFill>
                <a:latin typeface="Calibri"/>
                <a:cs typeface="Calibri"/>
              </a:rPr>
              <a:t>u</a:t>
            </a:r>
            <a:r>
              <a:rPr sz="3000" baseline="2730" dirty="0">
                <a:solidFill>
                  <a:srgbClr val="A40020"/>
                </a:solidFill>
                <a:latin typeface="Calibri"/>
                <a:cs typeface="Calibri"/>
              </a:rPr>
              <a:t>r</a:t>
            </a:r>
            <a:r>
              <a:rPr sz="3000" spc="-4" baseline="2730" dirty="0">
                <a:solidFill>
                  <a:srgbClr val="A40020"/>
                </a:solidFill>
                <a:latin typeface="Calibri"/>
                <a:cs typeface="Calibri"/>
              </a:rPr>
              <a:t>r</a:t>
            </a:r>
            <a:r>
              <a:rPr sz="3000" baseline="2730" dirty="0">
                <a:solidFill>
                  <a:srgbClr val="A40020"/>
                </a:solidFill>
                <a:latin typeface="Calibri"/>
                <a:cs typeface="Calibri"/>
              </a:rPr>
              <a:t>ent</a:t>
            </a:r>
            <a:endParaRPr sz="2000">
              <a:latin typeface="Calibri"/>
              <a:cs typeface="Calibri"/>
            </a:endParaRPr>
          </a:p>
          <a:p>
            <a:pPr marL="416864">
              <a:lnSpc>
                <a:spcPct val="101725"/>
              </a:lnSpc>
              <a:spcBef>
                <a:spcPts val="811"/>
              </a:spcBef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8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vo</a:t>
            </a:r>
            <a:r>
              <a:rPr sz="2000" spc="-9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tage</a:t>
            </a:r>
            <a:r>
              <a:rPr sz="2000" spc="8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</a:t>
            </a:r>
            <a:r>
              <a:rPr sz="2000" spc="4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ced</a:t>
            </a:r>
            <a:r>
              <a:rPr sz="2000" spc="89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8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8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9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4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tor</a:t>
            </a:r>
            <a:r>
              <a:rPr sz="2000" spc="89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84" dirty="0">
                <a:latin typeface="Calibri"/>
                <a:cs typeface="Calibri"/>
              </a:rPr>
              <a:t> </a:t>
            </a:r>
            <a:r>
              <a:rPr sz="2000" u="heavy" dirty="0">
                <a:latin typeface="Calibri"/>
                <a:cs typeface="Calibri"/>
              </a:rPr>
              <a:t>pr</a:t>
            </a:r>
            <a:r>
              <a:rPr sz="2000" u="heavy" spc="-14" dirty="0">
                <a:latin typeface="Calibri"/>
                <a:cs typeface="Calibri"/>
              </a:rPr>
              <a:t>o</a:t>
            </a:r>
            <a:r>
              <a:rPr sz="2000" u="heavy" dirty="0">
                <a:latin typeface="Calibri"/>
                <a:cs typeface="Calibri"/>
              </a:rPr>
              <a:t>portional</a:t>
            </a:r>
            <a:r>
              <a:rPr sz="2000" spc="8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8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9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89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A40020"/>
                </a:solidFill>
                <a:latin typeface="Calibri"/>
                <a:cs typeface="Calibri"/>
              </a:rPr>
              <a:t>rate</a:t>
            </a:r>
            <a:r>
              <a:rPr sz="2000" spc="84" dirty="0">
                <a:solidFill>
                  <a:srgbClr val="A4002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A40020"/>
                </a:solidFill>
                <a:latin typeface="Calibri"/>
                <a:cs typeface="Calibri"/>
              </a:rPr>
              <a:t>of</a:t>
            </a:r>
            <a:r>
              <a:rPr sz="2000" spc="89" dirty="0">
                <a:solidFill>
                  <a:srgbClr val="A4002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A40020"/>
                </a:solidFill>
                <a:latin typeface="Calibri"/>
                <a:cs typeface="Calibri"/>
              </a:rPr>
              <a:t>c</a:t>
            </a:r>
            <a:r>
              <a:rPr sz="2000" spc="4" dirty="0">
                <a:solidFill>
                  <a:srgbClr val="A40020"/>
                </a:solidFill>
                <a:latin typeface="Calibri"/>
                <a:cs typeface="Calibri"/>
              </a:rPr>
              <a:t>h</a:t>
            </a:r>
            <a:r>
              <a:rPr sz="2000" dirty="0">
                <a:solidFill>
                  <a:srgbClr val="A40020"/>
                </a:solidFill>
                <a:latin typeface="Calibri"/>
                <a:cs typeface="Calibri"/>
              </a:rPr>
              <a:t>ange</a:t>
            </a:r>
            <a:endParaRPr sz="2000">
              <a:latin typeface="Calibri"/>
              <a:cs typeface="Calibri"/>
            </a:endParaRPr>
          </a:p>
          <a:p>
            <a:pPr marL="416864" marR="46508">
              <a:lnSpc>
                <a:spcPct val="101725"/>
              </a:lnSpc>
              <a:spcBef>
                <a:spcPts val="440"/>
              </a:spcBef>
            </a:pPr>
            <a:r>
              <a:rPr sz="2000" dirty="0">
                <a:solidFill>
                  <a:srgbClr val="A40020"/>
                </a:solidFill>
                <a:latin typeface="Calibri"/>
                <a:cs typeface="Calibri"/>
              </a:rPr>
              <a:t>of</a:t>
            </a:r>
            <a:r>
              <a:rPr sz="2000" spc="-9" dirty="0">
                <a:solidFill>
                  <a:srgbClr val="A4002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A40020"/>
                </a:solidFill>
                <a:latin typeface="Calibri"/>
                <a:cs typeface="Calibri"/>
              </a:rPr>
              <a:t>current </a:t>
            </a:r>
            <a:r>
              <a:rPr sz="2000" dirty="0">
                <a:latin typeface="Calibri"/>
                <a:cs typeface="Calibri"/>
              </a:rPr>
              <a:t>fl</a:t>
            </a:r>
            <a:r>
              <a:rPr sz="2000" spc="-4" dirty="0">
                <a:latin typeface="Calibri"/>
                <a:cs typeface="Calibri"/>
              </a:rPr>
              <a:t>ow</a:t>
            </a:r>
            <a:r>
              <a:rPr sz="2000" dirty="0">
                <a:latin typeface="Calibri"/>
                <a:cs typeface="Calibri"/>
              </a:rPr>
              <a:t>ing</a:t>
            </a:r>
            <a:r>
              <a:rPr sz="2000" spc="-1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through</a:t>
            </a:r>
            <a:r>
              <a:rPr sz="2000" spc="-24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t;</a:t>
            </a:r>
            <a:endParaRPr sz="2000">
              <a:latin typeface="Calibri"/>
              <a:cs typeface="Calibri"/>
            </a:endParaRPr>
          </a:p>
          <a:p>
            <a:pPr marL="552627" marR="1420468" algn="ctr">
              <a:lnSpc>
                <a:spcPts val="2238"/>
              </a:lnSpc>
              <a:spcBef>
                <a:spcPts val="434"/>
              </a:spcBef>
            </a:pPr>
            <a:r>
              <a:rPr sz="2000" b="1" i="1" dirty="0">
                <a:latin typeface="Calibri"/>
                <a:cs typeface="Calibri"/>
              </a:rPr>
              <a:t>e</a:t>
            </a:r>
            <a:r>
              <a:rPr sz="1950" b="1" i="1" baseline="-21005" dirty="0">
                <a:latin typeface="Calibri"/>
                <a:cs typeface="Calibri"/>
              </a:rPr>
              <a:t>L</a:t>
            </a:r>
            <a:r>
              <a:rPr sz="1950" b="1" i="1" spc="174" baseline="-2100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=</a:t>
            </a:r>
            <a:r>
              <a:rPr sz="2000" b="1" spc="-9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A40020"/>
                </a:solidFill>
                <a:latin typeface="Calibri"/>
                <a:cs typeface="Calibri"/>
              </a:rPr>
              <a:t>L</a:t>
            </a:r>
            <a:r>
              <a:rPr sz="2000" b="1" spc="9" dirty="0">
                <a:solidFill>
                  <a:srgbClr val="A40020"/>
                </a:solidFill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</a:t>
            </a:r>
            <a:r>
              <a:rPr sz="2000" b="1" i="1" dirty="0">
                <a:latin typeface="Calibri"/>
                <a:cs typeface="Calibri"/>
              </a:rPr>
              <a:t>di</a:t>
            </a:r>
            <a:r>
              <a:rPr sz="2000" b="1" i="1" spc="-9" dirty="0">
                <a:latin typeface="Calibri"/>
                <a:cs typeface="Calibri"/>
              </a:rPr>
              <a:t>/</a:t>
            </a:r>
            <a:r>
              <a:rPr sz="2000" b="1" i="1" dirty="0">
                <a:latin typeface="Calibri"/>
                <a:cs typeface="Calibri"/>
              </a:rPr>
              <a:t>dt</a:t>
            </a:r>
            <a:r>
              <a:rPr sz="2000" b="1" dirty="0">
                <a:latin typeface="Calibri"/>
                <a:cs typeface="Calibri"/>
              </a:rPr>
              <a:t>)</a:t>
            </a:r>
            <a:r>
              <a:rPr sz="2000" b="1" spc="-29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= </a:t>
            </a:r>
            <a:r>
              <a:rPr sz="2000" b="1" spc="4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</a:t>
            </a:r>
            <a:r>
              <a:rPr sz="2000" b="1" spc="-4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</a:t>
            </a:r>
            <a:r>
              <a:rPr sz="2000" b="1" i="1" dirty="0">
                <a:latin typeface="Calibri"/>
                <a:cs typeface="Calibri"/>
              </a:rPr>
              <a:t>dФ</a:t>
            </a:r>
            <a:r>
              <a:rPr sz="2000" b="1" i="1" spc="-4" dirty="0">
                <a:latin typeface="Calibri"/>
                <a:cs typeface="Calibri"/>
              </a:rPr>
              <a:t>/</a:t>
            </a:r>
            <a:r>
              <a:rPr sz="2000" b="1" i="1" dirty="0">
                <a:latin typeface="Calibri"/>
                <a:cs typeface="Calibri"/>
              </a:rPr>
              <a:t>dt</a:t>
            </a:r>
            <a:r>
              <a:rPr sz="2000" b="1" dirty="0">
                <a:latin typeface="Calibri"/>
                <a:cs typeface="Calibri"/>
              </a:rPr>
              <a:t>); </a:t>
            </a:r>
            <a:r>
              <a:rPr sz="2000" b="1" spc="416" dirty="0"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A40020"/>
                </a:solidFill>
                <a:latin typeface="Calibri"/>
                <a:cs typeface="Calibri"/>
              </a:rPr>
              <a:t>L </a:t>
            </a:r>
            <a:r>
              <a:rPr sz="2000" b="1" dirty="0">
                <a:latin typeface="Calibri"/>
                <a:cs typeface="Calibri"/>
              </a:rPr>
              <a:t>= N</a:t>
            </a:r>
            <a:r>
              <a:rPr sz="2000" b="1" spc="-9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</a:t>
            </a:r>
            <a:r>
              <a:rPr sz="2000" b="1" i="1" dirty="0">
                <a:latin typeface="Calibri"/>
                <a:cs typeface="Calibri"/>
              </a:rPr>
              <a:t>dФ/</a:t>
            </a:r>
            <a:r>
              <a:rPr sz="2000" b="1" i="1" spc="-9" dirty="0">
                <a:latin typeface="Calibri"/>
                <a:cs typeface="Calibri"/>
              </a:rPr>
              <a:t>d</a:t>
            </a:r>
            <a:r>
              <a:rPr sz="2000" b="1" i="1" dirty="0">
                <a:latin typeface="Calibri"/>
                <a:cs typeface="Calibri"/>
              </a:rPr>
              <a:t>i</a:t>
            </a:r>
            <a:r>
              <a:rPr sz="2000" b="1" dirty="0">
                <a:latin typeface="Calibri"/>
                <a:cs typeface="Calibri"/>
              </a:rPr>
              <a:t>);</a:t>
            </a:r>
            <a:r>
              <a:rPr sz="2000" b="1" spc="-19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Unit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 Henry (H)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47393" y="5297424"/>
            <a:ext cx="8092847" cy="11138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2452">
              <a:lnSpc>
                <a:spcPts val="2140"/>
              </a:lnSpc>
              <a:spcBef>
                <a:spcPts val="107"/>
              </a:spcBef>
            </a:pPr>
            <a:r>
              <a:rPr sz="3000" b="1" baseline="2730" dirty="0">
                <a:latin typeface="Calibri"/>
                <a:cs typeface="Calibri"/>
              </a:rPr>
              <a:t>C</a:t>
            </a:r>
            <a:r>
              <a:rPr sz="3000" b="1" spc="-9" baseline="2730" dirty="0">
                <a:latin typeface="Calibri"/>
                <a:cs typeface="Calibri"/>
              </a:rPr>
              <a:t>a</a:t>
            </a:r>
            <a:r>
              <a:rPr sz="3000" b="1" baseline="2730" dirty="0">
                <a:latin typeface="Calibri"/>
                <a:cs typeface="Calibri"/>
              </a:rPr>
              <a:t>pacit</a:t>
            </a:r>
            <a:r>
              <a:rPr sz="3000" b="1" spc="-4" baseline="2730" dirty="0">
                <a:latin typeface="Calibri"/>
                <a:cs typeface="Calibri"/>
              </a:rPr>
              <a:t>a</a:t>
            </a:r>
            <a:r>
              <a:rPr sz="3000" b="1" baseline="2730" dirty="0">
                <a:latin typeface="Calibri"/>
                <a:cs typeface="Calibri"/>
              </a:rPr>
              <a:t>n</a:t>
            </a:r>
            <a:r>
              <a:rPr sz="3000" b="1" spc="4" baseline="2730" dirty="0">
                <a:latin typeface="Calibri"/>
                <a:cs typeface="Calibri"/>
              </a:rPr>
              <a:t>c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4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(</a:t>
            </a:r>
            <a:r>
              <a:rPr sz="3000" b="1" spc="-4" baseline="2730" dirty="0">
                <a:solidFill>
                  <a:srgbClr val="A40020"/>
                </a:solidFill>
                <a:latin typeface="Calibri"/>
                <a:cs typeface="Calibri"/>
              </a:rPr>
              <a:t>C</a:t>
            </a:r>
            <a:r>
              <a:rPr sz="3000" b="1" baseline="2730" dirty="0">
                <a:latin typeface="Calibri"/>
                <a:cs typeface="Calibri"/>
              </a:rPr>
              <a:t>): </a:t>
            </a:r>
            <a:r>
              <a:rPr sz="3000" baseline="2730" dirty="0">
                <a:latin typeface="Calibri"/>
                <a:cs typeface="Calibri"/>
              </a:rPr>
              <a:t>P</a:t>
            </a:r>
            <a:r>
              <a:rPr sz="3000" spc="-4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operty which</a:t>
            </a:r>
            <a:r>
              <a:rPr sz="3000" spc="-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op</a:t>
            </a:r>
            <a:r>
              <a:rPr sz="3000" spc="4" baseline="2730" dirty="0">
                <a:latin typeface="Calibri"/>
                <a:cs typeface="Calibri"/>
              </a:rPr>
              <a:t>p</a:t>
            </a:r>
            <a:r>
              <a:rPr sz="3000" baseline="2730" dirty="0">
                <a:latin typeface="Calibri"/>
                <a:cs typeface="Calibri"/>
              </a:rPr>
              <a:t>oses</a:t>
            </a:r>
            <a:r>
              <a:rPr sz="3000" spc="-1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the</a:t>
            </a:r>
            <a:r>
              <a:rPr sz="3000" spc="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A40020"/>
                </a:solidFill>
                <a:latin typeface="Calibri"/>
                <a:cs typeface="Calibri"/>
              </a:rPr>
              <a:t>rate of</a:t>
            </a:r>
            <a:r>
              <a:rPr sz="3000" spc="-9" baseline="2730" dirty="0">
                <a:solidFill>
                  <a:srgbClr val="A40020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A40020"/>
                </a:solidFill>
                <a:latin typeface="Calibri"/>
                <a:cs typeface="Calibri"/>
              </a:rPr>
              <a:t>c</a:t>
            </a:r>
            <a:r>
              <a:rPr sz="3000" spc="4" baseline="2730" dirty="0">
                <a:solidFill>
                  <a:srgbClr val="A40020"/>
                </a:solidFill>
                <a:latin typeface="Calibri"/>
                <a:cs typeface="Calibri"/>
              </a:rPr>
              <a:t>h</a:t>
            </a:r>
            <a:r>
              <a:rPr sz="3000" baseline="2730" dirty="0">
                <a:solidFill>
                  <a:srgbClr val="A40020"/>
                </a:solidFill>
                <a:latin typeface="Calibri"/>
                <a:cs typeface="Calibri"/>
              </a:rPr>
              <a:t>an</a:t>
            </a:r>
            <a:r>
              <a:rPr sz="3000" spc="4" baseline="2730" dirty="0">
                <a:solidFill>
                  <a:srgbClr val="A40020"/>
                </a:solidFill>
                <a:latin typeface="Calibri"/>
                <a:cs typeface="Calibri"/>
              </a:rPr>
              <a:t>g</a:t>
            </a:r>
            <a:r>
              <a:rPr sz="3000" baseline="2730" dirty="0">
                <a:solidFill>
                  <a:srgbClr val="A40020"/>
                </a:solidFill>
                <a:latin typeface="Calibri"/>
                <a:cs typeface="Calibri"/>
              </a:rPr>
              <a:t>e</a:t>
            </a:r>
            <a:r>
              <a:rPr sz="3000" spc="-14" baseline="2730" dirty="0">
                <a:solidFill>
                  <a:srgbClr val="A40020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A40020"/>
                </a:solidFill>
                <a:latin typeface="Calibri"/>
                <a:cs typeface="Calibri"/>
              </a:rPr>
              <a:t>of</a:t>
            </a:r>
            <a:r>
              <a:rPr sz="3000" spc="-4" baseline="2730" dirty="0">
                <a:solidFill>
                  <a:srgbClr val="A40020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A40020"/>
                </a:solidFill>
                <a:latin typeface="Calibri"/>
                <a:cs typeface="Calibri"/>
              </a:rPr>
              <a:t>vo</a:t>
            </a:r>
            <a:r>
              <a:rPr sz="3000" spc="-9" baseline="2730" dirty="0">
                <a:solidFill>
                  <a:srgbClr val="A40020"/>
                </a:solidFill>
                <a:latin typeface="Calibri"/>
                <a:cs typeface="Calibri"/>
              </a:rPr>
              <a:t>l</a:t>
            </a:r>
            <a:r>
              <a:rPr sz="3000" baseline="2730" dirty="0">
                <a:solidFill>
                  <a:srgbClr val="A40020"/>
                </a:solidFill>
                <a:latin typeface="Calibri"/>
                <a:cs typeface="Calibri"/>
              </a:rPr>
              <a:t>tag</a:t>
            </a:r>
            <a:r>
              <a:rPr sz="3000" spc="4" baseline="2730" dirty="0">
                <a:solidFill>
                  <a:srgbClr val="A40020"/>
                </a:solidFill>
                <a:latin typeface="Calibri"/>
                <a:cs typeface="Calibri"/>
              </a:rPr>
              <a:t>e</a:t>
            </a:r>
            <a:r>
              <a:rPr sz="3000" baseline="2730" dirty="0">
                <a:latin typeface="Calibri"/>
                <a:cs typeface="Calibri"/>
              </a:rPr>
              <a:t>;</a:t>
            </a:r>
            <a:endParaRPr sz="2000">
              <a:latin typeface="Calibri"/>
              <a:cs typeface="Calibri"/>
            </a:endParaRPr>
          </a:p>
          <a:p>
            <a:pPr marL="416864">
              <a:lnSpc>
                <a:spcPct val="101725"/>
              </a:lnSpc>
              <a:spcBef>
                <a:spcPts val="814"/>
              </a:spcBef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296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capa</a:t>
            </a:r>
            <a:r>
              <a:rPr sz="2000" spc="4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9" dirty="0">
                <a:latin typeface="Calibri"/>
                <a:cs typeface="Calibri"/>
              </a:rPr>
              <a:t>i</a:t>
            </a:r>
            <a:r>
              <a:rPr sz="2000" spc="-4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316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current</a:t>
            </a:r>
            <a:r>
              <a:rPr sz="2000" spc="307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301" dirty="0">
                <a:latin typeface="Calibri"/>
                <a:cs typeface="Calibri"/>
              </a:rPr>
              <a:t> </a:t>
            </a:r>
            <a:r>
              <a:rPr sz="2000" u="heavy" dirty="0">
                <a:latin typeface="Calibri"/>
                <a:cs typeface="Calibri"/>
              </a:rPr>
              <a:t>p</a:t>
            </a:r>
            <a:r>
              <a:rPr sz="2000" u="heavy" spc="-14" dirty="0">
                <a:latin typeface="Calibri"/>
                <a:cs typeface="Calibri"/>
              </a:rPr>
              <a:t>r</a:t>
            </a:r>
            <a:r>
              <a:rPr sz="2000" u="heavy" dirty="0">
                <a:latin typeface="Calibri"/>
                <a:cs typeface="Calibri"/>
              </a:rPr>
              <a:t>o</a:t>
            </a:r>
            <a:r>
              <a:rPr sz="2000" u="heavy" spc="-9" dirty="0">
                <a:latin typeface="Calibri"/>
                <a:cs typeface="Calibri"/>
              </a:rPr>
              <a:t>p</a:t>
            </a:r>
            <a:r>
              <a:rPr sz="2000" u="heavy" dirty="0">
                <a:latin typeface="Calibri"/>
                <a:cs typeface="Calibri"/>
              </a:rPr>
              <a:t>ort</a:t>
            </a:r>
            <a:r>
              <a:rPr sz="2000" u="heavy" spc="-9" dirty="0">
                <a:latin typeface="Calibri"/>
                <a:cs typeface="Calibri"/>
              </a:rPr>
              <a:t>i</a:t>
            </a:r>
            <a:r>
              <a:rPr sz="2000" u="heavy" dirty="0">
                <a:latin typeface="Calibri"/>
                <a:cs typeface="Calibri"/>
              </a:rPr>
              <a:t>onal</a:t>
            </a:r>
            <a:r>
              <a:rPr sz="2000" spc="301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291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01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A40020"/>
                </a:solidFill>
                <a:latin typeface="Calibri"/>
                <a:cs typeface="Calibri"/>
              </a:rPr>
              <a:t>rate</a:t>
            </a:r>
            <a:r>
              <a:rPr sz="2000" spc="296" dirty="0">
                <a:solidFill>
                  <a:srgbClr val="A4002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A40020"/>
                </a:solidFill>
                <a:latin typeface="Calibri"/>
                <a:cs typeface="Calibri"/>
              </a:rPr>
              <a:t>of</a:t>
            </a:r>
            <a:r>
              <a:rPr sz="2000" spc="301" dirty="0">
                <a:solidFill>
                  <a:srgbClr val="A40020"/>
                </a:solidFill>
                <a:latin typeface="Calibri"/>
                <a:cs typeface="Calibri"/>
              </a:rPr>
              <a:t> </a:t>
            </a:r>
            <a:r>
              <a:rPr sz="2000" spc="-9" dirty="0">
                <a:solidFill>
                  <a:srgbClr val="A40020"/>
                </a:solidFill>
                <a:latin typeface="Calibri"/>
                <a:cs typeface="Calibri"/>
              </a:rPr>
              <a:t>ch</a:t>
            </a:r>
            <a:r>
              <a:rPr sz="2000" dirty="0">
                <a:solidFill>
                  <a:srgbClr val="A40020"/>
                </a:solidFill>
                <a:latin typeface="Calibri"/>
                <a:cs typeface="Calibri"/>
              </a:rPr>
              <a:t>ange</a:t>
            </a:r>
            <a:r>
              <a:rPr sz="2000" spc="296" dirty="0">
                <a:solidFill>
                  <a:srgbClr val="A4002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A40020"/>
                </a:solidFill>
                <a:latin typeface="Calibri"/>
                <a:cs typeface="Calibri"/>
              </a:rPr>
              <a:t>of</a:t>
            </a:r>
            <a:r>
              <a:rPr sz="2000" spc="291" dirty="0">
                <a:solidFill>
                  <a:srgbClr val="A40020"/>
                </a:solidFill>
                <a:latin typeface="Calibri"/>
                <a:cs typeface="Calibri"/>
              </a:rPr>
              <a:t> </a:t>
            </a:r>
            <a:r>
              <a:rPr sz="2000" spc="-4" dirty="0">
                <a:solidFill>
                  <a:srgbClr val="A40020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A40020"/>
                </a:solidFill>
                <a:latin typeface="Calibri"/>
                <a:cs typeface="Calibri"/>
              </a:rPr>
              <a:t>o</a:t>
            </a:r>
            <a:r>
              <a:rPr sz="2000" spc="-4" dirty="0">
                <a:solidFill>
                  <a:srgbClr val="A4002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A40020"/>
                </a:solidFill>
                <a:latin typeface="Calibri"/>
                <a:cs typeface="Calibri"/>
              </a:rPr>
              <a:t>ta</a:t>
            </a:r>
            <a:r>
              <a:rPr sz="2000" spc="-9" dirty="0">
                <a:solidFill>
                  <a:srgbClr val="A40020"/>
                </a:solidFill>
                <a:latin typeface="Calibri"/>
                <a:cs typeface="Calibri"/>
              </a:rPr>
              <a:t>g</a:t>
            </a:r>
            <a:r>
              <a:rPr sz="2000" dirty="0">
                <a:solidFill>
                  <a:srgbClr val="A40020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416864" marR="52452">
              <a:lnSpc>
                <a:spcPts val="2258"/>
              </a:lnSpc>
              <a:spcBef>
                <a:spcPts val="434"/>
              </a:spcBef>
            </a:pPr>
            <a:r>
              <a:rPr sz="2000" dirty="0">
                <a:solidFill>
                  <a:srgbClr val="A40020"/>
                </a:solidFill>
                <a:latin typeface="Calibri"/>
                <a:cs typeface="Calibri"/>
              </a:rPr>
              <a:t>across</a:t>
            </a:r>
            <a:r>
              <a:rPr sz="2000" spc="9" dirty="0">
                <a:solidFill>
                  <a:srgbClr val="A40020"/>
                </a:solidFill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; </a:t>
            </a:r>
            <a:r>
              <a:rPr sz="2000" i="1" spc="-4" dirty="0">
                <a:latin typeface="Calibri"/>
                <a:cs typeface="Calibri"/>
              </a:rPr>
              <a:t>i</a:t>
            </a:r>
            <a:r>
              <a:rPr sz="1950" i="1" baseline="-21005" dirty="0">
                <a:latin typeface="Calibri"/>
                <a:cs typeface="Calibri"/>
              </a:rPr>
              <a:t>c</a:t>
            </a:r>
            <a:r>
              <a:rPr sz="1950" i="1" spc="169" baseline="-210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dirty="0">
                <a:solidFill>
                  <a:srgbClr val="A40020"/>
                </a:solidFill>
                <a:latin typeface="Calibri"/>
                <a:cs typeface="Calibri"/>
              </a:rPr>
              <a:t>C</a:t>
            </a:r>
            <a:r>
              <a:rPr sz="2000" spc="-9" dirty="0">
                <a:solidFill>
                  <a:srgbClr val="A40020"/>
                </a:solidFill>
                <a:latin typeface="Calibri"/>
                <a:cs typeface="Calibri"/>
              </a:rPr>
              <a:t> </a:t>
            </a:r>
            <a:r>
              <a:rPr sz="2000" spc="4" dirty="0">
                <a:latin typeface="Calibri"/>
                <a:cs typeface="Calibri"/>
              </a:rPr>
              <a:t>(</a:t>
            </a:r>
            <a:r>
              <a:rPr sz="2000" i="1" dirty="0">
                <a:latin typeface="Calibri"/>
                <a:cs typeface="Calibri"/>
              </a:rPr>
              <a:t>dv/dt</a:t>
            </a:r>
            <a:r>
              <a:rPr sz="2000" spc="4" dirty="0">
                <a:latin typeface="Calibri"/>
                <a:cs typeface="Calibri"/>
              </a:rPr>
              <a:t>)</a:t>
            </a:r>
            <a:r>
              <a:rPr sz="2000" dirty="0">
                <a:latin typeface="Calibri"/>
                <a:cs typeface="Calibri"/>
              </a:rPr>
              <a:t>;</a:t>
            </a:r>
            <a:r>
              <a:rPr sz="2000" spc="-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Unit – </a:t>
            </a:r>
            <a:r>
              <a:rPr sz="2000" b="1" dirty="0">
                <a:latin typeface="Calibri"/>
                <a:cs typeface="Calibri"/>
              </a:rPr>
              <a:t>Far</a:t>
            </a:r>
            <a:r>
              <a:rPr sz="2000" b="1" spc="-9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d (</a:t>
            </a:r>
            <a:r>
              <a:rPr sz="2000" b="1" spc="4" dirty="0">
                <a:solidFill>
                  <a:srgbClr val="A40020"/>
                </a:solidFill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).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741" y="6578220"/>
            <a:ext cx="992125" cy="185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5"/>
              </a:lnSpc>
              <a:spcBef>
                <a:spcPts val="69"/>
              </a:spcBef>
            </a:pP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100" baseline="227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1</a:t>
            </a:r>
            <a:r>
              <a:rPr sz="1200" b="1" spc="-9" baseline="27306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1200" b="1" baseline="27306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200" b="1" spc="105" baseline="27306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94" baseline="2275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ea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9764" y="6578219"/>
            <a:ext cx="2759836" cy="185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lang="en-US" b="1" baseline="2275" dirty="0">
                <a:solidFill>
                  <a:srgbClr val="001F5F"/>
                </a:solidFill>
                <a:latin typeface="Calibri"/>
                <a:cs typeface="Calibri"/>
              </a:rPr>
              <a:t>Electrical &amp; Electronics Systems (EE1002)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7193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2514600" y="5334000"/>
            <a:ext cx="6629400" cy="1238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14600" y="1447800"/>
            <a:ext cx="6781800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168012" y="1089786"/>
            <a:ext cx="1012555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b="1" baseline="2925" dirty="0">
                <a:latin typeface="Calibri"/>
                <a:cs typeface="Calibri"/>
              </a:rPr>
              <a:t>Oh</a:t>
            </a:r>
            <a:r>
              <a:rPr sz="4200" b="1" spc="9" baseline="2925" dirty="0">
                <a:latin typeface="Calibri"/>
                <a:cs typeface="Calibri"/>
              </a:rPr>
              <a:t>m</a:t>
            </a:r>
            <a:r>
              <a:rPr sz="4200" b="1" spc="-154" baseline="2925" dirty="0">
                <a:latin typeface="Calibri"/>
                <a:cs typeface="Calibri"/>
              </a:rPr>
              <a:t>’</a:t>
            </a:r>
            <a:r>
              <a:rPr sz="4200" b="1" baseline="2925" dirty="0"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82154" y="1089786"/>
            <a:ext cx="665275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b="1" baseline="2925" dirty="0">
                <a:latin typeface="Calibri"/>
                <a:cs typeface="Calibri"/>
              </a:rPr>
              <a:t>L</a:t>
            </a:r>
            <a:r>
              <a:rPr sz="4200" b="1" spc="-29" baseline="2925" dirty="0">
                <a:latin typeface="Calibri"/>
                <a:cs typeface="Calibri"/>
              </a:rPr>
              <a:t>a</a:t>
            </a:r>
            <a:r>
              <a:rPr sz="4200" b="1" baseline="2925" dirty="0">
                <a:latin typeface="Calibri"/>
                <a:cs typeface="Calibri"/>
              </a:rPr>
              <a:t>w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31340" y="2823607"/>
            <a:ext cx="15265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74241" y="2838959"/>
            <a:ext cx="80409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latin typeface="Calibri"/>
                <a:cs typeface="Calibri"/>
              </a:rPr>
              <a:t>Th</a:t>
            </a:r>
            <a:r>
              <a:rPr sz="3000" spc="-25" baseline="2730" dirty="0">
                <a:latin typeface="Calibri"/>
                <a:cs typeface="Calibri"/>
              </a:rPr>
              <a:t>a</a:t>
            </a:r>
            <a:r>
              <a:rPr sz="3000" baseline="2730" dirty="0">
                <a:latin typeface="Calibri"/>
                <a:cs typeface="Calibri"/>
              </a:rPr>
              <a:t>t</a:t>
            </a:r>
            <a:r>
              <a:rPr sz="3000" spc="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i</a:t>
            </a:r>
            <a:r>
              <a:rPr sz="3000" spc="-4" baseline="2730" dirty="0">
                <a:latin typeface="Calibri"/>
                <a:cs typeface="Calibri"/>
              </a:rPr>
              <a:t>s</a:t>
            </a:r>
            <a:r>
              <a:rPr sz="3000" baseline="2730" dirty="0">
                <a:latin typeface="Calibri"/>
                <a:cs typeface="Calibri"/>
              </a:rPr>
              <a:t>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74241" y="3190845"/>
            <a:ext cx="4030917" cy="9645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65003" algn="r">
              <a:lnSpc>
                <a:spcPts val="4090"/>
              </a:lnSpc>
              <a:spcBef>
                <a:spcPts val="204"/>
              </a:spcBef>
            </a:pPr>
            <a:r>
              <a:rPr sz="3000" baseline="9259" dirty="0">
                <a:latin typeface="Cambria Math"/>
                <a:cs typeface="Cambria Math"/>
              </a:rPr>
              <a:t>𝑣  </a:t>
            </a:r>
            <a:r>
              <a:rPr sz="3000" spc="13" baseline="9259" dirty="0">
                <a:latin typeface="Cambria Math"/>
                <a:cs typeface="Cambria Math"/>
              </a:rPr>
              <a:t> </a:t>
            </a:r>
            <a:r>
              <a:rPr sz="3000" baseline="9259" dirty="0">
                <a:latin typeface="Cambria Math"/>
                <a:cs typeface="Cambria Math"/>
              </a:rPr>
              <a:t>∝</a:t>
            </a:r>
            <a:r>
              <a:rPr sz="3000" spc="104" baseline="9259" dirty="0">
                <a:latin typeface="Cambria Math"/>
                <a:cs typeface="Cambria Math"/>
              </a:rPr>
              <a:t> </a:t>
            </a:r>
            <a:r>
              <a:rPr sz="3000" baseline="9259" dirty="0">
                <a:latin typeface="Cambria Math"/>
                <a:cs typeface="Cambria Math"/>
              </a:rPr>
              <a:t>𝑖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ts val="1040"/>
              </a:lnSpc>
            </a:pPr>
            <a:r>
              <a:rPr sz="3000" baseline="9557" dirty="0">
                <a:latin typeface="Calibri"/>
                <a:cs typeface="Calibri"/>
              </a:rPr>
              <a:t>O</a:t>
            </a:r>
            <a:r>
              <a:rPr sz="3000" spc="4" baseline="9557" dirty="0">
                <a:latin typeface="Calibri"/>
                <a:cs typeface="Calibri"/>
              </a:rPr>
              <a:t>h</a:t>
            </a:r>
            <a:r>
              <a:rPr sz="3000" baseline="9557" dirty="0">
                <a:latin typeface="Calibri"/>
                <a:cs typeface="Calibri"/>
              </a:rPr>
              <a:t>m</a:t>
            </a:r>
            <a:r>
              <a:rPr sz="3000" spc="396" baseline="9557" dirty="0">
                <a:latin typeface="Calibri"/>
                <a:cs typeface="Calibri"/>
              </a:rPr>
              <a:t> </a:t>
            </a:r>
            <a:r>
              <a:rPr sz="3000" baseline="9557" dirty="0">
                <a:latin typeface="Calibri"/>
                <a:cs typeface="Calibri"/>
              </a:rPr>
              <a:t>(scie</a:t>
            </a:r>
            <a:r>
              <a:rPr sz="3000" spc="-19" baseline="9557" dirty="0">
                <a:latin typeface="Calibri"/>
                <a:cs typeface="Calibri"/>
              </a:rPr>
              <a:t>n</a:t>
            </a:r>
            <a:r>
              <a:rPr sz="3000" baseline="9557" dirty="0">
                <a:latin typeface="Calibri"/>
                <a:cs typeface="Calibri"/>
              </a:rPr>
              <a:t>t</a:t>
            </a:r>
            <a:r>
              <a:rPr sz="3000" spc="4" baseline="9557" dirty="0">
                <a:latin typeface="Calibri"/>
                <a:cs typeface="Calibri"/>
              </a:rPr>
              <a:t>i</a:t>
            </a:r>
            <a:r>
              <a:rPr sz="3000" spc="-29" baseline="9557" dirty="0">
                <a:latin typeface="Calibri"/>
                <a:cs typeface="Calibri"/>
              </a:rPr>
              <a:t>s</a:t>
            </a:r>
            <a:r>
              <a:rPr sz="3000" spc="9" baseline="9557" dirty="0">
                <a:latin typeface="Calibri"/>
                <a:cs typeface="Calibri"/>
              </a:rPr>
              <a:t>t</a:t>
            </a:r>
            <a:r>
              <a:rPr sz="3000" baseline="9557" dirty="0">
                <a:latin typeface="Calibri"/>
                <a:cs typeface="Calibri"/>
              </a:rPr>
              <a:t>)</a:t>
            </a:r>
            <a:r>
              <a:rPr sz="3000" spc="412" baseline="9557" dirty="0">
                <a:latin typeface="Calibri"/>
                <a:cs typeface="Calibri"/>
              </a:rPr>
              <a:t> </a:t>
            </a:r>
            <a:r>
              <a:rPr sz="3000" baseline="9557" dirty="0">
                <a:latin typeface="Calibri"/>
                <a:cs typeface="Calibri"/>
              </a:rPr>
              <a:t>d</a:t>
            </a:r>
            <a:r>
              <a:rPr sz="3000" spc="-9" baseline="9557" dirty="0">
                <a:latin typeface="Calibri"/>
                <a:cs typeface="Calibri"/>
              </a:rPr>
              <a:t>e</a:t>
            </a:r>
            <a:r>
              <a:rPr sz="3000" baseline="9557" dirty="0">
                <a:latin typeface="Calibri"/>
                <a:cs typeface="Calibri"/>
              </a:rPr>
              <a:t>fined</a:t>
            </a:r>
            <a:r>
              <a:rPr sz="3000" spc="407" baseline="9557" dirty="0">
                <a:latin typeface="Calibri"/>
                <a:cs typeface="Calibri"/>
              </a:rPr>
              <a:t> </a:t>
            </a:r>
            <a:r>
              <a:rPr sz="3000" spc="-9" baseline="9557" dirty="0">
                <a:latin typeface="Calibri"/>
                <a:cs typeface="Calibri"/>
              </a:rPr>
              <a:t>t</a:t>
            </a:r>
            <a:r>
              <a:rPr sz="3000" baseline="9557" dirty="0">
                <a:latin typeface="Calibri"/>
                <a:cs typeface="Calibri"/>
              </a:rPr>
              <a:t>he</a:t>
            </a:r>
            <a:r>
              <a:rPr sz="3000" spc="391" baseline="9557" dirty="0">
                <a:latin typeface="Calibri"/>
                <a:cs typeface="Calibri"/>
              </a:rPr>
              <a:t> </a:t>
            </a:r>
            <a:r>
              <a:rPr sz="3000" spc="-9" baseline="9557" dirty="0">
                <a:latin typeface="Calibri"/>
                <a:cs typeface="Calibri"/>
              </a:rPr>
              <a:t>c</a:t>
            </a:r>
            <a:r>
              <a:rPr sz="3000" spc="-14" baseline="9557" dirty="0">
                <a:latin typeface="Calibri"/>
                <a:cs typeface="Calibri"/>
              </a:rPr>
              <a:t>o</a:t>
            </a:r>
            <a:r>
              <a:rPr sz="3000" baseline="9557" dirty="0">
                <a:latin typeface="Calibri"/>
                <a:cs typeface="Calibri"/>
              </a:rPr>
              <a:t>n</a:t>
            </a:r>
            <a:r>
              <a:rPr sz="3000" spc="-25" baseline="9557" dirty="0">
                <a:latin typeface="Calibri"/>
                <a:cs typeface="Calibri"/>
              </a:rPr>
              <a:t>st</a:t>
            </a:r>
            <a:r>
              <a:rPr sz="3000" baseline="9557" dirty="0">
                <a:latin typeface="Calibri"/>
                <a:cs typeface="Calibri"/>
              </a:rPr>
              <a:t>a</a:t>
            </a:r>
            <a:r>
              <a:rPr sz="3000" spc="-19" baseline="9557" dirty="0">
                <a:latin typeface="Calibri"/>
                <a:cs typeface="Calibri"/>
              </a:rPr>
              <a:t>n</a:t>
            </a:r>
            <a:r>
              <a:rPr sz="3000" baseline="9557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ts val="2400"/>
              </a:lnSpc>
              <a:spcBef>
                <a:spcPts val="68"/>
              </a:spcBef>
            </a:pPr>
            <a:r>
              <a:rPr sz="3000" spc="-25" baseline="1365" dirty="0">
                <a:latin typeface="Calibri"/>
                <a:cs typeface="Calibri"/>
              </a:rPr>
              <a:t>r</a:t>
            </a:r>
            <a:r>
              <a:rPr sz="3000" baseline="1365" dirty="0">
                <a:latin typeface="Calibri"/>
                <a:cs typeface="Calibri"/>
              </a:rPr>
              <a:t>es</a:t>
            </a:r>
            <a:r>
              <a:rPr sz="3000" spc="-9" baseline="1365" dirty="0">
                <a:latin typeface="Calibri"/>
                <a:cs typeface="Calibri"/>
              </a:rPr>
              <a:t>i</a:t>
            </a:r>
            <a:r>
              <a:rPr sz="3000" spc="-29" baseline="1365" dirty="0">
                <a:latin typeface="Calibri"/>
                <a:cs typeface="Calibri"/>
              </a:rPr>
              <a:t>s</a:t>
            </a:r>
            <a:r>
              <a:rPr sz="3000" spc="-25" baseline="1365" dirty="0">
                <a:latin typeface="Calibri"/>
                <a:cs typeface="Calibri"/>
              </a:rPr>
              <a:t>t</a:t>
            </a:r>
            <a:r>
              <a:rPr sz="3000" baseline="1365" dirty="0">
                <a:latin typeface="Calibri"/>
                <a:cs typeface="Calibri"/>
              </a:rPr>
              <a:t>an</a:t>
            </a:r>
            <a:r>
              <a:rPr sz="3000" spc="4" baseline="1365" dirty="0">
                <a:latin typeface="Calibri"/>
                <a:cs typeface="Calibri"/>
              </a:rPr>
              <a:t>c</a:t>
            </a:r>
            <a:r>
              <a:rPr sz="3000" baseline="1365" dirty="0">
                <a:latin typeface="Calibri"/>
                <a:cs typeface="Calibri"/>
              </a:rPr>
              <a:t>e,</a:t>
            </a:r>
            <a:r>
              <a:rPr sz="3000" spc="34" baseline="1365" dirty="0">
                <a:latin typeface="Calibri"/>
                <a:cs typeface="Calibri"/>
              </a:rPr>
              <a:t> </a:t>
            </a:r>
            <a:r>
              <a:rPr sz="3000" spc="14" baseline="1365" dirty="0">
                <a:latin typeface="Calibri"/>
                <a:cs typeface="Calibri"/>
              </a:rPr>
              <a:t>R</a:t>
            </a:r>
            <a:r>
              <a:rPr sz="3000" baseline="136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31340" y="3555127"/>
            <a:ext cx="15265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50051" y="3570479"/>
            <a:ext cx="194103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latin typeface="Calibri"/>
                <a:cs typeface="Calibri"/>
              </a:rPr>
              <a:t>of</a:t>
            </a:r>
            <a:r>
              <a:rPr sz="3000" spc="401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p</a:t>
            </a:r>
            <a:r>
              <a:rPr sz="3000" spc="-34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o</a:t>
            </a:r>
            <a:r>
              <a:rPr sz="3000" spc="-9" baseline="2730" dirty="0">
                <a:latin typeface="Calibri"/>
                <a:cs typeface="Calibri"/>
              </a:rPr>
              <a:t>p</a:t>
            </a:r>
            <a:r>
              <a:rPr sz="3000" baseline="2730" dirty="0">
                <a:latin typeface="Calibri"/>
                <a:cs typeface="Calibri"/>
              </a:rPr>
              <a:t>ort</a:t>
            </a:r>
            <a:r>
              <a:rPr sz="3000" spc="-4" baseline="2730" dirty="0">
                <a:latin typeface="Calibri"/>
                <a:cs typeface="Calibri"/>
              </a:rPr>
              <a:t>i</a:t>
            </a:r>
            <a:r>
              <a:rPr sz="3000" baseline="2730" dirty="0">
                <a:latin typeface="Calibri"/>
                <a:cs typeface="Calibri"/>
              </a:rPr>
              <a:t>onality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36078" y="3570479"/>
            <a:ext cx="35803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-50" baseline="2730" dirty="0">
                <a:latin typeface="Calibri"/>
                <a:cs typeface="Calibri"/>
              </a:rPr>
              <a:t>f</a:t>
            </a:r>
            <a:r>
              <a:rPr sz="3000" baseline="2730" dirty="0">
                <a:latin typeface="Calibri"/>
                <a:cs typeface="Calibri"/>
              </a:rPr>
              <a:t>or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38413" y="3570479"/>
            <a:ext cx="18548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68919" y="3570479"/>
            <a:ext cx="83498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-25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esi</a:t>
            </a:r>
            <a:r>
              <a:rPr sz="3000" spc="-25" baseline="2730" dirty="0">
                <a:latin typeface="Calibri"/>
                <a:cs typeface="Calibri"/>
              </a:rPr>
              <a:t>st</a:t>
            </a:r>
            <a:r>
              <a:rPr sz="3000" baseline="2730" dirty="0">
                <a:latin typeface="Calibri"/>
                <a:cs typeface="Calibri"/>
              </a:rPr>
              <a:t>or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48267" y="3570479"/>
            <a:ext cx="28016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-9" baseline="2730" dirty="0">
                <a:latin typeface="Calibri"/>
                <a:cs typeface="Calibri"/>
              </a:rPr>
              <a:t>to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74403" y="3570479"/>
            <a:ext cx="32491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4" baseline="2730" dirty="0">
                <a:latin typeface="Calibri"/>
                <a:cs typeface="Calibri"/>
              </a:rPr>
              <a:t>be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31340" y="4408822"/>
            <a:ext cx="15265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0" y="4424173"/>
            <a:ext cx="307372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latin typeface="Calibri"/>
                <a:cs typeface="Calibri"/>
              </a:rPr>
              <a:t>Thus</a:t>
            </a:r>
            <a:r>
              <a:rPr sz="3000" spc="-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the</a:t>
            </a:r>
            <a:r>
              <a:rPr sz="3000" spc="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ab</a:t>
            </a:r>
            <a:r>
              <a:rPr sz="3000" spc="-9" baseline="2730" dirty="0">
                <a:latin typeface="Calibri"/>
                <a:cs typeface="Calibri"/>
              </a:rPr>
              <a:t>o</a:t>
            </a:r>
            <a:r>
              <a:rPr sz="3000" spc="-29" baseline="2730" dirty="0">
                <a:latin typeface="Calibri"/>
                <a:cs typeface="Calibri"/>
              </a:rPr>
              <a:t>v</a:t>
            </a:r>
            <a:r>
              <a:rPr sz="3000" baseline="2730" dirty="0">
                <a:latin typeface="Calibri"/>
                <a:cs typeface="Calibri"/>
              </a:rPr>
              <a:t>e e</a:t>
            </a:r>
            <a:r>
              <a:rPr sz="3000" spc="4" baseline="2730" dirty="0">
                <a:latin typeface="Calibri"/>
                <a:cs typeface="Calibri"/>
              </a:rPr>
              <a:t>q</a:t>
            </a:r>
            <a:r>
              <a:rPr sz="3000" baseline="2730" dirty="0">
                <a:latin typeface="Calibri"/>
                <a:cs typeface="Calibri"/>
              </a:rPr>
              <a:t>.</a:t>
            </a:r>
            <a:r>
              <a:rPr sz="3000" spc="-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beco</a:t>
            </a:r>
            <a:r>
              <a:rPr sz="3000" spc="-9" baseline="2730" dirty="0">
                <a:latin typeface="Calibri"/>
                <a:cs typeface="Calibri"/>
              </a:rPr>
              <a:t>m</a:t>
            </a:r>
            <a:r>
              <a:rPr sz="3000" baseline="2730" dirty="0">
                <a:latin typeface="Calibri"/>
                <a:cs typeface="Calibri"/>
              </a:rPr>
              <a:t>es,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241" y="4724400"/>
            <a:ext cx="4776913" cy="6595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736499" algn="r">
              <a:lnSpc>
                <a:spcPts val="4090"/>
              </a:lnSpc>
              <a:spcBef>
                <a:spcPts val="204"/>
              </a:spcBef>
            </a:pPr>
            <a:r>
              <a:rPr sz="3000" baseline="9259" dirty="0">
                <a:latin typeface="Cambria Math"/>
                <a:cs typeface="Cambria Math"/>
              </a:rPr>
              <a:t>𝑣  </a:t>
            </a:r>
            <a:r>
              <a:rPr sz="3000" spc="13" baseline="9259" dirty="0">
                <a:latin typeface="Cambria Math"/>
                <a:cs typeface="Cambria Math"/>
              </a:rPr>
              <a:t> </a:t>
            </a:r>
            <a:r>
              <a:rPr sz="3000" baseline="9259" dirty="0">
                <a:latin typeface="Cambria Math"/>
                <a:cs typeface="Cambria Math"/>
              </a:rPr>
              <a:t>=</a:t>
            </a:r>
            <a:r>
              <a:rPr sz="3000" spc="114" baseline="9259" dirty="0">
                <a:latin typeface="Cambria Math"/>
                <a:cs typeface="Cambria Math"/>
              </a:rPr>
              <a:t> </a:t>
            </a:r>
            <a:r>
              <a:rPr sz="3000" baseline="9259" dirty="0">
                <a:latin typeface="Cambria Math"/>
                <a:cs typeface="Cambria Math"/>
              </a:rPr>
              <a:t>𝑖𝑅</a:t>
            </a:r>
            <a:endParaRPr sz="2000" dirty="0">
              <a:latin typeface="Cambria Math"/>
              <a:cs typeface="Cambria Math"/>
            </a:endParaRPr>
          </a:p>
          <a:p>
            <a:pPr marL="12700">
              <a:lnSpc>
                <a:spcPts val="1040"/>
              </a:lnSpc>
            </a:pPr>
            <a:r>
              <a:rPr sz="3000" baseline="9557" dirty="0">
                <a:latin typeface="Calibri"/>
                <a:cs typeface="Calibri"/>
              </a:rPr>
              <a:t>which </a:t>
            </a:r>
            <a:r>
              <a:rPr sz="3000" spc="-4" baseline="9557" dirty="0">
                <a:latin typeface="Calibri"/>
                <a:cs typeface="Calibri"/>
              </a:rPr>
              <a:t>i</a:t>
            </a:r>
            <a:r>
              <a:rPr sz="3000" baseline="9557" dirty="0">
                <a:latin typeface="Calibri"/>
                <a:cs typeface="Calibri"/>
              </a:rPr>
              <a:t>s the</a:t>
            </a:r>
            <a:r>
              <a:rPr sz="3000" spc="4" baseline="9557" dirty="0">
                <a:latin typeface="Calibri"/>
                <a:cs typeface="Calibri"/>
              </a:rPr>
              <a:t> </a:t>
            </a:r>
            <a:r>
              <a:rPr sz="3000" baseline="9557" dirty="0">
                <a:latin typeface="Calibri"/>
                <a:cs typeface="Calibri"/>
              </a:rPr>
              <a:t>m</a:t>
            </a:r>
            <a:r>
              <a:rPr sz="3000" spc="-29" baseline="9557" dirty="0">
                <a:latin typeface="Calibri"/>
                <a:cs typeface="Calibri"/>
              </a:rPr>
              <a:t>a</a:t>
            </a:r>
            <a:r>
              <a:rPr sz="3000" baseline="9557" dirty="0">
                <a:latin typeface="Calibri"/>
                <a:cs typeface="Calibri"/>
              </a:rPr>
              <a:t>them</a:t>
            </a:r>
            <a:r>
              <a:rPr sz="3000" spc="-25" baseline="9557" dirty="0">
                <a:latin typeface="Calibri"/>
                <a:cs typeface="Calibri"/>
              </a:rPr>
              <a:t>a</a:t>
            </a:r>
            <a:r>
              <a:rPr sz="3000" baseline="9557" dirty="0">
                <a:latin typeface="Calibri"/>
                <a:cs typeface="Calibri"/>
              </a:rPr>
              <a:t>ti</a:t>
            </a:r>
            <a:r>
              <a:rPr sz="3000" spc="-9" baseline="9557" dirty="0">
                <a:latin typeface="Calibri"/>
                <a:cs typeface="Calibri"/>
              </a:rPr>
              <a:t>c</a:t>
            </a:r>
            <a:r>
              <a:rPr sz="3000" baseline="9557" dirty="0">
                <a:latin typeface="Calibri"/>
                <a:cs typeface="Calibri"/>
              </a:rPr>
              <a:t>al</a:t>
            </a:r>
            <a:r>
              <a:rPr sz="3000" spc="29" baseline="9557" dirty="0">
                <a:latin typeface="Calibri"/>
                <a:cs typeface="Calibri"/>
              </a:rPr>
              <a:t> </a:t>
            </a:r>
            <a:r>
              <a:rPr sz="3000" spc="-34" baseline="9557" dirty="0">
                <a:latin typeface="Calibri"/>
                <a:cs typeface="Calibri"/>
              </a:rPr>
              <a:t>f</a:t>
            </a:r>
            <a:r>
              <a:rPr sz="3000" baseline="9557" dirty="0">
                <a:latin typeface="Calibri"/>
                <a:cs typeface="Calibri"/>
              </a:rPr>
              <a:t>orm of</a:t>
            </a:r>
            <a:r>
              <a:rPr sz="3000" spc="-9" baseline="9557" dirty="0">
                <a:latin typeface="Calibri"/>
                <a:cs typeface="Calibri"/>
              </a:rPr>
              <a:t> </a:t>
            </a:r>
            <a:r>
              <a:rPr sz="3000" baseline="9557" dirty="0">
                <a:latin typeface="Calibri"/>
                <a:cs typeface="Calibri"/>
              </a:rPr>
              <a:t>O</a:t>
            </a:r>
            <a:r>
              <a:rPr sz="3000" spc="9" baseline="9557" dirty="0">
                <a:latin typeface="Calibri"/>
                <a:cs typeface="Calibri"/>
              </a:rPr>
              <a:t>h</a:t>
            </a:r>
            <a:r>
              <a:rPr sz="3000" baseline="9557" dirty="0">
                <a:latin typeface="Calibri"/>
                <a:cs typeface="Calibri"/>
              </a:rPr>
              <a:t>m</a:t>
            </a:r>
            <a:r>
              <a:rPr sz="3000" spc="-119" baseline="9557" dirty="0">
                <a:latin typeface="Calibri"/>
                <a:cs typeface="Calibri"/>
              </a:rPr>
              <a:t>’</a:t>
            </a:r>
            <a:r>
              <a:rPr sz="3000" baseline="9557" dirty="0">
                <a:latin typeface="Calibri"/>
                <a:cs typeface="Calibri"/>
              </a:rPr>
              <a:t>s</a:t>
            </a:r>
            <a:r>
              <a:rPr sz="3000" spc="-9" baseline="9557" dirty="0">
                <a:latin typeface="Calibri"/>
                <a:cs typeface="Calibri"/>
              </a:rPr>
              <a:t> </a:t>
            </a:r>
            <a:r>
              <a:rPr sz="3000" baseline="9557" dirty="0">
                <a:latin typeface="Calibri"/>
                <a:cs typeface="Calibri"/>
              </a:rPr>
              <a:t>l</a:t>
            </a:r>
            <a:r>
              <a:rPr sz="3000" spc="-14" baseline="9557" dirty="0">
                <a:latin typeface="Calibri"/>
                <a:cs typeface="Calibri"/>
              </a:rPr>
              <a:t>a</a:t>
            </a:r>
            <a:r>
              <a:rPr sz="3000" spc="-134" baseline="9557" dirty="0">
                <a:latin typeface="Calibri"/>
                <a:cs typeface="Calibri"/>
              </a:rPr>
              <a:t>w</a:t>
            </a:r>
            <a:r>
              <a:rPr sz="3000" baseline="9557" dirty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741" y="6578220"/>
            <a:ext cx="992125" cy="185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5"/>
              </a:lnSpc>
              <a:spcBef>
                <a:spcPts val="69"/>
              </a:spcBef>
            </a:pP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100" baseline="227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1</a:t>
            </a:r>
            <a:r>
              <a:rPr sz="1200" b="1" spc="-9" baseline="27306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1200" b="1" baseline="27306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200" b="1" spc="105" baseline="27306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94" baseline="2275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ea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5284" y="6586222"/>
            <a:ext cx="3136604" cy="160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lang="en-US" b="1" baseline="2275" dirty="0">
                <a:solidFill>
                  <a:srgbClr val="001F5F"/>
                </a:solidFill>
                <a:latin typeface="Calibri"/>
                <a:cs typeface="Calibri"/>
              </a:rPr>
              <a:t>Electrical &amp; Electronics Systems (EE1002)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6705600" y="2438400"/>
            <a:ext cx="990600" cy="243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831340" y="1223026"/>
            <a:ext cx="15265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74240" y="1238378"/>
            <a:ext cx="5551050" cy="554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-184" baseline="2730" dirty="0">
                <a:latin typeface="Calibri"/>
                <a:cs typeface="Calibri"/>
              </a:rPr>
              <a:t>T</a:t>
            </a:r>
            <a:r>
              <a:rPr sz="3000" baseline="2730" dirty="0">
                <a:latin typeface="Calibri"/>
                <a:cs typeface="Calibri"/>
              </a:rPr>
              <a:t>o</a:t>
            </a:r>
            <a:r>
              <a:rPr sz="3000" spc="4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ap</a:t>
            </a:r>
            <a:r>
              <a:rPr sz="3000" spc="4" baseline="2730" dirty="0">
                <a:latin typeface="Calibri"/>
                <a:cs typeface="Calibri"/>
              </a:rPr>
              <a:t>p</a:t>
            </a:r>
            <a:r>
              <a:rPr sz="3000" spc="-14" baseline="2730" dirty="0">
                <a:latin typeface="Calibri"/>
                <a:cs typeface="Calibri"/>
              </a:rPr>
              <a:t>l</a:t>
            </a:r>
            <a:r>
              <a:rPr sz="3000" baseline="2730" dirty="0">
                <a:latin typeface="Calibri"/>
                <a:cs typeface="Calibri"/>
              </a:rPr>
              <a:t>y</a:t>
            </a:r>
            <a:r>
              <a:rPr sz="3000" spc="49" baseline="2730" dirty="0">
                <a:latin typeface="Calibri"/>
                <a:cs typeface="Calibri"/>
              </a:rPr>
              <a:t> </a:t>
            </a:r>
            <a:r>
              <a:rPr sz="3000" spc="-4" baseline="2730" dirty="0">
                <a:latin typeface="Calibri"/>
                <a:cs typeface="Calibri"/>
              </a:rPr>
              <a:t>O</a:t>
            </a:r>
            <a:r>
              <a:rPr sz="3000" baseline="2730" dirty="0">
                <a:latin typeface="Calibri"/>
                <a:cs typeface="Calibri"/>
              </a:rPr>
              <a:t>hm</a:t>
            </a:r>
            <a:r>
              <a:rPr sz="3000" spc="-129" baseline="2730" dirty="0">
                <a:latin typeface="Calibri"/>
                <a:cs typeface="Calibri"/>
              </a:rPr>
              <a:t>’</a:t>
            </a:r>
            <a:r>
              <a:rPr sz="3000" baseline="2730" dirty="0">
                <a:latin typeface="Calibri"/>
                <a:cs typeface="Calibri"/>
              </a:rPr>
              <a:t>s</a:t>
            </a:r>
            <a:r>
              <a:rPr sz="3000" spc="50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l</a:t>
            </a:r>
            <a:r>
              <a:rPr sz="3000" spc="-14" baseline="2730" dirty="0">
                <a:latin typeface="Calibri"/>
                <a:cs typeface="Calibri"/>
              </a:rPr>
              <a:t>a</a:t>
            </a:r>
            <a:r>
              <a:rPr sz="3000" spc="-169" baseline="2730" dirty="0">
                <a:latin typeface="Calibri"/>
                <a:cs typeface="Calibri"/>
              </a:rPr>
              <a:t>w</a:t>
            </a:r>
            <a:r>
              <a:rPr sz="3000" baseline="2730" dirty="0">
                <a:latin typeface="Calibri"/>
                <a:cs typeface="Calibri"/>
              </a:rPr>
              <a:t>,</a:t>
            </a:r>
            <a:r>
              <a:rPr sz="3000" spc="44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spc="50" baseline="27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mu</a:t>
            </a:r>
            <a:r>
              <a:rPr sz="3000" spc="-29" baseline="273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00" spc="54" baseline="27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3000" spc="-44" baseline="273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3000" spc="44" baseline="27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9" baseline="273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00" spc="-25" baseline="27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000" spc="-14" baseline="273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ful</a:t>
            </a:r>
            <a:r>
              <a:rPr sz="3000" spc="54" baseline="27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25" baseline="2730" dirty="0">
                <a:solidFill>
                  <a:srgbClr val="FF0000"/>
                </a:solidFill>
                <a:latin typeface="Calibri"/>
                <a:cs typeface="Calibri"/>
              </a:rPr>
              <a:t>att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spc="-19" baseline="27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tion</a:t>
            </a:r>
            <a:r>
              <a:rPr sz="3000" spc="54" baseline="27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25" baseline="273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ts val="2160"/>
              </a:lnSpc>
              <a:spcBef>
                <a:spcPts val="1"/>
              </a:spcBef>
            </a:pPr>
            <a:r>
              <a:rPr sz="3000" spc="-29" baseline="273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ol</a:t>
            </a:r>
            <a:r>
              <a:rPr sz="3000" spc="-29" baseline="273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00" spc="-4" baseline="273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spc="-4" baseline="27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polar</a:t>
            </a:r>
            <a:r>
              <a:rPr sz="3000" spc="-9" baseline="273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00" spc="-125" baseline="273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28586" y="1238378"/>
            <a:ext cx="267112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3000" spc="44" baseline="27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9" baseline="273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ur</a:t>
            </a:r>
            <a:r>
              <a:rPr sz="3000" spc="-25" baseline="27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spc="-19" baseline="27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00" spc="54" baseline="27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di</a:t>
            </a:r>
            <a:r>
              <a:rPr sz="3000" spc="-25" baseline="27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ecti</a:t>
            </a:r>
            <a:r>
              <a:rPr sz="3000" spc="9" baseline="273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000" spc="54" baseline="27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00" spc="-9" baseline="27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31340" y="2169564"/>
            <a:ext cx="152806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74240" y="2169519"/>
            <a:ext cx="2935498" cy="5683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000" baseline="25941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3000" spc="94" baseline="2594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25941" dirty="0">
                <a:solidFill>
                  <a:srgbClr val="001F5F"/>
                </a:solidFill>
                <a:latin typeface="Calibri"/>
                <a:cs typeface="Calibri"/>
              </a:rPr>
              <a:t>di</a:t>
            </a:r>
            <a:r>
              <a:rPr sz="3000" spc="-29" baseline="25941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000" baseline="25941" dirty="0">
                <a:solidFill>
                  <a:srgbClr val="001F5F"/>
                </a:solidFill>
                <a:latin typeface="Calibri"/>
                <a:cs typeface="Calibri"/>
              </a:rPr>
              <a:t>ecti</a:t>
            </a:r>
            <a:r>
              <a:rPr sz="3000" spc="-4" baseline="25941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000" baseline="25941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000" spc="99" baseline="2594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25941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3000" spc="100" baseline="2594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25941" dirty="0">
                <a:solidFill>
                  <a:srgbClr val="001F5F"/>
                </a:solidFill>
                <a:latin typeface="Calibri"/>
                <a:cs typeface="Calibri"/>
              </a:rPr>
              <a:t>cur</a:t>
            </a:r>
            <a:r>
              <a:rPr sz="3000" spc="-25" baseline="25941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000" baseline="25941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000" spc="-25" baseline="25941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000" baseline="25941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endParaRPr sz="2000" dirty="0">
              <a:latin typeface="Cambria Math"/>
              <a:cs typeface="Cambria Math"/>
            </a:endParaRPr>
          </a:p>
          <a:p>
            <a:pPr marL="12700" marR="40534">
              <a:lnSpc>
                <a:spcPts val="1040"/>
              </a:lnSpc>
            </a:pPr>
            <a:r>
              <a:rPr sz="3000" baseline="9557" dirty="0">
                <a:solidFill>
                  <a:srgbClr val="001F5F"/>
                </a:solidFill>
                <a:latin typeface="Calibri"/>
                <a:cs typeface="Calibri"/>
              </a:rPr>
              <a:t>pass</a:t>
            </a:r>
            <a:r>
              <a:rPr sz="3000" spc="-9" baseline="9557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3000" spc="-29" baseline="9557" dirty="0">
                <a:solidFill>
                  <a:srgbClr val="001F5F"/>
                </a:solidFill>
                <a:latin typeface="Calibri"/>
                <a:cs typeface="Calibri"/>
              </a:rPr>
              <a:t>v</a:t>
            </a:r>
            <a:r>
              <a:rPr sz="3000" baseline="9557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000" spc="29" baseline="9557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9557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3000" spc="-4" baseline="9557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3000" baseline="9557" dirty="0">
                <a:solidFill>
                  <a:srgbClr val="001F5F"/>
                </a:solidFill>
                <a:latin typeface="Calibri"/>
                <a:cs typeface="Calibri"/>
              </a:rPr>
              <a:t>gn </a:t>
            </a:r>
            <a:r>
              <a:rPr sz="3000" spc="-9" baseline="9557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3000" baseline="9557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000" spc="-34" baseline="9557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000" spc="-29" baseline="9557" dirty="0">
                <a:solidFill>
                  <a:srgbClr val="001F5F"/>
                </a:solidFill>
                <a:latin typeface="Calibri"/>
                <a:cs typeface="Calibri"/>
              </a:rPr>
              <a:t>v</a:t>
            </a:r>
            <a:r>
              <a:rPr sz="3000" baseline="9557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000" spc="-19" baseline="9557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000" baseline="9557" dirty="0">
                <a:solidFill>
                  <a:srgbClr val="001F5F"/>
                </a:solidFill>
                <a:latin typeface="Calibri"/>
                <a:cs typeface="Calibri"/>
              </a:rPr>
              <a:t>tion.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25537" y="2218973"/>
            <a:ext cx="202240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5"/>
              </a:lnSpc>
              <a:spcBef>
                <a:spcPts val="110"/>
              </a:spcBef>
            </a:pPr>
            <a:r>
              <a:rPr sz="2000" dirty="0">
                <a:solidFill>
                  <a:srgbClr val="001F5F"/>
                </a:solidFill>
                <a:latin typeface="Cambria Math"/>
                <a:cs typeface="Cambria Math"/>
              </a:rPr>
              <a:t>𝑣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83023" y="2234388"/>
            <a:ext cx="453430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43271" y="2234388"/>
            <a:ext cx="409634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57799" y="2234388"/>
            <a:ext cx="859170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pola</a:t>
            </a:r>
            <a:r>
              <a:rPr sz="3000" spc="-9" baseline="273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ity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21907" y="2234388"/>
            <a:ext cx="275410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04101" y="2234388"/>
            <a:ext cx="816990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-29" baseline="2730" dirty="0">
                <a:solidFill>
                  <a:srgbClr val="001F5F"/>
                </a:solidFill>
                <a:latin typeface="Calibri"/>
                <a:cs typeface="Calibri"/>
              </a:rPr>
              <a:t>v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000" spc="-4" baseline="2730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3000" spc="-25" baseline="273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000" spc="-9" baseline="2730" dirty="0">
                <a:solidFill>
                  <a:srgbClr val="001F5F"/>
                </a:solidFill>
                <a:latin typeface="Calibri"/>
                <a:cs typeface="Calibri"/>
              </a:rPr>
              <a:t>g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34326" y="2234388"/>
            <a:ext cx="580117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-9" baseline="2730" dirty="0">
                <a:solidFill>
                  <a:srgbClr val="001F5F"/>
                </a:solidFill>
                <a:latin typeface="Calibri"/>
                <a:cs typeface="Calibri"/>
              </a:rPr>
              <a:t>mu</a:t>
            </a:r>
            <a:r>
              <a:rPr sz="3000" spc="-29" baseline="2730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21066" y="2234388"/>
            <a:ext cx="935541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-9" baseline="2730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000" spc="-9" baseline="2730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000" spc="-50" baseline="2730" dirty="0">
                <a:solidFill>
                  <a:srgbClr val="001F5F"/>
                </a:solidFill>
                <a:latin typeface="Calibri"/>
                <a:cs typeface="Calibri"/>
              </a:rPr>
              <a:t>f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orm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61754" y="2234388"/>
            <a:ext cx="522754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-4" baseline="2730" dirty="0">
                <a:solidFill>
                  <a:srgbClr val="001F5F"/>
                </a:solidFill>
                <a:latin typeface="Calibri"/>
                <a:cs typeface="Calibri"/>
              </a:rPr>
              <a:t>w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ith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90582" y="2234388"/>
            <a:ext cx="409634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31341" y="4789916"/>
            <a:ext cx="263619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dirty="0">
                <a:latin typeface="Wingdings"/>
                <a:cs typeface="Wingdings"/>
              </a:rPr>
              <a:t>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4240" y="4805172"/>
            <a:ext cx="3176972" cy="5557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latin typeface="Calibri"/>
                <a:cs typeface="Calibri"/>
              </a:rPr>
              <a:t>This</a:t>
            </a:r>
            <a:r>
              <a:rPr sz="3000" spc="-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i</a:t>
            </a:r>
            <a:r>
              <a:rPr sz="3000" spc="-9" baseline="2730" dirty="0">
                <a:latin typeface="Calibri"/>
                <a:cs typeface="Calibri"/>
              </a:rPr>
              <a:t>m</a:t>
            </a:r>
            <a:r>
              <a:rPr sz="3000" baseline="2730" dirty="0">
                <a:latin typeface="Calibri"/>
                <a:cs typeface="Calibri"/>
              </a:rPr>
              <a:t>pli</a:t>
            </a:r>
            <a:r>
              <a:rPr sz="3000" spc="-9" baseline="2730" dirty="0">
                <a:latin typeface="Calibri"/>
                <a:cs typeface="Calibri"/>
              </a:rPr>
              <a:t>e</a:t>
            </a:r>
            <a:r>
              <a:rPr sz="3000" baseline="2730" dirty="0">
                <a:latin typeface="Calibri"/>
                <a:cs typeface="Calibri"/>
              </a:rPr>
              <a:t>s</a:t>
            </a:r>
            <a:r>
              <a:rPr sz="3000" spc="2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th</a:t>
            </a:r>
            <a:r>
              <a:rPr sz="3000" spc="-19" baseline="2730" dirty="0">
                <a:latin typeface="Calibri"/>
                <a:cs typeface="Calibri"/>
              </a:rPr>
              <a:t>a</a:t>
            </a:r>
            <a:r>
              <a:rPr sz="3000" baseline="2730" dirty="0">
                <a:latin typeface="Calibri"/>
                <a:cs typeface="Calibri"/>
              </a:rPr>
              <a:t>t</a:t>
            </a:r>
            <a:r>
              <a:rPr sz="3000" spc="1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c</a:t>
            </a:r>
            <a:r>
              <a:rPr sz="3000" spc="4" baseline="2730" dirty="0">
                <a:latin typeface="Calibri"/>
                <a:cs typeface="Calibri"/>
              </a:rPr>
              <a:t>u</a:t>
            </a:r>
            <a:r>
              <a:rPr sz="3000" baseline="2730" dirty="0">
                <a:latin typeface="Calibri"/>
                <a:cs typeface="Calibri"/>
              </a:rPr>
              <a:t>r</a:t>
            </a:r>
            <a:r>
              <a:rPr sz="3000" spc="-29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e</a:t>
            </a:r>
            <a:r>
              <a:rPr sz="3000" spc="-19" baseline="2730" dirty="0">
                <a:latin typeface="Calibri"/>
                <a:cs typeface="Calibri"/>
              </a:rPr>
              <a:t>n</a:t>
            </a:r>
            <a:r>
              <a:rPr sz="3000" baseline="2730" dirty="0">
                <a:latin typeface="Calibri"/>
                <a:cs typeface="Calibri"/>
              </a:rPr>
              <a:t>t</a:t>
            </a:r>
            <a:r>
              <a:rPr sz="3000" spc="-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ﬂ</a:t>
            </a:r>
            <a:r>
              <a:rPr sz="3000" spc="-14" baseline="2730" dirty="0">
                <a:latin typeface="Calibri"/>
                <a:cs typeface="Calibri"/>
              </a:rPr>
              <a:t>ow</a:t>
            </a:r>
            <a:r>
              <a:rPr sz="3000" baseline="273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ts val="2235"/>
              </a:lnSpc>
              <a:spcBef>
                <a:spcPts val="4"/>
              </a:spcBef>
            </a:pPr>
            <a:r>
              <a:rPr sz="3000" baseline="4096" dirty="0">
                <a:latin typeface="Calibri"/>
                <a:cs typeface="Calibri"/>
              </a:rPr>
              <a:t>o</a:t>
            </a:r>
            <a:r>
              <a:rPr sz="3000" spc="-29" baseline="4096" dirty="0">
                <a:latin typeface="Calibri"/>
                <a:cs typeface="Calibri"/>
              </a:rPr>
              <a:t>r</a:t>
            </a:r>
            <a:r>
              <a:rPr sz="3000" baseline="4096" dirty="0">
                <a:latin typeface="Calibri"/>
                <a:cs typeface="Calibri"/>
              </a:rPr>
              <a:t>der</a:t>
            </a:r>
            <a:r>
              <a:rPr sz="3000" spc="-9" baseline="4096" dirty="0">
                <a:latin typeface="Calibri"/>
                <a:cs typeface="Calibri"/>
              </a:rPr>
              <a:t> </a:t>
            </a:r>
            <a:r>
              <a:rPr sz="3000" spc="-34" baseline="4096" dirty="0">
                <a:latin typeface="Calibri"/>
                <a:cs typeface="Calibri"/>
              </a:rPr>
              <a:t>f</a:t>
            </a:r>
            <a:r>
              <a:rPr sz="3000" baseline="4096" dirty="0">
                <a:latin typeface="Calibri"/>
                <a:cs typeface="Calibri"/>
              </a:rPr>
              <a:t>or</a:t>
            </a:r>
            <a:r>
              <a:rPr sz="3000" spc="-9" baseline="4096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𝑣  </a:t>
            </a:r>
            <a:r>
              <a:rPr sz="2000" spc="58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1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𝑖𝑅  </a:t>
            </a:r>
            <a:r>
              <a:rPr sz="2000" spc="34" dirty="0">
                <a:latin typeface="Cambria Math"/>
                <a:cs typeface="Cambria Math"/>
              </a:rPr>
              <a:t> </a:t>
            </a:r>
            <a:r>
              <a:rPr sz="3000" baseline="4096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5155" y="4805173"/>
            <a:ext cx="478393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latin typeface="Calibri"/>
                <a:cs typeface="Calibri"/>
              </a:rPr>
              <a:t>f</a:t>
            </a:r>
            <a:r>
              <a:rPr sz="3000" spc="-39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om a hig</a:t>
            </a:r>
            <a:r>
              <a:rPr sz="3000" spc="4" baseline="2730" dirty="0">
                <a:latin typeface="Calibri"/>
                <a:cs typeface="Calibri"/>
              </a:rPr>
              <a:t>h</a:t>
            </a:r>
            <a:r>
              <a:rPr sz="3000" baseline="2730" dirty="0">
                <a:latin typeface="Calibri"/>
                <a:cs typeface="Calibri"/>
              </a:rPr>
              <a:t>er</a:t>
            </a:r>
            <a:r>
              <a:rPr sz="3000" spc="-1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po</a:t>
            </a:r>
            <a:r>
              <a:rPr sz="3000" spc="-19" baseline="2730" dirty="0">
                <a:latin typeface="Calibri"/>
                <a:cs typeface="Calibri"/>
              </a:rPr>
              <a:t>t</a:t>
            </a:r>
            <a:r>
              <a:rPr sz="3000" baseline="2730" dirty="0">
                <a:latin typeface="Calibri"/>
                <a:cs typeface="Calibri"/>
              </a:rPr>
              <a:t>e</a:t>
            </a:r>
            <a:r>
              <a:rPr sz="3000" spc="-19" baseline="2730" dirty="0">
                <a:latin typeface="Calibri"/>
                <a:cs typeface="Calibri"/>
              </a:rPr>
              <a:t>n</a:t>
            </a:r>
            <a:r>
              <a:rPr sz="3000" baseline="2730" dirty="0">
                <a:latin typeface="Calibri"/>
                <a:cs typeface="Calibri"/>
              </a:rPr>
              <a:t>tial</a:t>
            </a:r>
            <a:r>
              <a:rPr sz="3000" spc="4" baseline="2730" dirty="0">
                <a:latin typeface="Calibri"/>
                <a:cs typeface="Calibri"/>
              </a:rPr>
              <a:t> </a:t>
            </a:r>
            <a:r>
              <a:rPr sz="3000" spc="-25" baseline="2730" dirty="0">
                <a:latin typeface="Calibri"/>
                <a:cs typeface="Calibri"/>
              </a:rPr>
              <a:t>t</a:t>
            </a:r>
            <a:r>
              <a:rPr sz="3000" baseline="2730" dirty="0">
                <a:latin typeface="Calibri"/>
                <a:cs typeface="Calibri"/>
              </a:rPr>
              <a:t>o</a:t>
            </a:r>
            <a:r>
              <a:rPr sz="3000" spc="-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a l</a:t>
            </a:r>
            <a:r>
              <a:rPr sz="3000" spc="-14" baseline="2730" dirty="0">
                <a:latin typeface="Calibri"/>
                <a:cs typeface="Calibri"/>
              </a:rPr>
              <a:t>ow</a:t>
            </a:r>
            <a:r>
              <a:rPr sz="3000" baseline="2730" dirty="0">
                <a:latin typeface="Calibri"/>
                <a:cs typeface="Calibri"/>
              </a:rPr>
              <a:t>er po</a:t>
            </a:r>
            <a:r>
              <a:rPr sz="3000" spc="-19" baseline="2730" dirty="0">
                <a:latin typeface="Calibri"/>
                <a:cs typeface="Calibri"/>
              </a:rPr>
              <a:t>t</a:t>
            </a:r>
            <a:r>
              <a:rPr sz="3000" baseline="2730" dirty="0">
                <a:latin typeface="Calibri"/>
                <a:cs typeface="Calibri"/>
              </a:rPr>
              <a:t>e</a:t>
            </a:r>
            <a:r>
              <a:rPr sz="3000" spc="-19" baseline="2730" dirty="0">
                <a:latin typeface="Calibri"/>
                <a:cs typeface="Calibri"/>
              </a:rPr>
              <a:t>n</a:t>
            </a:r>
            <a:r>
              <a:rPr sz="3000" baseline="2730" dirty="0">
                <a:latin typeface="Calibri"/>
                <a:cs typeface="Calibri"/>
              </a:rPr>
              <a:t>tial</a:t>
            </a:r>
            <a:r>
              <a:rPr sz="3000" spc="-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in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1341" y="5736650"/>
            <a:ext cx="263619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dirty="0">
                <a:latin typeface="Wingdings"/>
                <a:cs typeface="Wingdings"/>
              </a:rPr>
              <a:t>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240" y="5736509"/>
            <a:ext cx="7374976" cy="295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25"/>
              </a:lnSpc>
              <a:spcBef>
                <a:spcPts val="116"/>
              </a:spcBef>
            </a:pPr>
            <a:r>
              <a:rPr sz="3000" baseline="4096" dirty="0">
                <a:latin typeface="Calibri"/>
                <a:cs typeface="Calibri"/>
              </a:rPr>
              <a:t>If</a:t>
            </a:r>
            <a:r>
              <a:rPr sz="3000" spc="-9" baseline="4096" dirty="0">
                <a:latin typeface="Calibri"/>
                <a:cs typeface="Calibri"/>
              </a:rPr>
              <a:t> </a:t>
            </a:r>
            <a:r>
              <a:rPr sz="3000" baseline="4096" dirty="0">
                <a:latin typeface="Calibri"/>
                <a:cs typeface="Calibri"/>
              </a:rPr>
              <a:t>c</a:t>
            </a:r>
            <a:r>
              <a:rPr sz="3000" spc="4" baseline="4096" dirty="0">
                <a:latin typeface="Calibri"/>
                <a:cs typeface="Calibri"/>
              </a:rPr>
              <a:t>u</a:t>
            </a:r>
            <a:r>
              <a:rPr sz="3000" baseline="4096" dirty="0">
                <a:latin typeface="Calibri"/>
                <a:cs typeface="Calibri"/>
              </a:rPr>
              <a:t>r</a:t>
            </a:r>
            <a:r>
              <a:rPr sz="3000" spc="-29" baseline="4096" dirty="0">
                <a:latin typeface="Calibri"/>
                <a:cs typeface="Calibri"/>
              </a:rPr>
              <a:t>r</a:t>
            </a:r>
            <a:r>
              <a:rPr sz="3000" baseline="4096" dirty="0">
                <a:latin typeface="Calibri"/>
                <a:cs typeface="Calibri"/>
              </a:rPr>
              <a:t>e</a:t>
            </a:r>
            <a:r>
              <a:rPr sz="3000" spc="-19" baseline="4096" dirty="0">
                <a:latin typeface="Calibri"/>
                <a:cs typeface="Calibri"/>
              </a:rPr>
              <a:t>n</a:t>
            </a:r>
            <a:r>
              <a:rPr sz="3000" baseline="4096" dirty="0">
                <a:latin typeface="Calibri"/>
                <a:cs typeface="Calibri"/>
              </a:rPr>
              <a:t>t ﬂ</a:t>
            </a:r>
            <a:r>
              <a:rPr sz="3000" spc="-9" baseline="4096" dirty="0">
                <a:latin typeface="Calibri"/>
                <a:cs typeface="Calibri"/>
              </a:rPr>
              <a:t>o</a:t>
            </a:r>
            <a:r>
              <a:rPr sz="3000" spc="-14" baseline="4096" dirty="0">
                <a:latin typeface="Calibri"/>
                <a:cs typeface="Calibri"/>
              </a:rPr>
              <a:t>w</a:t>
            </a:r>
            <a:r>
              <a:rPr sz="3000" baseline="4096" dirty="0">
                <a:latin typeface="Calibri"/>
                <a:cs typeface="Calibri"/>
              </a:rPr>
              <a:t>s f</a:t>
            </a:r>
            <a:r>
              <a:rPr sz="3000" spc="-39" baseline="4096" dirty="0">
                <a:latin typeface="Calibri"/>
                <a:cs typeface="Calibri"/>
              </a:rPr>
              <a:t>r</a:t>
            </a:r>
            <a:r>
              <a:rPr sz="3000" baseline="4096" dirty="0">
                <a:latin typeface="Calibri"/>
                <a:cs typeface="Calibri"/>
              </a:rPr>
              <a:t>om a l</a:t>
            </a:r>
            <a:r>
              <a:rPr sz="3000" spc="-14" baseline="4096" dirty="0">
                <a:latin typeface="Calibri"/>
                <a:cs typeface="Calibri"/>
              </a:rPr>
              <a:t>ow</a:t>
            </a:r>
            <a:r>
              <a:rPr sz="3000" baseline="4096" dirty="0">
                <a:latin typeface="Calibri"/>
                <a:cs typeface="Calibri"/>
              </a:rPr>
              <a:t>er</a:t>
            </a:r>
            <a:r>
              <a:rPr sz="3000" spc="-14" baseline="4096" dirty="0">
                <a:latin typeface="Calibri"/>
                <a:cs typeface="Calibri"/>
              </a:rPr>
              <a:t> </a:t>
            </a:r>
            <a:r>
              <a:rPr sz="3000" baseline="4096" dirty="0">
                <a:latin typeface="Calibri"/>
                <a:cs typeface="Calibri"/>
              </a:rPr>
              <a:t>po</a:t>
            </a:r>
            <a:r>
              <a:rPr sz="3000" spc="-19" baseline="4096" dirty="0">
                <a:latin typeface="Calibri"/>
                <a:cs typeface="Calibri"/>
              </a:rPr>
              <a:t>t</a:t>
            </a:r>
            <a:r>
              <a:rPr sz="3000" baseline="4096" dirty="0">
                <a:latin typeface="Calibri"/>
                <a:cs typeface="Calibri"/>
              </a:rPr>
              <a:t>e</a:t>
            </a:r>
            <a:r>
              <a:rPr sz="3000" spc="-19" baseline="4096" dirty="0">
                <a:latin typeface="Calibri"/>
                <a:cs typeface="Calibri"/>
              </a:rPr>
              <a:t>n</a:t>
            </a:r>
            <a:r>
              <a:rPr sz="3000" baseline="4096" dirty="0">
                <a:latin typeface="Calibri"/>
                <a:cs typeface="Calibri"/>
              </a:rPr>
              <a:t>tial</a:t>
            </a:r>
            <a:r>
              <a:rPr sz="3000" spc="4" baseline="4096" dirty="0">
                <a:latin typeface="Calibri"/>
                <a:cs typeface="Calibri"/>
              </a:rPr>
              <a:t> </a:t>
            </a:r>
            <a:r>
              <a:rPr sz="3000" spc="-25" baseline="4096" dirty="0">
                <a:latin typeface="Calibri"/>
                <a:cs typeface="Calibri"/>
              </a:rPr>
              <a:t>t</a:t>
            </a:r>
            <a:r>
              <a:rPr sz="3000" baseline="4096" dirty="0">
                <a:latin typeface="Calibri"/>
                <a:cs typeface="Calibri"/>
              </a:rPr>
              <a:t>o a</a:t>
            </a:r>
            <a:r>
              <a:rPr sz="3000" spc="4" baseline="4096" dirty="0">
                <a:latin typeface="Calibri"/>
                <a:cs typeface="Calibri"/>
              </a:rPr>
              <a:t> </a:t>
            </a:r>
            <a:r>
              <a:rPr sz="3000" baseline="4096" dirty="0">
                <a:latin typeface="Calibri"/>
                <a:cs typeface="Calibri"/>
              </a:rPr>
              <a:t>hig</a:t>
            </a:r>
            <a:r>
              <a:rPr sz="3000" spc="4" baseline="4096" dirty="0">
                <a:latin typeface="Calibri"/>
                <a:cs typeface="Calibri"/>
              </a:rPr>
              <a:t>h</a:t>
            </a:r>
            <a:r>
              <a:rPr sz="3000" baseline="4096" dirty="0">
                <a:latin typeface="Calibri"/>
                <a:cs typeface="Calibri"/>
              </a:rPr>
              <a:t>er</a:t>
            </a:r>
            <a:r>
              <a:rPr sz="3000" spc="-25" baseline="4096" dirty="0">
                <a:latin typeface="Calibri"/>
                <a:cs typeface="Calibri"/>
              </a:rPr>
              <a:t> </a:t>
            </a:r>
            <a:r>
              <a:rPr sz="3000" baseline="4096" dirty="0">
                <a:latin typeface="Calibri"/>
                <a:cs typeface="Calibri"/>
              </a:rPr>
              <a:t>po</a:t>
            </a:r>
            <a:r>
              <a:rPr sz="3000" spc="-19" baseline="4096" dirty="0">
                <a:latin typeface="Calibri"/>
                <a:cs typeface="Calibri"/>
              </a:rPr>
              <a:t>t</a:t>
            </a:r>
            <a:r>
              <a:rPr sz="3000" baseline="4096" dirty="0">
                <a:latin typeface="Calibri"/>
                <a:cs typeface="Calibri"/>
              </a:rPr>
              <a:t>e</a:t>
            </a:r>
            <a:r>
              <a:rPr sz="3000" spc="-19" baseline="4096" dirty="0">
                <a:latin typeface="Calibri"/>
                <a:cs typeface="Calibri"/>
              </a:rPr>
              <a:t>n</a:t>
            </a:r>
            <a:r>
              <a:rPr sz="3000" baseline="4096" dirty="0">
                <a:latin typeface="Calibri"/>
                <a:cs typeface="Calibri"/>
              </a:rPr>
              <a:t>tia</a:t>
            </a:r>
            <a:r>
              <a:rPr sz="3000" spc="-9" baseline="4096" dirty="0">
                <a:latin typeface="Calibri"/>
                <a:cs typeface="Calibri"/>
              </a:rPr>
              <a:t>l</a:t>
            </a:r>
            <a:r>
              <a:rPr sz="3000" baseline="4096" dirty="0">
                <a:latin typeface="Calibri"/>
                <a:cs typeface="Calibri"/>
              </a:rPr>
              <a:t>, </a:t>
            </a:r>
            <a:r>
              <a:rPr sz="3000" spc="29" baseline="4096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𝑣  </a:t>
            </a:r>
            <a:r>
              <a:rPr sz="2000" spc="73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19" dirty="0">
                <a:latin typeface="Cambria Math"/>
                <a:cs typeface="Cambria Math"/>
              </a:rPr>
              <a:t> </a:t>
            </a:r>
            <a:r>
              <a:rPr sz="2000" spc="4" dirty="0">
                <a:latin typeface="Cambria Math"/>
                <a:cs typeface="Cambria Math"/>
              </a:rPr>
              <a:t>−</a:t>
            </a:r>
            <a:r>
              <a:rPr sz="2000" dirty="0">
                <a:latin typeface="Cambria Math"/>
                <a:cs typeface="Cambria Math"/>
              </a:rPr>
              <a:t>𝑖𝑅</a:t>
            </a:r>
            <a:r>
              <a:rPr sz="2000" spc="69" dirty="0">
                <a:latin typeface="Cambria Math"/>
                <a:cs typeface="Cambria Math"/>
              </a:rPr>
              <a:t> </a:t>
            </a:r>
            <a:r>
              <a:rPr sz="3000" baseline="4096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741" y="6578220"/>
            <a:ext cx="992125" cy="185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5"/>
              </a:lnSpc>
              <a:spcBef>
                <a:spcPts val="69"/>
              </a:spcBef>
            </a:pP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100" baseline="227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1</a:t>
            </a:r>
            <a:r>
              <a:rPr sz="1200" b="1" spc="-9" baseline="27306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1200" b="1" baseline="27306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200" b="1" spc="105" baseline="27306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94" baseline="2275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ea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9764" y="6578221"/>
            <a:ext cx="2621613" cy="1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lang="en-US" b="1" baseline="2275" dirty="0">
                <a:solidFill>
                  <a:srgbClr val="001F5F"/>
                </a:solidFill>
                <a:latin typeface="Calibri"/>
                <a:cs typeface="Calibri"/>
              </a:rPr>
              <a:t>Electrical &amp; Electronics Systems (EE1002)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2169519"/>
            <a:ext cx="384175" cy="421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6629401" y="2819400"/>
            <a:ext cx="2867025" cy="2190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00800" y="2743200"/>
            <a:ext cx="3124200" cy="228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53201" y="2838450"/>
            <a:ext cx="2867025" cy="2190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14702" y="5638800"/>
            <a:ext cx="6562725" cy="876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831340" y="1422670"/>
            <a:ext cx="8446236" cy="7871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Sin</a:t>
            </a:r>
            <a:r>
              <a:rPr lang="en-US" sz="2000" spc="4" dirty="0">
                <a:solidFill>
                  <a:srgbClr val="FF0000"/>
                </a:solidFill>
                <a:cs typeface="Calibri"/>
              </a:rPr>
              <a:t>c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e</a:t>
            </a:r>
            <a:r>
              <a:rPr lang="en-US" sz="2000" spc="291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the</a:t>
            </a:r>
            <a:r>
              <a:rPr lang="en-US" sz="2000" spc="296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000" spc="-29" dirty="0">
                <a:solidFill>
                  <a:srgbClr val="FF0000"/>
                </a:solidFill>
                <a:cs typeface="Calibri"/>
              </a:rPr>
              <a:t>v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al</a:t>
            </a:r>
            <a:r>
              <a:rPr lang="en-US" sz="2000" spc="-9" dirty="0">
                <a:solidFill>
                  <a:srgbClr val="FF0000"/>
                </a:solidFill>
                <a:cs typeface="Calibri"/>
              </a:rPr>
              <a:t>u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e</a:t>
            </a:r>
            <a:r>
              <a:rPr lang="en-US" sz="2000" spc="291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of</a:t>
            </a:r>
            <a:r>
              <a:rPr lang="en-US" sz="2000" spc="282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mbria Math"/>
                <a:cs typeface="Cambria Math"/>
              </a:rPr>
              <a:t>𝑅  </a:t>
            </a:r>
            <a:r>
              <a:rPr lang="en-US" sz="2000" spc="106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lang="en-US" sz="2000" spc="-9" dirty="0">
                <a:solidFill>
                  <a:srgbClr val="FF0000"/>
                </a:solidFill>
                <a:cs typeface="Calibri"/>
              </a:rPr>
              <a:t>c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an</a:t>
            </a:r>
            <a:r>
              <a:rPr lang="en-US" sz="2000" spc="287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000" spc="-39" dirty="0">
                <a:solidFill>
                  <a:srgbClr val="FF0000"/>
                </a:solidFill>
                <a:cs typeface="Calibri"/>
              </a:rPr>
              <a:t>r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a</a:t>
            </a:r>
            <a:r>
              <a:rPr lang="en-US" sz="2000" spc="-9" dirty="0">
                <a:solidFill>
                  <a:srgbClr val="FF0000"/>
                </a:solidFill>
                <a:cs typeface="Calibri"/>
              </a:rPr>
              <a:t>n</a:t>
            </a:r>
            <a:r>
              <a:rPr lang="en-US" sz="2000" spc="-19" dirty="0">
                <a:solidFill>
                  <a:srgbClr val="FF0000"/>
                </a:solidFill>
                <a:cs typeface="Calibri"/>
              </a:rPr>
              <a:t>g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e</a:t>
            </a:r>
            <a:r>
              <a:rPr lang="en-US" sz="2000" spc="291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f</a:t>
            </a:r>
            <a:r>
              <a:rPr lang="en-US" sz="2000" spc="-39" dirty="0">
                <a:solidFill>
                  <a:srgbClr val="FF0000"/>
                </a:solidFill>
                <a:cs typeface="Calibri"/>
              </a:rPr>
              <a:t>r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om</a:t>
            </a:r>
            <a:r>
              <a:rPr lang="en-US" sz="2000" spc="287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000" spc="-50" dirty="0">
                <a:solidFill>
                  <a:srgbClr val="FF0000"/>
                </a:solidFill>
                <a:cs typeface="Calibri"/>
              </a:rPr>
              <a:t>z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e</a:t>
            </a:r>
            <a:r>
              <a:rPr lang="en-US" sz="2000" spc="-39" dirty="0">
                <a:solidFill>
                  <a:srgbClr val="FF0000"/>
                </a:solidFill>
                <a:cs typeface="Calibri"/>
              </a:rPr>
              <a:t>r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o</a:t>
            </a:r>
            <a:r>
              <a:rPr lang="en-US" sz="2000" spc="291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000" spc="-9" dirty="0">
                <a:solidFill>
                  <a:srgbClr val="FF0000"/>
                </a:solidFill>
                <a:cs typeface="Calibri"/>
              </a:rPr>
              <a:t>t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o</a:t>
            </a:r>
            <a:r>
              <a:rPr lang="en-US" sz="2000" spc="291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i</a:t>
            </a:r>
            <a:r>
              <a:rPr lang="en-US" sz="2000" spc="-9" dirty="0">
                <a:solidFill>
                  <a:srgbClr val="FF0000"/>
                </a:solidFill>
                <a:cs typeface="Calibri"/>
              </a:rPr>
              <a:t>n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ﬁnit</a:t>
            </a:r>
            <a:r>
              <a:rPr lang="en-US" sz="2000" spc="-144" dirty="0">
                <a:solidFill>
                  <a:srgbClr val="FF0000"/>
                </a:solidFill>
                <a:cs typeface="Calibri"/>
              </a:rPr>
              <a:t>y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,</a:t>
            </a:r>
            <a:r>
              <a:rPr lang="en-US" sz="2000" spc="282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000" spc="-4" dirty="0">
                <a:solidFill>
                  <a:srgbClr val="FF0000"/>
                </a:solidFill>
                <a:cs typeface="Calibri"/>
              </a:rPr>
              <a:t>i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t</a:t>
            </a:r>
            <a:r>
              <a:rPr lang="en-US" sz="2000" spc="291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000" spc="-4" dirty="0">
                <a:solidFill>
                  <a:srgbClr val="FF0000"/>
                </a:solidFill>
                <a:cs typeface="Calibri"/>
              </a:rPr>
              <a:t>i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s</a:t>
            </a:r>
            <a:r>
              <a:rPr lang="en-US" sz="2000" spc="301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i</a:t>
            </a:r>
            <a:r>
              <a:rPr lang="en-US" sz="2000" spc="-9" dirty="0">
                <a:solidFill>
                  <a:srgbClr val="FF0000"/>
                </a:solidFill>
                <a:cs typeface="Calibri"/>
              </a:rPr>
              <a:t>m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por</a:t>
            </a:r>
            <a:r>
              <a:rPr lang="en-US" sz="2000" spc="-25" dirty="0">
                <a:solidFill>
                  <a:srgbClr val="FF0000"/>
                </a:solidFill>
                <a:cs typeface="Calibri"/>
              </a:rPr>
              <a:t>t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a</a:t>
            </a:r>
            <a:r>
              <a:rPr lang="en-US" sz="2000" spc="-19" dirty="0">
                <a:solidFill>
                  <a:srgbClr val="FF0000"/>
                </a:solidFill>
                <a:cs typeface="Calibri"/>
              </a:rPr>
              <a:t>n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t that we  </a:t>
            </a:r>
          </a:p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lang="en-US" sz="2000" spc="-9" dirty="0">
                <a:solidFill>
                  <a:srgbClr val="FF0000"/>
                </a:solidFill>
                <a:cs typeface="Calibri"/>
              </a:rPr>
              <a:t>   c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onsider</a:t>
            </a:r>
            <a:r>
              <a:rPr lang="en-US" sz="2000" spc="-9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the</a:t>
            </a:r>
            <a:r>
              <a:rPr lang="en-US" sz="2000" spc="4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t</a:t>
            </a:r>
            <a:r>
              <a:rPr lang="en-US" sz="2000" spc="-29" dirty="0">
                <a:solidFill>
                  <a:srgbClr val="FF0000"/>
                </a:solidFill>
                <a:cs typeface="Calibri"/>
              </a:rPr>
              <a:t>w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o</a:t>
            </a:r>
            <a:r>
              <a:rPr lang="en-US" sz="2000" spc="-9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000" spc="-34" dirty="0">
                <a:solidFill>
                  <a:srgbClr val="FF0000"/>
                </a:solidFill>
                <a:cs typeface="Calibri"/>
              </a:rPr>
              <a:t>e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xt</a:t>
            </a:r>
            <a:r>
              <a:rPr lang="en-US" sz="2000" spc="-29" dirty="0">
                <a:solidFill>
                  <a:srgbClr val="FF0000"/>
                </a:solidFill>
                <a:cs typeface="Calibri"/>
              </a:rPr>
              <a:t>r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e</a:t>
            </a:r>
            <a:r>
              <a:rPr lang="en-US" sz="2000" spc="-4" dirty="0">
                <a:solidFill>
                  <a:srgbClr val="FF0000"/>
                </a:solidFill>
                <a:cs typeface="Calibri"/>
              </a:rPr>
              <a:t>m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e</a:t>
            </a:r>
            <a:r>
              <a:rPr lang="en-US" sz="2000" spc="29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poss</a:t>
            </a:r>
            <a:r>
              <a:rPr lang="en-US" sz="2000" spc="-9" dirty="0">
                <a:solidFill>
                  <a:srgbClr val="FF0000"/>
                </a:solidFill>
                <a:cs typeface="Calibri"/>
              </a:rPr>
              <a:t>i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ble</a:t>
            </a:r>
            <a:r>
              <a:rPr lang="en-US" sz="2000" spc="14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000" spc="-29" dirty="0">
                <a:solidFill>
                  <a:srgbClr val="FF0000"/>
                </a:solidFill>
                <a:cs typeface="Calibri"/>
              </a:rPr>
              <a:t>v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alues of</a:t>
            </a:r>
            <a:r>
              <a:rPr lang="en-US" sz="2000" spc="-4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mbria Math"/>
                <a:cs typeface="Cambria Math"/>
              </a:rPr>
              <a:t>𝑅.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74241" y="1422624"/>
            <a:ext cx="7466743" cy="600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160"/>
              </a:lnSpc>
              <a:spcBef>
                <a:spcPts val="384"/>
              </a:spcBef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ts val="11160"/>
              </a:lnSpc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31341" y="2459372"/>
            <a:ext cx="152653" cy="735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18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74241" y="2459325"/>
            <a:ext cx="7701319" cy="1102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810"/>
              </a:lnSpc>
              <a:spcBef>
                <a:spcPts val="240"/>
              </a:spcBef>
            </a:pPr>
            <a:r>
              <a:rPr sz="3000" spc="4" baseline="57344" dirty="0">
                <a:latin typeface="Calibri"/>
                <a:cs typeface="Calibri"/>
              </a:rPr>
              <a:t>A</a:t>
            </a:r>
            <a:r>
              <a:rPr sz="3000" baseline="57344" dirty="0">
                <a:latin typeface="Calibri"/>
                <a:cs typeface="Calibri"/>
              </a:rPr>
              <a:t>n e</a:t>
            </a:r>
            <a:r>
              <a:rPr sz="3000" spc="-4" baseline="57344" dirty="0">
                <a:latin typeface="Calibri"/>
                <a:cs typeface="Calibri"/>
              </a:rPr>
              <a:t>l</a:t>
            </a:r>
            <a:r>
              <a:rPr sz="3000" baseline="57344" dirty="0">
                <a:latin typeface="Calibri"/>
                <a:cs typeface="Calibri"/>
              </a:rPr>
              <a:t>e</a:t>
            </a:r>
            <a:r>
              <a:rPr sz="3000" spc="-4" baseline="57344" dirty="0">
                <a:latin typeface="Calibri"/>
                <a:cs typeface="Calibri"/>
              </a:rPr>
              <a:t>m</a:t>
            </a:r>
            <a:r>
              <a:rPr sz="3000" baseline="57344" dirty="0">
                <a:latin typeface="Calibri"/>
                <a:cs typeface="Calibri"/>
              </a:rPr>
              <a:t>e</a:t>
            </a:r>
            <a:r>
              <a:rPr sz="3000" spc="-19" baseline="57344" dirty="0">
                <a:latin typeface="Calibri"/>
                <a:cs typeface="Calibri"/>
              </a:rPr>
              <a:t>n</a:t>
            </a:r>
            <a:r>
              <a:rPr sz="3000" baseline="57344" dirty="0">
                <a:latin typeface="Calibri"/>
                <a:cs typeface="Calibri"/>
              </a:rPr>
              <a:t>t</a:t>
            </a:r>
            <a:r>
              <a:rPr sz="3000" spc="19" baseline="57344" dirty="0">
                <a:latin typeface="Calibri"/>
                <a:cs typeface="Calibri"/>
              </a:rPr>
              <a:t> </a:t>
            </a:r>
            <a:r>
              <a:rPr sz="3000" baseline="57344" dirty="0">
                <a:latin typeface="Calibri"/>
                <a:cs typeface="Calibri"/>
              </a:rPr>
              <a:t>w</a:t>
            </a:r>
            <a:r>
              <a:rPr sz="3000" spc="-9" baseline="57344" dirty="0">
                <a:latin typeface="Calibri"/>
                <a:cs typeface="Calibri"/>
              </a:rPr>
              <a:t>i</a:t>
            </a:r>
            <a:r>
              <a:rPr sz="3000" baseline="57344" dirty="0">
                <a:latin typeface="Calibri"/>
                <a:cs typeface="Calibri"/>
              </a:rPr>
              <a:t>th</a:t>
            </a:r>
            <a:r>
              <a:rPr sz="3000" spc="9" baseline="57344" dirty="0">
                <a:latin typeface="Calibri"/>
                <a:cs typeface="Calibri"/>
              </a:rPr>
              <a:t> </a:t>
            </a:r>
            <a:r>
              <a:rPr lang="en-US" sz="3000" spc="9" baseline="57344" dirty="0">
                <a:latin typeface="Calibri"/>
                <a:cs typeface="Calibri"/>
              </a:rPr>
              <a:t>              </a:t>
            </a:r>
            <a:r>
              <a:rPr sz="3000" spc="-4" baseline="57344" dirty="0">
                <a:latin typeface="Calibri"/>
                <a:cs typeface="Calibri"/>
              </a:rPr>
              <a:t>i</a:t>
            </a:r>
            <a:r>
              <a:rPr sz="3000" baseline="57344" dirty="0">
                <a:latin typeface="Calibri"/>
                <a:cs typeface="Calibri"/>
              </a:rPr>
              <a:t>s </a:t>
            </a:r>
            <a:r>
              <a:rPr sz="3000" spc="-9" baseline="57344" dirty="0">
                <a:latin typeface="Calibri"/>
                <a:cs typeface="Calibri"/>
              </a:rPr>
              <a:t>c</a:t>
            </a:r>
            <a:r>
              <a:rPr sz="3000" baseline="57344" dirty="0">
                <a:latin typeface="Calibri"/>
                <a:cs typeface="Calibri"/>
              </a:rPr>
              <a:t>al</a:t>
            </a:r>
            <a:r>
              <a:rPr sz="3000" spc="-9" baseline="57344" dirty="0">
                <a:latin typeface="Calibri"/>
                <a:cs typeface="Calibri"/>
              </a:rPr>
              <a:t>l</a:t>
            </a:r>
            <a:r>
              <a:rPr sz="3000" baseline="57344" dirty="0">
                <a:latin typeface="Calibri"/>
                <a:cs typeface="Calibri"/>
              </a:rPr>
              <a:t>ed</a:t>
            </a:r>
            <a:r>
              <a:rPr sz="3000" spc="4" baseline="57344" dirty="0">
                <a:latin typeface="Calibri"/>
                <a:cs typeface="Calibri"/>
              </a:rPr>
              <a:t> </a:t>
            </a:r>
            <a:r>
              <a:rPr sz="3000" baseline="57344" dirty="0">
                <a:latin typeface="Calibri"/>
                <a:cs typeface="Calibri"/>
              </a:rPr>
              <a:t>a </a:t>
            </a:r>
            <a:r>
              <a:rPr sz="3000" b="1" baseline="57344" dirty="0">
                <a:latin typeface="Calibri"/>
                <a:cs typeface="Calibri"/>
              </a:rPr>
              <a:t>s</a:t>
            </a:r>
            <a:r>
              <a:rPr sz="3000" b="1" spc="4" baseline="57344" dirty="0">
                <a:latin typeface="Calibri"/>
                <a:cs typeface="Calibri"/>
              </a:rPr>
              <a:t>h</a:t>
            </a:r>
            <a:r>
              <a:rPr sz="3000" b="1" baseline="57344" dirty="0">
                <a:latin typeface="Calibri"/>
                <a:cs typeface="Calibri"/>
              </a:rPr>
              <a:t>ort</a:t>
            </a:r>
            <a:r>
              <a:rPr sz="3000" b="1" spc="-19" baseline="57344" dirty="0">
                <a:latin typeface="Calibri"/>
                <a:cs typeface="Calibri"/>
              </a:rPr>
              <a:t> </a:t>
            </a:r>
            <a:r>
              <a:rPr sz="3000" b="1" baseline="57344" dirty="0">
                <a:latin typeface="Calibri"/>
                <a:cs typeface="Calibri"/>
              </a:rPr>
              <a:t>ci</a:t>
            </a:r>
            <a:r>
              <a:rPr sz="3000" b="1" spc="-25" baseline="57344" dirty="0">
                <a:latin typeface="Calibri"/>
                <a:cs typeface="Calibri"/>
              </a:rPr>
              <a:t>r</a:t>
            </a:r>
            <a:r>
              <a:rPr sz="3000" b="1" baseline="57344" dirty="0">
                <a:latin typeface="Calibri"/>
                <a:cs typeface="Calibri"/>
              </a:rPr>
              <a:t>c</a:t>
            </a:r>
            <a:r>
              <a:rPr sz="3000" b="1" spc="4" baseline="57344" dirty="0">
                <a:latin typeface="Calibri"/>
                <a:cs typeface="Calibri"/>
              </a:rPr>
              <a:t>u</a:t>
            </a:r>
            <a:r>
              <a:rPr sz="3000" b="1" baseline="57344" dirty="0">
                <a:latin typeface="Calibri"/>
                <a:cs typeface="Calibri"/>
              </a:rPr>
              <a:t>i</a:t>
            </a:r>
            <a:r>
              <a:rPr sz="3000" b="1" spc="4" baseline="57344" dirty="0">
                <a:latin typeface="Calibri"/>
                <a:cs typeface="Calibri"/>
              </a:rPr>
              <a:t>t</a:t>
            </a:r>
            <a:r>
              <a:rPr sz="3000" baseline="57344" dirty="0">
                <a:latin typeface="Calibri"/>
                <a:cs typeface="Calibri"/>
              </a:rPr>
              <a:t>,</a:t>
            </a:r>
            <a:r>
              <a:rPr sz="3000" spc="-29" baseline="57344" dirty="0">
                <a:latin typeface="Calibri"/>
                <a:cs typeface="Calibri"/>
              </a:rPr>
              <a:t> </a:t>
            </a:r>
            <a:r>
              <a:rPr sz="3000" baseline="57344" dirty="0">
                <a:latin typeface="Calibri"/>
                <a:cs typeface="Calibri"/>
              </a:rPr>
              <a:t>as sh</a:t>
            </a:r>
            <a:r>
              <a:rPr sz="3000" spc="-14" baseline="57344" dirty="0">
                <a:latin typeface="Calibri"/>
                <a:cs typeface="Calibri"/>
              </a:rPr>
              <a:t>o</a:t>
            </a:r>
            <a:r>
              <a:rPr sz="3000" baseline="57344" dirty="0">
                <a:latin typeface="Calibri"/>
                <a:cs typeface="Calibri"/>
              </a:rPr>
              <a:t>wn</a:t>
            </a:r>
            <a:r>
              <a:rPr sz="3000" spc="-9" baseline="57344" dirty="0">
                <a:latin typeface="Calibri"/>
                <a:cs typeface="Calibri"/>
              </a:rPr>
              <a:t> </a:t>
            </a:r>
            <a:r>
              <a:rPr sz="3000" spc="-4" baseline="57344" dirty="0">
                <a:latin typeface="Calibri"/>
                <a:cs typeface="Calibri"/>
              </a:rPr>
              <a:t>i</a:t>
            </a:r>
            <a:r>
              <a:rPr sz="3000" baseline="57344" dirty="0">
                <a:latin typeface="Calibri"/>
                <a:cs typeface="Calibri"/>
              </a:rPr>
              <a:t>n Fi</a:t>
            </a:r>
            <a:r>
              <a:rPr sz="3000" spc="4" baseline="57344" dirty="0">
                <a:latin typeface="Calibri"/>
                <a:cs typeface="Calibri"/>
              </a:rPr>
              <a:t>g</a:t>
            </a:r>
            <a:r>
              <a:rPr sz="3000" baseline="57344" dirty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12700" marR="40485">
              <a:lnSpc>
                <a:spcPts val="1040"/>
              </a:lnSpc>
            </a:pPr>
            <a:r>
              <a:rPr sz="3000" spc="-19" baseline="9557" dirty="0">
                <a:latin typeface="Calibri"/>
                <a:cs typeface="Calibri"/>
              </a:rPr>
              <a:t>F</a:t>
            </a:r>
            <a:r>
              <a:rPr sz="3000" baseline="9557" dirty="0">
                <a:latin typeface="Calibri"/>
                <a:cs typeface="Calibri"/>
              </a:rPr>
              <a:t>or</a:t>
            </a:r>
            <a:r>
              <a:rPr sz="3000" spc="-9" baseline="9557" dirty="0">
                <a:latin typeface="Calibri"/>
                <a:cs typeface="Calibri"/>
              </a:rPr>
              <a:t> </a:t>
            </a:r>
            <a:r>
              <a:rPr sz="3000" baseline="9557" dirty="0">
                <a:latin typeface="Calibri"/>
                <a:cs typeface="Calibri"/>
              </a:rPr>
              <a:t>a</a:t>
            </a:r>
            <a:r>
              <a:rPr sz="3000" spc="4" baseline="9557" dirty="0">
                <a:latin typeface="Calibri"/>
                <a:cs typeface="Calibri"/>
              </a:rPr>
              <a:t> </a:t>
            </a:r>
            <a:r>
              <a:rPr sz="3000" baseline="9557" dirty="0">
                <a:latin typeface="Calibri"/>
                <a:cs typeface="Calibri"/>
              </a:rPr>
              <a:t>short ci</a:t>
            </a:r>
            <a:r>
              <a:rPr sz="3000" spc="-25" baseline="9557" dirty="0">
                <a:latin typeface="Calibri"/>
                <a:cs typeface="Calibri"/>
              </a:rPr>
              <a:t>r</a:t>
            </a:r>
            <a:r>
              <a:rPr sz="3000" baseline="9557" dirty="0">
                <a:latin typeface="Calibri"/>
                <a:cs typeface="Calibri"/>
              </a:rPr>
              <a:t>c</a:t>
            </a:r>
            <a:r>
              <a:rPr sz="3000" spc="4" baseline="9557" dirty="0">
                <a:latin typeface="Calibri"/>
                <a:cs typeface="Calibri"/>
              </a:rPr>
              <a:t>u</a:t>
            </a:r>
            <a:r>
              <a:rPr sz="3000" baseline="9557" dirty="0">
                <a:latin typeface="Calibri"/>
                <a:cs typeface="Calibri"/>
              </a:rPr>
              <a:t>it,</a:t>
            </a:r>
            <a:endParaRPr sz="2000" dirty="0">
              <a:latin typeface="Calibri"/>
              <a:cs typeface="Calibri"/>
            </a:endParaRPr>
          </a:p>
          <a:p>
            <a:pPr marL="584504" marR="40485">
              <a:lnSpc>
                <a:spcPts val="2835"/>
              </a:lnSpc>
              <a:spcBef>
                <a:spcPts val="89"/>
              </a:spcBef>
            </a:pPr>
            <a:r>
              <a:rPr sz="2000" dirty="0">
                <a:latin typeface="Cambria Math"/>
                <a:cs typeface="Cambria Math"/>
              </a:rPr>
              <a:t>𝑣  </a:t>
            </a:r>
            <a:r>
              <a:rPr sz="2000" spc="13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1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𝑖𝑅  </a:t>
            </a:r>
            <a:r>
              <a:rPr sz="2000" spc="8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1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74241" y="4027931"/>
            <a:ext cx="3740699" cy="6456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latin typeface="Calibri"/>
                <a:cs typeface="Calibri"/>
              </a:rPr>
              <a:t>sh</a:t>
            </a:r>
            <a:r>
              <a:rPr sz="3000" spc="-14" baseline="2730" dirty="0">
                <a:latin typeface="Calibri"/>
                <a:cs typeface="Calibri"/>
              </a:rPr>
              <a:t>o</a:t>
            </a:r>
            <a:r>
              <a:rPr sz="3000" baseline="2730" dirty="0">
                <a:latin typeface="Calibri"/>
                <a:cs typeface="Calibri"/>
              </a:rPr>
              <a:t>w</a:t>
            </a:r>
            <a:r>
              <a:rPr sz="3000" spc="-9" baseline="2730" dirty="0">
                <a:latin typeface="Calibri"/>
                <a:cs typeface="Calibri"/>
              </a:rPr>
              <a:t>i</a:t>
            </a:r>
            <a:r>
              <a:rPr sz="3000" baseline="2730" dirty="0">
                <a:latin typeface="Calibri"/>
                <a:cs typeface="Calibri"/>
              </a:rPr>
              <a:t>ng</a:t>
            </a:r>
            <a:r>
              <a:rPr sz="3000" spc="-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th</a:t>
            </a:r>
            <a:r>
              <a:rPr sz="3000" spc="-19" baseline="2730" dirty="0">
                <a:latin typeface="Calibri"/>
                <a:cs typeface="Calibri"/>
              </a:rPr>
              <a:t>a</a:t>
            </a:r>
            <a:r>
              <a:rPr sz="3000" baseline="2730" dirty="0">
                <a:latin typeface="Calibri"/>
                <a:cs typeface="Calibri"/>
              </a:rPr>
              <a:t>t</a:t>
            </a:r>
            <a:r>
              <a:rPr sz="3000" spc="1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the</a:t>
            </a:r>
            <a:r>
              <a:rPr sz="3000" spc="-4" baseline="2730" dirty="0">
                <a:latin typeface="Calibri"/>
                <a:cs typeface="Calibri"/>
              </a:rPr>
              <a:t> </a:t>
            </a:r>
            <a:r>
              <a:rPr sz="3000" spc="-29" baseline="2730" dirty="0">
                <a:latin typeface="Calibri"/>
                <a:cs typeface="Calibri"/>
              </a:rPr>
              <a:t>v</a:t>
            </a:r>
            <a:r>
              <a:rPr sz="3000" baseline="2730" dirty="0">
                <a:latin typeface="Calibri"/>
                <a:cs typeface="Calibri"/>
              </a:rPr>
              <a:t>ol</a:t>
            </a:r>
            <a:r>
              <a:rPr sz="3000" spc="-29" baseline="2730" dirty="0">
                <a:latin typeface="Calibri"/>
                <a:cs typeface="Calibri"/>
              </a:rPr>
              <a:t>t</a:t>
            </a:r>
            <a:r>
              <a:rPr sz="3000" baseline="2730" dirty="0">
                <a:latin typeface="Calibri"/>
                <a:cs typeface="Calibri"/>
              </a:rPr>
              <a:t>a</a:t>
            </a:r>
            <a:r>
              <a:rPr sz="3000" spc="-4" baseline="2730" dirty="0">
                <a:latin typeface="Calibri"/>
                <a:cs typeface="Calibri"/>
              </a:rPr>
              <a:t>g</a:t>
            </a:r>
            <a:r>
              <a:rPr sz="3000" baseline="2730" dirty="0">
                <a:latin typeface="Calibri"/>
                <a:cs typeface="Calibri"/>
              </a:rPr>
              <a:t>e</a:t>
            </a:r>
            <a:r>
              <a:rPr sz="3000" spc="4" baseline="2730" dirty="0">
                <a:latin typeface="Calibri"/>
                <a:cs typeface="Calibri"/>
              </a:rPr>
              <a:t> </a:t>
            </a:r>
            <a:r>
              <a:rPr sz="3000" spc="-4" baseline="2730" dirty="0">
                <a:latin typeface="Calibri"/>
                <a:cs typeface="Calibri"/>
              </a:rPr>
              <a:t>i</a:t>
            </a:r>
            <a:r>
              <a:rPr sz="3000" baseline="2730" dirty="0">
                <a:latin typeface="Calibri"/>
                <a:cs typeface="Calibri"/>
              </a:rPr>
              <a:t>s </a:t>
            </a:r>
            <a:r>
              <a:rPr sz="3000" spc="-50" baseline="2730" dirty="0">
                <a:latin typeface="Calibri"/>
                <a:cs typeface="Calibri"/>
              </a:rPr>
              <a:t>z</a:t>
            </a:r>
            <a:r>
              <a:rPr sz="3000" baseline="2730" dirty="0">
                <a:latin typeface="Calibri"/>
                <a:cs typeface="Calibri"/>
              </a:rPr>
              <a:t>e</a:t>
            </a:r>
            <a:r>
              <a:rPr sz="3000" spc="-39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o </a:t>
            </a:r>
            <a:r>
              <a:rPr sz="3000" spc="4" baseline="2730" dirty="0">
                <a:latin typeface="Calibri"/>
                <a:cs typeface="Calibri"/>
              </a:rPr>
              <a:t>but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ct val="101725"/>
              </a:lnSpc>
              <a:spcBef>
                <a:spcPts val="327"/>
              </a:spcBef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4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29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9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 </a:t>
            </a:r>
            <a:r>
              <a:rPr sz="2000" spc="-9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ould</a:t>
            </a:r>
            <a:r>
              <a:rPr sz="2000" spc="-19" dirty="0">
                <a:latin typeface="Calibri"/>
                <a:cs typeface="Calibri"/>
              </a:rPr>
              <a:t> </a:t>
            </a:r>
            <a:r>
              <a:rPr sz="2000" spc="4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e a</a:t>
            </a:r>
            <a:r>
              <a:rPr sz="2000" spc="-34" dirty="0">
                <a:latin typeface="Calibri"/>
                <a:cs typeface="Calibri"/>
              </a:rPr>
              <a:t>n</a:t>
            </a:r>
            <a:r>
              <a:rPr sz="2000" spc="14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thin</a:t>
            </a:r>
            <a:r>
              <a:rPr sz="2000" spc="14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31340" y="5109862"/>
            <a:ext cx="15265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0" y="5125212"/>
            <a:ext cx="7305360" cy="5850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latin typeface="Calibri"/>
                <a:cs typeface="Calibri"/>
              </a:rPr>
              <a:t>In p</a:t>
            </a:r>
            <a:r>
              <a:rPr sz="3000" spc="-39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actic</a:t>
            </a:r>
            <a:r>
              <a:rPr sz="3000" spc="9" baseline="2730" dirty="0">
                <a:latin typeface="Calibri"/>
                <a:cs typeface="Calibri"/>
              </a:rPr>
              <a:t>e</a:t>
            </a:r>
            <a:r>
              <a:rPr sz="3000" baseline="2730" dirty="0">
                <a:latin typeface="Calibri"/>
                <a:cs typeface="Calibri"/>
              </a:rPr>
              <a:t>, 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a short </a:t>
            </a:r>
            <a:r>
              <a:rPr sz="3000" spc="4" baseline="2730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3000" spc="-29" baseline="273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3000" spc="4" baseline="2730" dirty="0">
                <a:solidFill>
                  <a:srgbClr val="001F5F"/>
                </a:solidFill>
                <a:latin typeface="Calibri"/>
                <a:cs typeface="Calibri"/>
              </a:rPr>
              <a:t>u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it </a:t>
            </a:r>
            <a:r>
              <a:rPr sz="3000" spc="-4" baseline="2730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s usually a</a:t>
            </a:r>
            <a:r>
              <a:rPr sz="3000" spc="-4" baseline="27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-9" baseline="2730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on</a:t>
            </a:r>
            <a:r>
              <a:rPr sz="3000" spc="4" baseline="2730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ecting</a:t>
            </a:r>
            <a:r>
              <a:rPr sz="3000" spc="-25" baseline="27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w</a:t>
            </a:r>
            <a:r>
              <a:rPr sz="3000" spc="-9" baseline="2730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3000" spc="-25" baseline="273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000" spc="14" baseline="27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as</a:t>
            </a:r>
            <a:r>
              <a:rPr sz="3000" spc="-9" baseline="2730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umed </a:t>
            </a:r>
            <a:r>
              <a:rPr sz="3000" spc="-19" baseline="273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o </a:t>
            </a:r>
            <a:r>
              <a:rPr sz="3000" spc="4" baseline="2730" dirty="0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000" spc="14" baseline="27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ts val="2405"/>
              </a:lnSpc>
              <a:spcBef>
                <a:spcPts val="13"/>
              </a:spcBef>
            </a:pPr>
            <a:r>
              <a:rPr sz="3000" spc="-9" baseline="136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on</a:t>
            </a:r>
            <a:r>
              <a:rPr sz="3000" spc="4" baseline="1365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u</a:t>
            </a:r>
            <a:r>
              <a:rPr sz="3000" spc="4" baseline="136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3000" spc="-25" baseline="136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000" spc="-209" baseline="136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73542" y="5125212"/>
            <a:ext cx="80403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4" baseline="2730" dirty="0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er</a:t>
            </a:r>
            <a:r>
              <a:rPr sz="3000" spc="-50" baseline="2730" dirty="0">
                <a:solidFill>
                  <a:srgbClr val="001F5F"/>
                </a:solidFill>
                <a:latin typeface="Calibri"/>
                <a:cs typeface="Calibri"/>
              </a:rPr>
              <a:t>f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ect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741" y="6578220"/>
            <a:ext cx="992125" cy="185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5"/>
              </a:lnSpc>
              <a:spcBef>
                <a:spcPts val="69"/>
              </a:spcBef>
            </a:pP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100" baseline="227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1</a:t>
            </a:r>
            <a:r>
              <a:rPr sz="1200" b="1" spc="-9" baseline="27306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1200" b="1" baseline="27306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200" b="1" spc="105" baseline="27306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94" baseline="2275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ea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9764" y="6515101"/>
            <a:ext cx="2983120" cy="248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lang="en-US" b="1" baseline="2275" dirty="0">
                <a:solidFill>
                  <a:srgbClr val="001F5F"/>
                </a:solidFill>
                <a:latin typeface="Calibri"/>
                <a:cs typeface="Calibri"/>
              </a:rPr>
              <a:t>Electrical &amp; Electronics Systems (EE1002)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2362201"/>
            <a:ext cx="9874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2895601" y="4724400"/>
            <a:ext cx="6353175" cy="857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91300" y="1905000"/>
            <a:ext cx="3009900" cy="2514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831341" y="1422671"/>
            <a:ext cx="15265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74240" y="1422624"/>
            <a:ext cx="8113604" cy="295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25"/>
              </a:lnSpc>
              <a:spcBef>
                <a:spcPts val="116"/>
              </a:spcBef>
            </a:pPr>
            <a:r>
              <a:rPr sz="3000" baseline="4096" dirty="0">
                <a:latin typeface="Calibri"/>
                <a:cs typeface="Calibri"/>
              </a:rPr>
              <a:t>Sim</a:t>
            </a:r>
            <a:r>
              <a:rPr sz="3000" spc="-9" baseline="4096" dirty="0">
                <a:latin typeface="Calibri"/>
                <a:cs typeface="Calibri"/>
              </a:rPr>
              <a:t>i</a:t>
            </a:r>
            <a:r>
              <a:rPr sz="3000" baseline="4096" dirty="0">
                <a:latin typeface="Calibri"/>
                <a:cs typeface="Calibri"/>
              </a:rPr>
              <a:t>la</a:t>
            </a:r>
            <a:r>
              <a:rPr sz="3000" spc="-4" baseline="4096" dirty="0">
                <a:latin typeface="Calibri"/>
                <a:cs typeface="Calibri"/>
              </a:rPr>
              <a:t>r</a:t>
            </a:r>
            <a:r>
              <a:rPr sz="3000" baseline="4096" dirty="0">
                <a:latin typeface="Calibri"/>
                <a:cs typeface="Calibri"/>
              </a:rPr>
              <a:t>l</a:t>
            </a:r>
            <a:r>
              <a:rPr sz="3000" spc="-144" baseline="4096" dirty="0">
                <a:latin typeface="Calibri"/>
                <a:cs typeface="Calibri"/>
              </a:rPr>
              <a:t>y</a:t>
            </a:r>
            <a:r>
              <a:rPr sz="3000" baseline="4096" dirty="0">
                <a:latin typeface="Calibri"/>
                <a:cs typeface="Calibri"/>
              </a:rPr>
              <a:t>,</a:t>
            </a:r>
            <a:r>
              <a:rPr sz="3000" spc="19" baseline="4096" dirty="0">
                <a:latin typeface="Calibri"/>
                <a:cs typeface="Calibri"/>
              </a:rPr>
              <a:t> </a:t>
            </a:r>
            <a:r>
              <a:rPr sz="3000" baseline="4096" dirty="0">
                <a:latin typeface="Calibri"/>
                <a:cs typeface="Calibri"/>
              </a:rPr>
              <a:t>an</a:t>
            </a:r>
            <a:r>
              <a:rPr sz="3000" spc="4" baseline="4096" dirty="0">
                <a:latin typeface="Calibri"/>
                <a:cs typeface="Calibri"/>
              </a:rPr>
              <a:t> </a:t>
            </a:r>
            <a:r>
              <a:rPr sz="3000" baseline="4096" dirty="0">
                <a:latin typeface="Calibri"/>
                <a:cs typeface="Calibri"/>
              </a:rPr>
              <a:t>e</a:t>
            </a:r>
            <a:r>
              <a:rPr sz="3000" spc="-4" baseline="4096" dirty="0">
                <a:latin typeface="Calibri"/>
                <a:cs typeface="Calibri"/>
              </a:rPr>
              <a:t>l</a:t>
            </a:r>
            <a:r>
              <a:rPr sz="3000" baseline="4096" dirty="0">
                <a:latin typeface="Calibri"/>
                <a:cs typeface="Calibri"/>
              </a:rPr>
              <a:t>e</a:t>
            </a:r>
            <a:r>
              <a:rPr sz="3000" spc="-4" baseline="4096" dirty="0">
                <a:latin typeface="Calibri"/>
                <a:cs typeface="Calibri"/>
              </a:rPr>
              <a:t>m</a:t>
            </a:r>
            <a:r>
              <a:rPr sz="3000" baseline="4096" dirty="0">
                <a:latin typeface="Calibri"/>
                <a:cs typeface="Calibri"/>
              </a:rPr>
              <a:t>e</a:t>
            </a:r>
            <a:r>
              <a:rPr sz="3000" spc="-19" baseline="4096" dirty="0">
                <a:latin typeface="Calibri"/>
                <a:cs typeface="Calibri"/>
              </a:rPr>
              <a:t>n</a:t>
            </a:r>
            <a:r>
              <a:rPr sz="3000" baseline="4096" dirty="0">
                <a:latin typeface="Calibri"/>
                <a:cs typeface="Calibri"/>
              </a:rPr>
              <a:t>t</a:t>
            </a:r>
            <a:r>
              <a:rPr sz="3000" spc="14" baseline="4096" dirty="0">
                <a:latin typeface="Calibri"/>
                <a:cs typeface="Calibri"/>
              </a:rPr>
              <a:t> </a:t>
            </a:r>
            <a:r>
              <a:rPr sz="3000" baseline="4096" dirty="0">
                <a:latin typeface="Calibri"/>
                <a:cs typeface="Calibri"/>
              </a:rPr>
              <a:t>w</a:t>
            </a:r>
            <a:r>
              <a:rPr sz="3000" spc="-9" baseline="4096" dirty="0">
                <a:latin typeface="Calibri"/>
                <a:cs typeface="Calibri"/>
              </a:rPr>
              <a:t>i</a:t>
            </a:r>
            <a:r>
              <a:rPr sz="3000" baseline="4096" dirty="0">
                <a:latin typeface="Calibri"/>
                <a:cs typeface="Calibri"/>
              </a:rPr>
              <a:t>th</a:t>
            </a:r>
            <a:r>
              <a:rPr sz="3000" spc="14" baseline="4096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𝑅 </a:t>
            </a:r>
            <a:r>
              <a:rPr sz="2000" spc="122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2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∞ </a:t>
            </a:r>
            <a:r>
              <a:rPr sz="3000" baseline="4096" dirty="0">
                <a:latin typeface="Calibri"/>
                <a:cs typeface="Calibri"/>
              </a:rPr>
              <a:t>is</a:t>
            </a:r>
            <a:r>
              <a:rPr sz="3000" spc="9" baseline="4096" dirty="0">
                <a:latin typeface="Calibri"/>
                <a:cs typeface="Calibri"/>
              </a:rPr>
              <a:t> </a:t>
            </a:r>
            <a:r>
              <a:rPr sz="3000" baseline="4096" dirty="0">
                <a:latin typeface="Calibri"/>
                <a:cs typeface="Calibri"/>
              </a:rPr>
              <a:t>kn</a:t>
            </a:r>
            <a:r>
              <a:rPr sz="3000" spc="-9" baseline="4096" dirty="0">
                <a:latin typeface="Calibri"/>
                <a:cs typeface="Calibri"/>
              </a:rPr>
              <a:t>o</a:t>
            </a:r>
            <a:r>
              <a:rPr sz="3000" baseline="4096" dirty="0">
                <a:latin typeface="Calibri"/>
                <a:cs typeface="Calibri"/>
              </a:rPr>
              <a:t>wn</a:t>
            </a:r>
            <a:r>
              <a:rPr sz="3000" spc="-19" baseline="4096" dirty="0">
                <a:latin typeface="Calibri"/>
                <a:cs typeface="Calibri"/>
              </a:rPr>
              <a:t> </a:t>
            </a:r>
            <a:r>
              <a:rPr sz="3000" baseline="4096" dirty="0">
                <a:latin typeface="Calibri"/>
                <a:cs typeface="Calibri"/>
              </a:rPr>
              <a:t>as an</a:t>
            </a:r>
            <a:r>
              <a:rPr sz="3000" spc="9" baseline="4096" dirty="0">
                <a:latin typeface="Calibri"/>
                <a:cs typeface="Calibri"/>
              </a:rPr>
              <a:t> </a:t>
            </a:r>
            <a:r>
              <a:rPr sz="3000" b="1" baseline="4096" dirty="0">
                <a:latin typeface="Calibri"/>
                <a:cs typeface="Calibri"/>
              </a:rPr>
              <a:t>open</a:t>
            </a:r>
            <a:r>
              <a:rPr sz="3000" b="1" spc="-9" baseline="4096" dirty="0">
                <a:latin typeface="Calibri"/>
                <a:cs typeface="Calibri"/>
              </a:rPr>
              <a:t> </a:t>
            </a:r>
            <a:r>
              <a:rPr sz="3000" b="1" baseline="4096" dirty="0">
                <a:latin typeface="Calibri"/>
                <a:cs typeface="Calibri"/>
              </a:rPr>
              <a:t>ci</a:t>
            </a:r>
            <a:r>
              <a:rPr sz="3000" b="1" spc="-25" baseline="4096" dirty="0">
                <a:latin typeface="Calibri"/>
                <a:cs typeface="Calibri"/>
              </a:rPr>
              <a:t>r</a:t>
            </a:r>
            <a:r>
              <a:rPr sz="3000" b="1" baseline="4096" dirty="0">
                <a:latin typeface="Calibri"/>
                <a:cs typeface="Calibri"/>
              </a:rPr>
              <a:t>c</a:t>
            </a:r>
            <a:r>
              <a:rPr sz="3000" b="1" spc="4" baseline="4096" dirty="0">
                <a:latin typeface="Calibri"/>
                <a:cs typeface="Calibri"/>
              </a:rPr>
              <a:t>u</a:t>
            </a:r>
            <a:r>
              <a:rPr sz="3000" b="1" baseline="4096" dirty="0">
                <a:latin typeface="Calibri"/>
                <a:cs typeface="Calibri"/>
              </a:rPr>
              <a:t>i</a:t>
            </a:r>
            <a:r>
              <a:rPr sz="3000" b="1" spc="4" baseline="4096" dirty="0">
                <a:latin typeface="Calibri"/>
                <a:cs typeface="Calibri"/>
              </a:rPr>
              <a:t>t</a:t>
            </a:r>
            <a:r>
              <a:rPr sz="3000" baseline="4096" dirty="0">
                <a:latin typeface="Calibri"/>
                <a:cs typeface="Calibri"/>
              </a:rPr>
              <a:t>,</a:t>
            </a:r>
            <a:r>
              <a:rPr sz="3000" spc="-29" baseline="4096" dirty="0">
                <a:latin typeface="Calibri"/>
                <a:cs typeface="Calibri"/>
              </a:rPr>
              <a:t> </a:t>
            </a:r>
            <a:r>
              <a:rPr sz="3000" baseline="4096" dirty="0">
                <a:latin typeface="Calibri"/>
                <a:cs typeface="Calibri"/>
              </a:rPr>
              <a:t>as sh</a:t>
            </a:r>
            <a:r>
              <a:rPr sz="3000" spc="-14" baseline="4096" dirty="0">
                <a:latin typeface="Calibri"/>
                <a:cs typeface="Calibri"/>
              </a:rPr>
              <a:t>o</a:t>
            </a:r>
            <a:r>
              <a:rPr sz="3000" baseline="4096" dirty="0">
                <a:latin typeface="Calibri"/>
                <a:cs typeface="Calibri"/>
              </a:rPr>
              <a:t>wn</a:t>
            </a:r>
            <a:r>
              <a:rPr sz="3000" spc="-9" baseline="4096" dirty="0">
                <a:latin typeface="Calibri"/>
                <a:cs typeface="Calibri"/>
              </a:rPr>
              <a:t> </a:t>
            </a:r>
            <a:r>
              <a:rPr sz="3000" baseline="4096" dirty="0">
                <a:latin typeface="Calibri"/>
                <a:cs typeface="Calibri"/>
              </a:rPr>
              <a:t>in Fig.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31341" y="2153048"/>
            <a:ext cx="15265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74241" y="2168399"/>
            <a:ext cx="205530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-19" baseline="2730" dirty="0">
                <a:latin typeface="Calibri"/>
                <a:cs typeface="Calibri"/>
              </a:rPr>
              <a:t>F</a:t>
            </a:r>
            <a:r>
              <a:rPr sz="3000" baseline="2730" dirty="0">
                <a:latin typeface="Calibri"/>
                <a:cs typeface="Calibri"/>
              </a:rPr>
              <a:t>or</a:t>
            </a:r>
            <a:r>
              <a:rPr sz="3000" spc="-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an open</a:t>
            </a:r>
            <a:r>
              <a:rPr sz="3000" spc="-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ci</a:t>
            </a:r>
            <a:r>
              <a:rPr sz="3000" spc="-25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c</a:t>
            </a:r>
            <a:r>
              <a:rPr sz="3000" spc="4" baseline="2730" dirty="0">
                <a:latin typeface="Calibri"/>
                <a:cs typeface="Calibri"/>
              </a:rPr>
              <a:t>u</a:t>
            </a:r>
            <a:r>
              <a:rPr sz="3000" baseline="2730" dirty="0">
                <a:latin typeface="Calibri"/>
                <a:cs typeface="Calibri"/>
              </a:rPr>
              <a:t>it,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74240" y="3504946"/>
            <a:ext cx="3976102" cy="6459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221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latin typeface="Calibri"/>
                <a:cs typeface="Calibri"/>
              </a:rPr>
              <a:t>indi</a:t>
            </a:r>
            <a:r>
              <a:rPr sz="3000" spc="-9" baseline="2730" dirty="0">
                <a:latin typeface="Calibri"/>
                <a:cs typeface="Calibri"/>
              </a:rPr>
              <a:t>c</a:t>
            </a:r>
            <a:r>
              <a:rPr sz="3000" spc="-25" baseline="2730" dirty="0">
                <a:latin typeface="Calibri"/>
                <a:cs typeface="Calibri"/>
              </a:rPr>
              <a:t>a</a:t>
            </a:r>
            <a:r>
              <a:rPr sz="3000" baseline="2730" dirty="0">
                <a:latin typeface="Calibri"/>
                <a:cs typeface="Calibri"/>
              </a:rPr>
              <a:t>ting th</a:t>
            </a:r>
            <a:r>
              <a:rPr sz="3000" spc="-19" baseline="2730" dirty="0">
                <a:latin typeface="Calibri"/>
                <a:cs typeface="Calibri"/>
              </a:rPr>
              <a:t>a</a:t>
            </a:r>
            <a:r>
              <a:rPr sz="3000" baseline="2730" dirty="0">
                <a:latin typeface="Calibri"/>
                <a:cs typeface="Calibri"/>
              </a:rPr>
              <a:t>t t</a:t>
            </a:r>
            <a:r>
              <a:rPr sz="3000" spc="4" baseline="2730" dirty="0">
                <a:latin typeface="Calibri"/>
                <a:cs typeface="Calibri"/>
              </a:rPr>
              <a:t>h</a:t>
            </a:r>
            <a:r>
              <a:rPr sz="3000" baseline="2730" dirty="0">
                <a:latin typeface="Calibri"/>
                <a:cs typeface="Calibri"/>
              </a:rPr>
              <a:t>e c</a:t>
            </a:r>
            <a:r>
              <a:rPr sz="3000" spc="9" baseline="2730" dirty="0">
                <a:latin typeface="Calibri"/>
                <a:cs typeface="Calibri"/>
              </a:rPr>
              <a:t>u</a:t>
            </a:r>
            <a:r>
              <a:rPr sz="3000" baseline="2730" dirty="0">
                <a:latin typeface="Calibri"/>
                <a:cs typeface="Calibri"/>
              </a:rPr>
              <a:t>r</a:t>
            </a:r>
            <a:r>
              <a:rPr sz="3000" spc="-29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e</a:t>
            </a:r>
            <a:r>
              <a:rPr sz="3000" spc="-19" baseline="2730" dirty="0">
                <a:latin typeface="Calibri"/>
                <a:cs typeface="Calibri"/>
              </a:rPr>
              <a:t>n</a:t>
            </a:r>
            <a:r>
              <a:rPr sz="3000" baseline="2730" dirty="0">
                <a:latin typeface="Calibri"/>
                <a:cs typeface="Calibri"/>
              </a:rPr>
              <a:t>t is </a:t>
            </a:r>
            <a:r>
              <a:rPr sz="3000" spc="-50" baseline="2730" dirty="0">
                <a:latin typeface="Calibri"/>
                <a:cs typeface="Calibri"/>
              </a:rPr>
              <a:t>z</a:t>
            </a:r>
            <a:r>
              <a:rPr sz="3000" baseline="2730" dirty="0">
                <a:latin typeface="Calibri"/>
                <a:cs typeface="Calibri"/>
              </a:rPr>
              <a:t>e</a:t>
            </a:r>
            <a:r>
              <a:rPr sz="3000" spc="-39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o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333"/>
              </a:spcBef>
            </a:pPr>
            <a:r>
              <a:rPr sz="2000" dirty="0">
                <a:latin typeface="Calibri"/>
                <a:cs typeface="Calibri"/>
              </a:rPr>
              <a:t>though</a:t>
            </a:r>
            <a:r>
              <a:rPr sz="2000" spc="-2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29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4" dirty="0">
                <a:latin typeface="Calibri"/>
                <a:cs typeface="Calibri"/>
              </a:rPr>
              <a:t>l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9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9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ould</a:t>
            </a:r>
            <a:r>
              <a:rPr sz="2000" spc="-1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4" dirty="0">
                <a:latin typeface="Calibri"/>
                <a:cs typeface="Calibri"/>
              </a:rPr>
              <a:t>n</a:t>
            </a:r>
            <a:r>
              <a:rPr sz="2000" spc="14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thing.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1340" y="5700090"/>
            <a:ext cx="70470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="1" baseline="2730" dirty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r>
              <a:rPr sz="3000" b="1" spc="-19" baseline="273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00" b="1" baseline="273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b="1" spc="-19" baseline="27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46045" y="5700090"/>
            <a:ext cx="6400049" cy="6456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It</a:t>
            </a:r>
            <a:r>
              <a:rPr sz="3000" spc="-9" baseline="27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should be</a:t>
            </a:r>
            <a:r>
              <a:rPr sz="3000" spc="-9" baseline="27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poi</a:t>
            </a:r>
            <a:r>
              <a:rPr sz="3000" spc="-25" baseline="2730" dirty="0">
                <a:solidFill>
                  <a:srgbClr val="001F5F"/>
                </a:solidFill>
                <a:latin typeface="Calibri"/>
                <a:cs typeface="Calibri"/>
              </a:rPr>
              <a:t>nt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ed o</a:t>
            </a:r>
            <a:r>
              <a:rPr sz="3000" spc="4" baseline="2730" dirty="0">
                <a:solidFill>
                  <a:srgbClr val="001F5F"/>
                </a:solidFill>
                <a:latin typeface="Calibri"/>
                <a:cs typeface="Calibri"/>
              </a:rPr>
              <a:t>u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000" spc="-19" baseline="27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th</a:t>
            </a:r>
            <a:r>
              <a:rPr sz="3000" spc="-19" baseline="273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000" spc="14" baseline="27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not</a:t>
            </a:r>
            <a:r>
              <a:rPr sz="3000" spc="-14" baseline="27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all</a:t>
            </a:r>
            <a:r>
              <a:rPr sz="3000" spc="4" baseline="27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-25" baseline="273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es</a:t>
            </a:r>
            <a:r>
              <a:rPr sz="3000" spc="-9" baseline="2730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3000" spc="-29" baseline="2730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3000" spc="-25" baseline="273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000" spc="-39" baseline="273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3000" spc="34" baseline="27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ob</a:t>
            </a:r>
            <a:r>
              <a:rPr sz="3000" spc="-9" baseline="273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y O</a:t>
            </a:r>
            <a:r>
              <a:rPr sz="3000" spc="9" baseline="2730" dirty="0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sz="3000" spc="-119" baseline="2730" dirty="0">
                <a:solidFill>
                  <a:srgbClr val="001F5F"/>
                </a:solidFill>
                <a:latin typeface="Calibri"/>
                <a:cs typeface="Calibri"/>
              </a:rPr>
              <a:t>’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3000" spc="-9" baseline="27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3000" spc="-14" baseline="273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000" spc="-134" baseline="2730" dirty="0">
                <a:solidFill>
                  <a:srgbClr val="001F5F"/>
                </a:solidFill>
                <a:latin typeface="Calibri"/>
                <a:cs typeface="Calibri"/>
              </a:rPr>
              <a:t>w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ct val="101725"/>
              </a:lnSpc>
              <a:spcBef>
                <a:spcPts val="327"/>
              </a:spcBef>
            </a:pP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A </a:t>
            </a:r>
            <a:r>
              <a:rPr sz="2000" spc="-29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es</a:t>
            </a:r>
            <a:r>
              <a:rPr sz="2000" spc="-9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000" spc="-29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or</a:t>
            </a:r>
            <a:r>
              <a:rPr sz="2000" spc="3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th</a:t>
            </a:r>
            <a:r>
              <a:rPr sz="2000" spc="-19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t o</a:t>
            </a:r>
            <a:r>
              <a:rPr sz="2000" spc="4" dirty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sz="2000" spc="-14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000" spc="-19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000" spc="-9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000" spc="9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2000" spc="-119" dirty="0">
                <a:solidFill>
                  <a:srgbClr val="C00000"/>
                </a:solidFill>
                <a:latin typeface="Calibri"/>
                <a:cs typeface="Calibri"/>
              </a:rPr>
              <a:t>’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000" spc="-9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000" spc="-14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w </a:t>
            </a:r>
            <a:r>
              <a:rPr sz="2000" spc="-4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s kn</a:t>
            </a:r>
            <a:r>
              <a:rPr sz="2000" spc="-9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wn</a:t>
            </a:r>
            <a:r>
              <a:rPr sz="2000" spc="-19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as</a:t>
            </a:r>
            <a:r>
              <a:rPr sz="2000" spc="9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a </a:t>
            </a:r>
            <a:r>
              <a:rPr sz="2000" i="1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000" i="1" spc="-9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000" i="1" dirty="0">
                <a:solidFill>
                  <a:srgbClr val="C00000"/>
                </a:solidFill>
                <a:latin typeface="Calibri"/>
                <a:cs typeface="Calibri"/>
              </a:rPr>
              <a:t>near resi</a:t>
            </a:r>
            <a:r>
              <a:rPr sz="2000" i="1" spc="-29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000" i="1" spc="-2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000" i="1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000" i="1" spc="4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741" y="6578220"/>
            <a:ext cx="992125" cy="185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5"/>
              </a:lnSpc>
              <a:spcBef>
                <a:spcPts val="69"/>
              </a:spcBef>
            </a:pP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100" baseline="227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1</a:t>
            </a:r>
            <a:r>
              <a:rPr sz="1200" b="1" spc="-9" baseline="27306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1200" b="1" baseline="27306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200" b="1" spc="105" baseline="27306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94" baseline="2275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ea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9764" y="6578221"/>
            <a:ext cx="3036283" cy="1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lang="en-US" b="1" baseline="2275" dirty="0">
                <a:solidFill>
                  <a:srgbClr val="001F5F"/>
                </a:solidFill>
                <a:latin typeface="Calibri"/>
                <a:cs typeface="Calibri"/>
              </a:rPr>
              <a:t>Electrical &amp; Electronics Systems (EE1002)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438401"/>
            <a:ext cx="2141500" cy="836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/>
          <p:nvPr/>
        </p:nvSpPr>
        <p:spPr>
          <a:xfrm>
            <a:off x="1831341" y="1080263"/>
            <a:ext cx="8125795" cy="10643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659759" marR="3202256" algn="ctr">
              <a:lnSpc>
                <a:spcPts val="2545"/>
              </a:lnSpc>
              <a:spcBef>
                <a:spcPts val="127"/>
              </a:spcBef>
            </a:pPr>
            <a:r>
              <a:rPr sz="3600" b="1" baseline="3413" dirty="0">
                <a:latin typeface="Calibri"/>
                <a:cs typeface="Calibri"/>
              </a:rPr>
              <a:t>P</a:t>
            </a:r>
            <a:r>
              <a:rPr sz="3600" b="1" spc="-29" baseline="3413" dirty="0">
                <a:latin typeface="Calibri"/>
                <a:cs typeface="Calibri"/>
              </a:rPr>
              <a:t>r</a:t>
            </a:r>
            <a:r>
              <a:rPr sz="3600" b="1" baseline="3413" dirty="0">
                <a:latin typeface="Calibri"/>
                <a:cs typeface="Calibri"/>
              </a:rPr>
              <a:t>oble</a:t>
            </a:r>
            <a:r>
              <a:rPr sz="3600" b="1" spc="4" baseline="3413" dirty="0">
                <a:latin typeface="Calibri"/>
                <a:cs typeface="Calibri"/>
              </a:rPr>
              <a:t>m</a:t>
            </a:r>
            <a:r>
              <a:rPr sz="3600" b="1" baseline="3413" dirty="0">
                <a:latin typeface="Calibri"/>
                <a:cs typeface="Calibri"/>
              </a:rPr>
              <a:t>s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4675"/>
              </a:lnSpc>
              <a:spcBef>
                <a:spcPts val="106"/>
              </a:spcBef>
            </a:pPr>
            <a:r>
              <a:rPr sz="3000" spc="-4" baseline="38229" dirty="0">
                <a:solidFill>
                  <a:srgbClr val="FF0000"/>
                </a:solidFill>
                <a:latin typeface="Calibri"/>
                <a:cs typeface="Calibri"/>
              </a:rPr>
              <a:t>Q</a:t>
            </a:r>
            <a:r>
              <a:rPr sz="3000" baseline="38229" dirty="0">
                <a:solidFill>
                  <a:srgbClr val="FF0000"/>
                </a:solidFill>
                <a:latin typeface="Calibri"/>
                <a:cs typeface="Calibri"/>
              </a:rPr>
              <a:t>. </a:t>
            </a:r>
            <a:r>
              <a:rPr sz="3000" baseline="38229" dirty="0">
                <a:latin typeface="Calibri"/>
                <a:cs typeface="Calibri"/>
              </a:rPr>
              <a:t>A </a:t>
            </a:r>
            <a:r>
              <a:rPr sz="3000" spc="-9" baseline="38229" dirty="0">
                <a:latin typeface="Calibri"/>
                <a:cs typeface="Calibri"/>
              </a:rPr>
              <a:t>c</a:t>
            </a:r>
            <a:r>
              <a:rPr sz="3000" baseline="38229" dirty="0">
                <a:latin typeface="Calibri"/>
                <a:cs typeface="Calibri"/>
              </a:rPr>
              <a:t>oil has</a:t>
            </a:r>
            <a:r>
              <a:rPr sz="3000" spc="-9" baseline="38229" dirty="0">
                <a:latin typeface="Calibri"/>
                <a:cs typeface="Calibri"/>
              </a:rPr>
              <a:t> </a:t>
            </a:r>
            <a:r>
              <a:rPr sz="3000" baseline="38229" dirty="0">
                <a:latin typeface="Calibri"/>
                <a:cs typeface="Calibri"/>
              </a:rPr>
              <a:t>a c</a:t>
            </a:r>
            <a:r>
              <a:rPr sz="3000" spc="4" baseline="38229" dirty="0">
                <a:latin typeface="Calibri"/>
                <a:cs typeface="Calibri"/>
              </a:rPr>
              <a:t>u</a:t>
            </a:r>
            <a:r>
              <a:rPr sz="3000" baseline="38229" dirty="0">
                <a:latin typeface="Calibri"/>
                <a:cs typeface="Calibri"/>
              </a:rPr>
              <a:t>r</a:t>
            </a:r>
            <a:r>
              <a:rPr sz="3000" spc="-29" baseline="38229" dirty="0">
                <a:latin typeface="Calibri"/>
                <a:cs typeface="Calibri"/>
              </a:rPr>
              <a:t>r</a:t>
            </a:r>
            <a:r>
              <a:rPr sz="3000" baseline="38229" dirty="0">
                <a:latin typeface="Calibri"/>
                <a:cs typeface="Calibri"/>
              </a:rPr>
              <a:t>e</a:t>
            </a:r>
            <a:r>
              <a:rPr sz="3000" spc="-19" baseline="38229" dirty="0">
                <a:latin typeface="Calibri"/>
                <a:cs typeface="Calibri"/>
              </a:rPr>
              <a:t>n</a:t>
            </a:r>
            <a:r>
              <a:rPr sz="3000" baseline="38229" dirty="0">
                <a:latin typeface="Calibri"/>
                <a:cs typeface="Calibri"/>
              </a:rPr>
              <a:t>t</a:t>
            </a:r>
            <a:r>
              <a:rPr sz="3000" spc="4" baseline="38229" dirty="0">
                <a:latin typeface="Calibri"/>
                <a:cs typeface="Calibri"/>
              </a:rPr>
              <a:t> </a:t>
            </a:r>
            <a:r>
              <a:rPr sz="3000" baseline="38229" dirty="0">
                <a:latin typeface="Calibri"/>
                <a:cs typeface="Calibri"/>
              </a:rPr>
              <a:t>of</a:t>
            </a:r>
            <a:r>
              <a:rPr sz="3000" spc="-9" baseline="38229" dirty="0">
                <a:latin typeface="Calibri"/>
                <a:cs typeface="Calibri"/>
              </a:rPr>
              <a:t> </a:t>
            </a:r>
            <a:r>
              <a:rPr sz="3000" spc="4" baseline="38229" dirty="0">
                <a:latin typeface="Calibri"/>
                <a:cs typeface="Calibri"/>
              </a:rPr>
              <a:t>5</a:t>
            </a:r>
            <a:r>
              <a:rPr sz="3000" baseline="38229" dirty="0">
                <a:latin typeface="Calibri"/>
                <a:cs typeface="Calibri"/>
              </a:rPr>
              <a:t>0</a:t>
            </a:r>
            <a:r>
              <a:rPr lang="en-US" sz="3000" baseline="38229" dirty="0">
                <a:latin typeface="Calibri"/>
                <a:cs typeface="Calibri"/>
              </a:rPr>
              <a:t> mA </a:t>
            </a:r>
            <a:r>
              <a:rPr sz="3000" spc="-9" baseline="38229" dirty="0">
                <a:latin typeface="Calibri"/>
                <a:cs typeface="Calibri"/>
              </a:rPr>
              <a:t> </a:t>
            </a:r>
            <a:r>
              <a:rPr sz="3000" baseline="38229" dirty="0">
                <a:latin typeface="Calibri"/>
                <a:cs typeface="Calibri"/>
              </a:rPr>
              <a:t>fl</a:t>
            </a:r>
            <a:r>
              <a:rPr sz="3000" spc="-14" baseline="38229" dirty="0">
                <a:latin typeface="Calibri"/>
                <a:cs typeface="Calibri"/>
              </a:rPr>
              <a:t>o</a:t>
            </a:r>
            <a:r>
              <a:rPr sz="3000" baseline="38229" dirty="0">
                <a:latin typeface="Calibri"/>
                <a:cs typeface="Calibri"/>
              </a:rPr>
              <a:t>w</a:t>
            </a:r>
            <a:r>
              <a:rPr sz="3000" spc="-9" baseline="38229" dirty="0">
                <a:latin typeface="Calibri"/>
                <a:cs typeface="Calibri"/>
              </a:rPr>
              <a:t>i</a:t>
            </a:r>
            <a:r>
              <a:rPr sz="3000" baseline="38229" dirty="0">
                <a:latin typeface="Calibri"/>
                <a:cs typeface="Calibri"/>
              </a:rPr>
              <a:t>ng th</a:t>
            </a:r>
            <a:r>
              <a:rPr sz="3000" spc="-34" baseline="38229" dirty="0">
                <a:latin typeface="Calibri"/>
                <a:cs typeface="Calibri"/>
              </a:rPr>
              <a:t>r</a:t>
            </a:r>
            <a:r>
              <a:rPr sz="3000" baseline="38229" dirty="0">
                <a:latin typeface="Calibri"/>
                <a:cs typeface="Calibri"/>
              </a:rPr>
              <a:t>ou</a:t>
            </a:r>
            <a:r>
              <a:rPr sz="3000" spc="4" baseline="38229" dirty="0">
                <a:latin typeface="Calibri"/>
                <a:cs typeface="Calibri"/>
              </a:rPr>
              <a:t>g</a:t>
            </a:r>
            <a:r>
              <a:rPr sz="3000" baseline="38229" dirty="0">
                <a:latin typeface="Calibri"/>
                <a:cs typeface="Calibri"/>
              </a:rPr>
              <a:t>h</a:t>
            </a:r>
            <a:r>
              <a:rPr sz="3000" spc="-25" baseline="38229" dirty="0">
                <a:latin typeface="Calibri"/>
                <a:cs typeface="Calibri"/>
              </a:rPr>
              <a:t> </a:t>
            </a:r>
            <a:r>
              <a:rPr sz="3000" spc="-4" baseline="38229" dirty="0">
                <a:latin typeface="Calibri"/>
                <a:cs typeface="Calibri"/>
              </a:rPr>
              <a:t>i</a:t>
            </a:r>
            <a:r>
              <a:rPr sz="3000" baseline="38229" dirty="0">
                <a:latin typeface="Calibri"/>
                <a:cs typeface="Calibri"/>
              </a:rPr>
              <a:t>t</a:t>
            </a:r>
            <a:r>
              <a:rPr sz="3000" spc="4" baseline="38229" dirty="0">
                <a:latin typeface="Calibri"/>
                <a:cs typeface="Calibri"/>
              </a:rPr>
              <a:t> </a:t>
            </a:r>
            <a:r>
              <a:rPr sz="3000" baseline="38229" dirty="0">
                <a:latin typeface="Calibri"/>
                <a:cs typeface="Calibri"/>
              </a:rPr>
              <a:t>when</a:t>
            </a:r>
            <a:r>
              <a:rPr sz="3000" spc="-4" baseline="38229" dirty="0">
                <a:latin typeface="Calibri"/>
                <a:cs typeface="Calibri"/>
              </a:rPr>
              <a:t> </a:t>
            </a:r>
            <a:r>
              <a:rPr sz="3000" baseline="38229" dirty="0">
                <a:latin typeface="Calibri"/>
                <a:cs typeface="Calibri"/>
              </a:rPr>
              <a:t>the</a:t>
            </a:r>
            <a:r>
              <a:rPr sz="3000" spc="4" baseline="38229" dirty="0">
                <a:latin typeface="Calibri"/>
                <a:cs typeface="Calibri"/>
              </a:rPr>
              <a:t> </a:t>
            </a:r>
            <a:r>
              <a:rPr sz="3000" baseline="38229" dirty="0">
                <a:latin typeface="Calibri"/>
                <a:cs typeface="Calibri"/>
              </a:rPr>
              <a:t>ap</a:t>
            </a:r>
            <a:r>
              <a:rPr sz="3000" spc="4" baseline="38229" dirty="0">
                <a:latin typeface="Calibri"/>
                <a:cs typeface="Calibri"/>
              </a:rPr>
              <a:t>p</a:t>
            </a:r>
            <a:r>
              <a:rPr sz="3000" baseline="38229" dirty="0">
                <a:latin typeface="Calibri"/>
                <a:cs typeface="Calibri"/>
              </a:rPr>
              <a:t>l</a:t>
            </a:r>
            <a:r>
              <a:rPr sz="3000" spc="-9" baseline="38229" dirty="0">
                <a:latin typeface="Calibri"/>
                <a:cs typeface="Calibri"/>
              </a:rPr>
              <a:t>i</a:t>
            </a:r>
            <a:r>
              <a:rPr sz="3000" baseline="38229" dirty="0">
                <a:latin typeface="Calibri"/>
                <a:cs typeface="Calibri"/>
              </a:rPr>
              <a:t>ed </a:t>
            </a:r>
            <a:r>
              <a:rPr sz="3000" spc="-29" baseline="38229" dirty="0">
                <a:latin typeface="Calibri"/>
                <a:cs typeface="Calibri"/>
              </a:rPr>
              <a:t>v</a:t>
            </a:r>
            <a:r>
              <a:rPr sz="3000" baseline="38229" dirty="0">
                <a:latin typeface="Calibri"/>
                <a:cs typeface="Calibri"/>
              </a:rPr>
              <a:t>ol</a:t>
            </a:r>
            <a:r>
              <a:rPr sz="3000" spc="-29" baseline="38229" dirty="0">
                <a:latin typeface="Calibri"/>
                <a:cs typeface="Calibri"/>
              </a:rPr>
              <a:t>t</a:t>
            </a:r>
            <a:r>
              <a:rPr sz="3000" baseline="38229" dirty="0">
                <a:latin typeface="Calibri"/>
                <a:cs typeface="Calibri"/>
              </a:rPr>
              <a:t>a</a:t>
            </a:r>
            <a:r>
              <a:rPr sz="3000" spc="-4" baseline="38229" dirty="0">
                <a:latin typeface="Calibri"/>
                <a:cs typeface="Calibri"/>
              </a:rPr>
              <a:t>g</a:t>
            </a:r>
            <a:r>
              <a:rPr sz="3000" baseline="38229" dirty="0">
                <a:latin typeface="Calibri"/>
                <a:cs typeface="Calibri"/>
              </a:rPr>
              <a:t>e </a:t>
            </a:r>
            <a:r>
              <a:rPr sz="3000" spc="-4" baseline="38229" dirty="0">
                <a:latin typeface="Calibri"/>
                <a:cs typeface="Calibri"/>
              </a:rPr>
              <a:t>is</a:t>
            </a:r>
            <a:endParaRPr sz="2000" dirty="0">
              <a:latin typeface="Calibri"/>
              <a:cs typeface="Calibri"/>
            </a:endParaRPr>
          </a:p>
          <a:p>
            <a:pPr marL="297688" marR="40485">
              <a:lnSpc>
                <a:spcPts val="1165"/>
              </a:lnSpc>
            </a:pPr>
            <a:r>
              <a:rPr sz="3000" spc="4" baseline="9557" dirty="0">
                <a:latin typeface="Calibri"/>
                <a:cs typeface="Calibri"/>
              </a:rPr>
              <a:t>1</a:t>
            </a:r>
            <a:r>
              <a:rPr sz="3000" baseline="9557" dirty="0">
                <a:latin typeface="Calibri"/>
                <a:cs typeface="Calibri"/>
              </a:rPr>
              <a:t>2 </a:t>
            </a:r>
            <a:r>
              <a:rPr lang="en-US" sz="3000" baseline="9557" dirty="0">
                <a:latin typeface="Calibri"/>
                <a:cs typeface="Calibri"/>
              </a:rPr>
              <a:t>V</a:t>
            </a:r>
            <a:r>
              <a:rPr sz="3000" baseline="9557" dirty="0">
                <a:latin typeface="Calibri"/>
                <a:cs typeface="Calibri"/>
              </a:rPr>
              <a:t>.</a:t>
            </a:r>
            <a:r>
              <a:rPr sz="3000" spc="-4" baseline="9557" dirty="0">
                <a:latin typeface="Calibri"/>
                <a:cs typeface="Calibri"/>
              </a:rPr>
              <a:t> </a:t>
            </a:r>
            <a:r>
              <a:rPr sz="3000" baseline="9557" dirty="0">
                <a:latin typeface="Calibri"/>
                <a:cs typeface="Calibri"/>
              </a:rPr>
              <a:t>W</a:t>
            </a:r>
            <a:r>
              <a:rPr sz="3000" spc="4" baseline="9557" dirty="0">
                <a:latin typeface="Calibri"/>
                <a:cs typeface="Calibri"/>
              </a:rPr>
              <a:t>h</a:t>
            </a:r>
            <a:r>
              <a:rPr sz="3000" spc="-25" baseline="9557" dirty="0">
                <a:latin typeface="Calibri"/>
                <a:cs typeface="Calibri"/>
              </a:rPr>
              <a:t>a</a:t>
            </a:r>
            <a:r>
              <a:rPr sz="3000" baseline="9557" dirty="0">
                <a:latin typeface="Calibri"/>
                <a:cs typeface="Calibri"/>
              </a:rPr>
              <a:t>t</a:t>
            </a:r>
            <a:r>
              <a:rPr sz="3000" spc="-4" baseline="9557" dirty="0">
                <a:latin typeface="Calibri"/>
                <a:cs typeface="Calibri"/>
              </a:rPr>
              <a:t> i</a:t>
            </a:r>
            <a:r>
              <a:rPr sz="3000" baseline="9557" dirty="0">
                <a:latin typeface="Calibri"/>
                <a:cs typeface="Calibri"/>
              </a:rPr>
              <a:t>s the</a:t>
            </a:r>
            <a:r>
              <a:rPr sz="3000" spc="4" baseline="9557" dirty="0">
                <a:latin typeface="Calibri"/>
                <a:cs typeface="Calibri"/>
              </a:rPr>
              <a:t> </a:t>
            </a:r>
            <a:r>
              <a:rPr sz="3000" spc="-25" baseline="9557" dirty="0">
                <a:latin typeface="Calibri"/>
                <a:cs typeface="Calibri"/>
              </a:rPr>
              <a:t>r</a:t>
            </a:r>
            <a:r>
              <a:rPr sz="3000" baseline="9557" dirty="0">
                <a:latin typeface="Calibri"/>
                <a:cs typeface="Calibri"/>
              </a:rPr>
              <a:t>es</a:t>
            </a:r>
            <a:r>
              <a:rPr sz="3000" spc="-9" baseline="9557" dirty="0">
                <a:latin typeface="Calibri"/>
                <a:cs typeface="Calibri"/>
              </a:rPr>
              <a:t>i</a:t>
            </a:r>
            <a:r>
              <a:rPr sz="3000" spc="-29" baseline="9557" dirty="0">
                <a:latin typeface="Calibri"/>
                <a:cs typeface="Calibri"/>
              </a:rPr>
              <a:t>s</a:t>
            </a:r>
            <a:r>
              <a:rPr sz="3000" spc="-25" baseline="9557" dirty="0">
                <a:latin typeface="Calibri"/>
                <a:cs typeface="Calibri"/>
              </a:rPr>
              <a:t>t</a:t>
            </a:r>
            <a:r>
              <a:rPr sz="3000" baseline="9557" dirty="0">
                <a:latin typeface="Calibri"/>
                <a:cs typeface="Calibri"/>
              </a:rPr>
              <a:t>an</a:t>
            </a:r>
            <a:r>
              <a:rPr sz="3000" spc="4" baseline="9557" dirty="0">
                <a:latin typeface="Calibri"/>
                <a:cs typeface="Calibri"/>
              </a:rPr>
              <a:t>c</a:t>
            </a:r>
            <a:r>
              <a:rPr sz="3000" baseline="9557" dirty="0">
                <a:latin typeface="Calibri"/>
                <a:cs typeface="Calibri"/>
              </a:rPr>
              <a:t>e</a:t>
            </a:r>
            <a:r>
              <a:rPr sz="3000" spc="34" baseline="9557" dirty="0">
                <a:latin typeface="Calibri"/>
                <a:cs typeface="Calibri"/>
              </a:rPr>
              <a:t> </a:t>
            </a:r>
            <a:r>
              <a:rPr sz="3000" baseline="9557" dirty="0">
                <a:latin typeface="Calibri"/>
                <a:cs typeface="Calibri"/>
              </a:rPr>
              <a:t>of</a:t>
            </a:r>
            <a:r>
              <a:rPr sz="3000" spc="-9" baseline="9557" dirty="0">
                <a:latin typeface="Calibri"/>
                <a:cs typeface="Calibri"/>
              </a:rPr>
              <a:t> </a:t>
            </a:r>
            <a:r>
              <a:rPr sz="3000" baseline="9557" dirty="0">
                <a:latin typeface="Calibri"/>
                <a:cs typeface="Calibri"/>
              </a:rPr>
              <a:t>the</a:t>
            </a:r>
            <a:r>
              <a:rPr sz="3000" spc="4" baseline="9557" dirty="0">
                <a:latin typeface="Calibri"/>
                <a:cs typeface="Calibri"/>
              </a:rPr>
              <a:t> </a:t>
            </a:r>
            <a:r>
              <a:rPr sz="3000" spc="-9" baseline="9557" dirty="0">
                <a:latin typeface="Calibri"/>
                <a:cs typeface="Calibri"/>
              </a:rPr>
              <a:t>c</a:t>
            </a:r>
            <a:r>
              <a:rPr sz="3000" baseline="9557" dirty="0">
                <a:latin typeface="Calibri"/>
                <a:cs typeface="Calibri"/>
              </a:rPr>
              <a:t>oi</a:t>
            </a:r>
            <a:r>
              <a:rPr sz="3000" spc="-9" baseline="9557" dirty="0">
                <a:latin typeface="Calibri"/>
                <a:cs typeface="Calibri"/>
              </a:rPr>
              <a:t>l</a:t>
            </a:r>
            <a:r>
              <a:rPr sz="3000" baseline="9557" dirty="0">
                <a:latin typeface="Calibri"/>
                <a:cs typeface="Calibri"/>
              </a:rPr>
              <a:t>?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48482" y="2219254"/>
            <a:ext cx="337718" cy="3737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45"/>
              </a:lnSpc>
              <a:spcBef>
                <a:spcPts val="147"/>
              </a:spcBef>
            </a:pPr>
            <a:r>
              <a:rPr sz="2175" baseline="8651" dirty="0">
                <a:latin typeface="Cambria Math"/>
                <a:cs typeface="Cambria Math"/>
              </a:rPr>
              <a:t> </a:t>
            </a:r>
            <a:r>
              <a:rPr sz="2175" spc="-84" baseline="8651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746044" y="2312774"/>
            <a:ext cx="877520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5"/>
              </a:lnSpc>
              <a:spcBef>
                <a:spcPts val="110"/>
              </a:spcBef>
            </a:pPr>
            <a:r>
              <a:rPr sz="2000" dirty="0">
                <a:latin typeface="Cambria Math"/>
                <a:cs typeface="Cambria Math"/>
              </a:rPr>
              <a:t>𝑅</a:t>
            </a:r>
            <a:r>
              <a:rPr sz="2000" spc="119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lang="en-US" sz="2000" dirty="0">
                <a:latin typeface="Cambria Math"/>
                <a:cs typeface="Cambria Math"/>
              </a:rPr>
              <a:t> V/I</a:t>
            </a:r>
            <a:endParaRPr sz="2000" dirty="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11690" y="2312774"/>
            <a:ext cx="660311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5"/>
              </a:lnSpc>
              <a:spcBef>
                <a:spcPts val="110"/>
              </a:spcBef>
            </a:pPr>
            <a:r>
              <a:rPr sz="2000" spc="-9" dirty="0">
                <a:latin typeface="Cambria Math"/>
                <a:cs typeface="Cambria Math"/>
              </a:rPr>
              <a:t>2</a:t>
            </a:r>
            <a:r>
              <a:rPr sz="2000" dirty="0">
                <a:latin typeface="Cambria Math"/>
                <a:cs typeface="Cambria Math"/>
              </a:rPr>
              <a:t>4</a:t>
            </a:r>
            <a:r>
              <a:rPr sz="2000" spc="9" dirty="0">
                <a:latin typeface="Cambria Math"/>
                <a:cs typeface="Cambria Math"/>
              </a:rPr>
              <a:t>0</a:t>
            </a:r>
            <a:r>
              <a:rPr sz="2000" dirty="0">
                <a:latin typeface="Cambria Math"/>
                <a:cs typeface="Cambria Math"/>
              </a:rPr>
              <a:t>𝛺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831341" y="2328189"/>
            <a:ext cx="451719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="1" baseline="2730" dirty="0">
                <a:latin typeface="Calibri"/>
                <a:cs typeface="Calibri"/>
              </a:rPr>
              <a:t>Sol.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31340" y="3471261"/>
            <a:ext cx="8760421" cy="1027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95"/>
              </a:lnSpc>
              <a:spcBef>
                <a:spcPts val="204"/>
              </a:spcBef>
            </a:pPr>
            <a:r>
              <a:rPr sz="3000" spc="-4" baseline="42325" dirty="0">
                <a:solidFill>
                  <a:srgbClr val="FF0000"/>
                </a:solidFill>
                <a:latin typeface="Calibri"/>
                <a:cs typeface="Calibri"/>
              </a:rPr>
              <a:t>Q</a:t>
            </a:r>
            <a:r>
              <a:rPr sz="3000" baseline="42325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3000" spc="446" baseline="423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aseline="42325" dirty="0">
                <a:latin typeface="Calibri"/>
                <a:cs typeface="Calibri"/>
              </a:rPr>
              <a:t>A</a:t>
            </a:r>
            <a:r>
              <a:rPr sz="3000" spc="9" baseline="42325" dirty="0">
                <a:latin typeface="Calibri"/>
                <a:cs typeface="Calibri"/>
              </a:rPr>
              <a:t> </a:t>
            </a:r>
            <a:r>
              <a:rPr sz="3000" spc="4" baseline="42325" dirty="0">
                <a:latin typeface="Calibri"/>
                <a:cs typeface="Calibri"/>
              </a:rPr>
              <a:t>10</a:t>
            </a:r>
            <a:r>
              <a:rPr sz="3000" baseline="42325" dirty="0">
                <a:latin typeface="Calibri"/>
                <a:cs typeface="Calibri"/>
              </a:rPr>
              <a:t>0</a:t>
            </a:r>
            <a:r>
              <a:rPr lang="en-US" sz="3000" baseline="42325" dirty="0">
                <a:latin typeface="Calibri"/>
                <a:cs typeface="Calibri"/>
              </a:rPr>
              <a:t> V</a:t>
            </a:r>
            <a:r>
              <a:rPr sz="3000" spc="-25" baseline="42325" dirty="0">
                <a:latin typeface="Calibri"/>
                <a:cs typeface="Calibri"/>
              </a:rPr>
              <a:t> </a:t>
            </a:r>
            <a:r>
              <a:rPr sz="3000" baseline="9259" dirty="0">
                <a:latin typeface="Cambria Math"/>
                <a:cs typeface="Cambria Math"/>
              </a:rPr>
              <a:t> </a:t>
            </a:r>
            <a:r>
              <a:rPr sz="3000" spc="96" baseline="9259" dirty="0">
                <a:latin typeface="Cambria Math"/>
                <a:cs typeface="Cambria Math"/>
              </a:rPr>
              <a:t> </a:t>
            </a:r>
            <a:r>
              <a:rPr sz="3000" baseline="42325" dirty="0">
                <a:latin typeface="Calibri"/>
                <a:cs typeface="Calibri"/>
              </a:rPr>
              <a:t>b</a:t>
            </a:r>
            <a:r>
              <a:rPr sz="3000" spc="-19" baseline="42325" dirty="0">
                <a:latin typeface="Calibri"/>
                <a:cs typeface="Calibri"/>
              </a:rPr>
              <a:t>a</a:t>
            </a:r>
            <a:r>
              <a:rPr sz="3000" spc="-25" baseline="42325" dirty="0">
                <a:latin typeface="Calibri"/>
                <a:cs typeface="Calibri"/>
              </a:rPr>
              <a:t>tt</a:t>
            </a:r>
            <a:r>
              <a:rPr sz="3000" baseline="42325" dirty="0">
                <a:latin typeface="Calibri"/>
                <a:cs typeface="Calibri"/>
              </a:rPr>
              <a:t>e</a:t>
            </a:r>
            <a:r>
              <a:rPr sz="3000" spc="4" baseline="42325" dirty="0">
                <a:latin typeface="Calibri"/>
                <a:cs typeface="Calibri"/>
              </a:rPr>
              <a:t>r</a:t>
            </a:r>
            <a:r>
              <a:rPr sz="3000" baseline="42325" dirty="0">
                <a:latin typeface="Calibri"/>
                <a:cs typeface="Calibri"/>
              </a:rPr>
              <a:t>y </a:t>
            </a:r>
            <a:r>
              <a:rPr sz="3000" spc="-4" baseline="42325" dirty="0">
                <a:latin typeface="Calibri"/>
                <a:cs typeface="Calibri"/>
              </a:rPr>
              <a:t>i</a:t>
            </a:r>
            <a:r>
              <a:rPr sz="3000" baseline="42325" dirty="0">
                <a:latin typeface="Calibri"/>
                <a:cs typeface="Calibri"/>
              </a:rPr>
              <a:t>s</a:t>
            </a:r>
            <a:r>
              <a:rPr sz="3000" spc="14" baseline="42325" dirty="0">
                <a:latin typeface="Calibri"/>
                <a:cs typeface="Calibri"/>
              </a:rPr>
              <a:t> </a:t>
            </a:r>
            <a:r>
              <a:rPr sz="3000" spc="-9" baseline="42325" dirty="0">
                <a:latin typeface="Calibri"/>
                <a:cs typeface="Calibri"/>
              </a:rPr>
              <a:t>c</a:t>
            </a:r>
            <a:r>
              <a:rPr sz="3000" baseline="42325" dirty="0">
                <a:latin typeface="Calibri"/>
                <a:cs typeface="Calibri"/>
              </a:rPr>
              <a:t>on</a:t>
            </a:r>
            <a:r>
              <a:rPr sz="3000" spc="4" baseline="42325" dirty="0">
                <a:latin typeface="Calibri"/>
                <a:cs typeface="Calibri"/>
              </a:rPr>
              <a:t>n</a:t>
            </a:r>
            <a:r>
              <a:rPr sz="3000" baseline="42325" dirty="0">
                <a:latin typeface="Calibri"/>
                <a:cs typeface="Calibri"/>
              </a:rPr>
              <a:t>ec</a:t>
            </a:r>
            <a:r>
              <a:rPr sz="3000" spc="-19" baseline="42325" dirty="0">
                <a:latin typeface="Calibri"/>
                <a:cs typeface="Calibri"/>
              </a:rPr>
              <a:t>t</a:t>
            </a:r>
            <a:r>
              <a:rPr sz="3000" baseline="42325" dirty="0">
                <a:latin typeface="Calibri"/>
                <a:cs typeface="Calibri"/>
              </a:rPr>
              <a:t>ed</a:t>
            </a:r>
            <a:r>
              <a:rPr sz="3000" spc="-14" baseline="42325" dirty="0">
                <a:latin typeface="Calibri"/>
                <a:cs typeface="Calibri"/>
              </a:rPr>
              <a:t> </a:t>
            </a:r>
            <a:r>
              <a:rPr sz="3000" baseline="42325" dirty="0">
                <a:latin typeface="Calibri"/>
                <a:cs typeface="Calibri"/>
              </a:rPr>
              <a:t>ac</a:t>
            </a:r>
            <a:r>
              <a:rPr sz="3000" spc="-34" baseline="42325" dirty="0">
                <a:latin typeface="Calibri"/>
                <a:cs typeface="Calibri"/>
              </a:rPr>
              <a:t>r</a:t>
            </a:r>
            <a:r>
              <a:rPr sz="3000" baseline="42325" dirty="0">
                <a:latin typeface="Calibri"/>
                <a:cs typeface="Calibri"/>
              </a:rPr>
              <a:t>oss</a:t>
            </a:r>
            <a:r>
              <a:rPr sz="3000" spc="4" baseline="42325" dirty="0">
                <a:latin typeface="Calibri"/>
                <a:cs typeface="Calibri"/>
              </a:rPr>
              <a:t> </a:t>
            </a:r>
            <a:r>
              <a:rPr sz="3000" baseline="42325" dirty="0">
                <a:latin typeface="Calibri"/>
                <a:cs typeface="Calibri"/>
              </a:rPr>
              <a:t>a</a:t>
            </a:r>
            <a:r>
              <a:rPr sz="3000" spc="-9" baseline="42325" dirty="0">
                <a:latin typeface="Calibri"/>
                <a:cs typeface="Calibri"/>
              </a:rPr>
              <a:t> </a:t>
            </a:r>
            <a:r>
              <a:rPr sz="3000" spc="-25" baseline="42325" dirty="0">
                <a:latin typeface="Calibri"/>
                <a:cs typeface="Calibri"/>
              </a:rPr>
              <a:t>r</a:t>
            </a:r>
            <a:r>
              <a:rPr sz="3000" baseline="42325" dirty="0">
                <a:latin typeface="Calibri"/>
                <a:cs typeface="Calibri"/>
              </a:rPr>
              <a:t>es</a:t>
            </a:r>
            <a:r>
              <a:rPr sz="3000" spc="-9" baseline="42325" dirty="0">
                <a:latin typeface="Calibri"/>
                <a:cs typeface="Calibri"/>
              </a:rPr>
              <a:t>i</a:t>
            </a:r>
            <a:r>
              <a:rPr sz="3000" spc="-29" baseline="42325" dirty="0">
                <a:latin typeface="Calibri"/>
                <a:cs typeface="Calibri"/>
              </a:rPr>
              <a:t>s</a:t>
            </a:r>
            <a:r>
              <a:rPr sz="3000" spc="-25" baseline="42325" dirty="0">
                <a:latin typeface="Calibri"/>
                <a:cs typeface="Calibri"/>
              </a:rPr>
              <a:t>t</a:t>
            </a:r>
            <a:r>
              <a:rPr sz="3000" baseline="42325" dirty="0">
                <a:latin typeface="Calibri"/>
                <a:cs typeface="Calibri"/>
              </a:rPr>
              <a:t>or</a:t>
            </a:r>
            <a:r>
              <a:rPr sz="3000" spc="39" baseline="42325" dirty="0">
                <a:latin typeface="Calibri"/>
                <a:cs typeface="Calibri"/>
              </a:rPr>
              <a:t> </a:t>
            </a:r>
            <a:r>
              <a:rPr sz="3000" baseline="42325" dirty="0">
                <a:latin typeface="Calibri"/>
                <a:cs typeface="Calibri"/>
              </a:rPr>
              <a:t>and</a:t>
            </a:r>
            <a:r>
              <a:rPr sz="3000" spc="-14" baseline="42325" dirty="0">
                <a:latin typeface="Calibri"/>
                <a:cs typeface="Calibri"/>
              </a:rPr>
              <a:t> </a:t>
            </a:r>
            <a:r>
              <a:rPr sz="3000" spc="-9" baseline="42325" dirty="0">
                <a:latin typeface="Calibri"/>
                <a:cs typeface="Calibri"/>
              </a:rPr>
              <a:t>c</a:t>
            </a:r>
            <a:r>
              <a:rPr sz="3000" baseline="42325" dirty="0">
                <a:latin typeface="Calibri"/>
                <a:cs typeface="Calibri"/>
              </a:rPr>
              <a:t>auses</a:t>
            </a:r>
            <a:r>
              <a:rPr sz="3000" spc="9" baseline="42325" dirty="0">
                <a:latin typeface="Calibri"/>
                <a:cs typeface="Calibri"/>
              </a:rPr>
              <a:t> </a:t>
            </a:r>
            <a:r>
              <a:rPr sz="3000" baseline="42325" dirty="0">
                <a:latin typeface="Calibri"/>
                <a:cs typeface="Calibri"/>
              </a:rPr>
              <a:t>a</a:t>
            </a:r>
            <a:r>
              <a:rPr sz="3000" spc="-9" baseline="42325" dirty="0">
                <a:latin typeface="Calibri"/>
                <a:cs typeface="Calibri"/>
              </a:rPr>
              <a:t> </a:t>
            </a:r>
            <a:r>
              <a:rPr sz="3000" baseline="42325" dirty="0">
                <a:latin typeface="Calibri"/>
                <a:cs typeface="Calibri"/>
              </a:rPr>
              <a:t>c</a:t>
            </a:r>
            <a:r>
              <a:rPr sz="3000" spc="4" baseline="42325" dirty="0">
                <a:latin typeface="Calibri"/>
                <a:cs typeface="Calibri"/>
              </a:rPr>
              <a:t>u</a:t>
            </a:r>
            <a:r>
              <a:rPr sz="3000" baseline="42325" dirty="0">
                <a:latin typeface="Calibri"/>
                <a:cs typeface="Calibri"/>
              </a:rPr>
              <a:t>r</a:t>
            </a:r>
            <a:r>
              <a:rPr sz="3000" spc="-29" baseline="42325" dirty="0">
                <a:latin typeface="Calibri"/>
                <a:cs typeface="Calibri"/>
              </a:rPr>
              <a:t>r</a:t>
            </a:r>
            <a:r>
              <a:rPr sz="3000" baseline="42325" dirty="0">
                <a:latin typeface="Calibri"/>
                <a:cs typeface="Calibri"/>
              </a:rPr>
              <a:t>e</a:t>
            </a:r>
            <a:r>
              <a:rPr sz="3000" spc="-19" baseline="42325" dirty="0">
                <a:latin typeface="Calibri"/>
                <a:cs typeface="Calibri"/>
              </a:rPr>
              <a:t>n</a:t>
            </a:r>
            <a:r>
              <a:rPr sz="3000" baseline="42325" dirty="0">
                <a:latin typeface="Calibri"/>
                <a:cs typeface="Calibri"/>
              </a:rPr>
              <a:t>t</a:t>
            </a:r>
            <a:r>
              <a:rPr sz="3000" spc="9" baseline="42325" dirty="0">
                <a:latin typeface="Calibri"/>
                <a:cs typeface="Calibri"/>
              </a:rPr>
              <a:t> </a:t>
            </a:r>
            <a:r>
              <a:rPr sz="3000" baseline="42325" dirty="0">
                <a:latin typeface="Calibri"/>
                <a:cs typeface="Calibri"/>
              </a:rPr>
              <a:t>of</a:t>
            </a:r>
            <a:r>
              <a:rPr sz="3000" spc="-9" baseline="42325" dirty="0">
                <a:latin typeface="Calibri"/>
                <a:cs typeface="Calibri"/>
              </a:rPr>
              <a:t> </a:t>
            </a:r>
            <a:r>
              <a:rPr sz="3000" baseline="42325" dirty="0">
                <a:latin typeface="Calibri"/>
                <a:cs typeface="Calibri"/>
              </a:rPr>
              <a:t>5</a:t>
            </a:r>
            <a:r>
              <a:rPr lang="en-US" sz="3000" baseline="42325" dirty="0">
                <a:latin typeface="Calibri"/>
                <a:cs typeface="Calibri"/>
              </a:rPr>
              <a:t> mA</a:t>
            </a:r>
            <a:r>
              <a:rPr sz="3000" baseline="42325" dirty="0">
                <a:latin typeface="Calibri"/>
                <a:cs typeface="Calibri"/>
              </a:rPr>
              <a:t> </a:t>
            </a:r>
            <a:r>
              <a:rPr sz="3000" spc="19" baseline="9259" dirty="0">
                <a:latin typeface="Cambria Math"/>
                <a:cs typeface="Cambria Math"/>
              </a:rPr>
              <a:t> </a:t>
            </a:r>
            <a:r>
              <a:rPr sz="3000" spc="-25" baseline="42325" dirty="0">
                <a:latin typeface="Calibri"/>
                <a:cs typeface="Calibri"/>
              </a:rPr>
              <a:t>to</a:t>
            </a:r>
            <a:endParaRPr sz="2000" dirty="0">
              <a:latin typeface="Calibri"/>
              <a:cs typeface="Calibri"/>
            </a:endParaRPr>
          </a:p>
          <a:p>
            <a:pPr marL="355600" marR="40485">
              <a:lnSpc>
                <a:spcPts val="1040"/>
              </a:lnSpc>
            </a:pPr>
            <a:r>
              <a:rPr sz="3000" baseline="9557" dirty="0">
                <a:latin typeface="Calibri"/>
                <a:cs typeface="Calibri"/>
              </a:rPr>
              <a:t>fl</a:t>
            </a:r>
            <a:r>
              <a:rPr sz="3000" spc="-19" baseline="9557" dirty="0">
                <a:latin typeface="Calibri"/>
                <a:cs typeface="Calibri"/>
              </a:rPr>
              <a:t>o</a:t>
            </a:r>
            <a:r>
              <a:rPr sz="3000" spc="-134" baseline="9557" dirty="0">
                <a:latin typeface="Calibri"/>
                <a:cs typeface="Calibri"/>
              </a:rPr>
              <a:t>w</a:t>
            </a:r>
            <a:r>
              <a:rPr sz="3000" baseline="9557" dirty="0">
                <a:latin typeface="Calibri"/>
                <a:cs typeface="Calibri"/>
              </a:rPr>
              <a:t>. D</a:t>
            </a:r>
            <a:r>
              <a:rPr sz="3000" spc="-14" baseline="9557" dirty="0">
                <a:latin typeface="Calibri"/>
                <a:cs typeface="Calibri"/>
              </a:rPr>
              <a:t>e</a:t>
            </a:r>
            <a:r>
              <a:rPr sz="3000" spc="-25" baseline="9557" dirty="0">
                <a:latin typeface="Calibri"/>
                <a:cs typeface="Calibri"/>
              </a:rPr>
              <a:t>t</a:t>
            </a:r>
            <a:r>
              <a:rPr sz="3000" baseline="9557" dirty="0">
                <a:latin typeface="Calibri"/>
                <a:cs typeface="Calibri"/>
              </a:rPr>
              <a:t>e</a:t>
            </a:r>
            <a:r>
              <a:rPr sz="3000" spc="-4" baseline="9557" dirty="0">
                <a:latin typeface="Calibri"/>
                <a:cs typeface="Calibri"/>
              </a:rPr>
              <a:t>r</a:t>
            </a:r>
            <a:r>
              <a:rPr sz="3000" spc="-9" baseline="9557" dirty="0">
                <a:latin typeface="Calibri"/>
                <a:cs typeface="Calibri"/>
              </a:rPr>
              <a:t>m</a:t>
            </a:r>
            <a:r>
              <a:rPr sz="3000" baseline="9557" dirty="0">
                <a:latin typeface="Calibri"/>
                <a:cs typeface="Calibri"/>
              </a:rPr>
              <a:t>ine</a:t>
            </a:r>
            <a:r>
              <a:rPr sz="3000" spc="14" baseline="9557" dirty="0">
                <a:latin typeface="Calibri"/>
                <a:cs typeface="Calibri"/>
              </a:rPr>
              <a:t> </a:t>
            </a:r>
            <a:r>
              <a:rPr sz="3000" baseline="9557" dirty="0">
                <a:latin typeface="Calibri"/>
                <a:cs typeface="Calibri"/>
              </a:rPr>
              <a:t>the</a:t>
            </a:r>
            <a:r>
              <a:rPr sz="3000" spc="-9" baseline="9557" dirty="0">
                <a:latin typeface="Calibri"/>
                <a:cs typeface="Calibri"/>
              </a:rPr>
              <a:t> </a:t>
            </a:r>
            <a:r>
              <a:rPr sz="3000" spc="-25" baseline="9557" dirty="0">
                <a:latin typeface="Calibri"/>
                <a:cs typeface="Calibri"/>
              </a:rPr>
              <a:t>r</a:t>
            </a:r>
            <a:r>
              <a:rPr sz="3000" baseline="9557" dirty="0">
                <a:latin typeface="Calibri"/>
                <a:cs typeface="Calibri"/>
              </a:rPr>
              <a:t>e</a:t>
            </a:r>
            <a:r>
              <a:rPr sz="3000" spc="-4" baseline="9557" dirty="0">
                <a:latin typeface="Calibri"/>
                <a:cs typeface="Calibri"/>
              </a:rPr>
              <a:t>s</a:t>
            </a:r>
            <a:r>
              <a:rPr sz="3000" baseline="9557" dirty="0">
                <a:latin typeface="Calibri"/>
                <a:cs typeface="Calibri"/>
              </a:rPr>
              <a:t>i</a:t>
            </a:r>
            <a:r>
              <a:rPr sz="3000" spc="-34" baseline="9557" dirty="0">
                <a:latin typeface="Calibri"/>
                <a:cs typeface="Calibri"/>
              </a:rPr>
              <a:t>s</a:t>
            </a:r>
            <a:r>
              <a:rPr sz="3000" spc="-25" baseline="9557" dirty="0">
                <a:latin typeface="Calibri"/>
                <a:cs typeface="Calibri"/>
              </a:rPr>
              <a:t>t</a:t>
            </a:r>
            <a:r>
              <a:rPr sz="3000" baseline="9557" dirty="0">
                <a:latin typeface="Calibri"/>
                <a:cs typeface="Calibri"/>
              </a:rPr>
              <a:t>ance</a:t>
            </a:r>
            <a:r>
              <a:rPr sz="3000" spc="34" baseline="9557" dirty="0">
                <a:latin typeface="Calibri"/>
                <a:cs typeface="Calibri"/>
              </a:rPr>
              <a:t> </a:t>
            </a:r>
            <a:r>
              <a:rPr sz="3000" baseline="9557" dirty="0">
                <a:latin typeface="Calibri"/>
                <a:cs typeface="Calibri"/>
              </a:rPr>
              <a:t>of</a:t>
            </a:r>
            <a:r>
              <a:rPr sz="3000" spc="-9" baseline="9557" dirty="0">
                <a:latin typeface="Calibri"/>
                <a:cs typeface="Calibri"/>
              </a:rPr>
              <a:t> </a:t>
            </a:r>
            <a:r>
              <a:rPr sz="3000" baseline="9557" dirty="0">
                <a:latin typeface="Calibri"/>
                <a:cs typeface="Calibri"/>
              </a:rPr>
              <a:t>the </a:t>
            </a:r>
            <a:r>
              <a:rPr sz="3000" spc="-25" baseline="9557" dirty="0">
                <a:latin typeface="Calibri"/>
                <a:cs typeface="Calibri"/>
              </a:rPr>
              <a:t>r</a:t>
            </a:r>
            <a:r>
              <a:rPr sz="3000" baseline="9557" dirty="0">
                <a:latin typeface="Calibri"/>
                <a:cs typeface="Calibri"/>
              </a:rPr>
              <a:t>e</a:t>
            </a:r>
            <a:r>
              <a:rPr sz="3000" spc="-4" baseline="9557" dirty="0">
                <a:latin typeface="Calibri"/>
                <a:cs typeface="Calibri"/>
              </a:rPr>
              <a:t>s</a:t>
            </a:r>
            <a:r>
              <a:rPr sz="3000" baseline="9557" dirty="0">
                <a:latin typeface="Calibri"/>
                <a:cs typeface="Calibri"/>
              </a:rPr>
              <a:t>i</a:t>
            </a:r>
            <a:r>
              <a:rPr sz="3000" spc="-34" baseline="9557" dirty="0">
                <a:latin typeface="Calibri"/>
                <a:cs typeface="Calibri"/>
              </a:rPr>
              <a:t>s</a:t>
            </a:r>
            <a:r>
              <a:rPr sz="3000" spc="-25" baseline="9557" dirty="0">
                <a:latin typeface="Calibri"/>
                <a:cs typeface="Calibri"/>
              </a:rPr>
              <a:t>t</a:t>
            </a:r>
            <a:r>
              <a:rPr sz="3000" baseline="9557" dirty="0">
                <a:latin typeface="Calibri"/>
                <a:cs typeface="Calibri"/>
              </a:rPr>
              <a:t>o</a:t>
            </a:r>
            <a:r>
              <a:rPr sz="3000" spc="-204" baseline="9557" dirty="0">
                <a:latin typeface="Calibri"/>
                <a:cs typeface="Calibri"/>
              </a:rPr>
              <a:t>r</a:t>
            </a:r>
            <a:r>
              <a:rPr sz="3000" baseline="9557" dirty="0">
                <a:latin typeface="Calibri"/>
                <a:cs typeface="Calibri"/>
              </a:rPr>
              <a:t>.</a:t>
            </a:r>
            <a:r>
              <a:rPr sz="3000" spc="24" baseline="9557" dirty="0">
                <a:latin typeface="Calibri"/>
                <a:cs typeface="Calibri"/>
              </a:rPr>
              <a:t> </a:t>
            </a:r>
            <a:r>
              <a:rPr sz="3000" baseline="9557" dirty="0">
                <a:latin typeface="Calibri"/>
                <a:cs typeface="Calibri"/>
              </a:rPr>
              <a:t>If</a:t>
            </a:r>
            <a:r>
              <a:rPr sz="3000" spc="-9" baseline="9557" dirty="0">
                <a:latin typeface="Calibri"/>
                <a:cs typeface="Calibri"/>
              </a:rPr>
              <a:t> </a:t>
            </a:r>
            <a:r>
              <a:rPr sz="3000" baseline="9557" dirty="0">
                <a:latin typeface="Calibri"/>
                <a:cs typeface="Calibri"/>
              </a:rPr>
              <a:t>the </a:t>
            </a:r>
            <a:r>
              <a:rPr sz="3000" spc="-29" baseline="9557" dirty="0">
                <a:latin typeface="Calibri"/>
                <a:cs typeface="Calibri"/>
              </a:rPr>
              <a:t>v</a:t>
            </a:r>
            <a:r>
              <a:rPr sz="3000" baseline="9557" dirty="0">
                <a:latin typeface="Calibri"/>
                <a:cs typeface="Calibri"/>
              </a:rPr>
              <a:t>o</a:t>
            </a:r>
            <a:r>
              <a:rPr sz="3000" spc="-4" baseline="9557" dirty="0">
                <a:latin typeface="Calibri"/>
                <a:cs typeface="Calibri"/>
              </a:rPr>
              <a:t>l</a:t>
            </a:r>
            <a:r>
              <a:rPr sz="3000" spc="-25" baseline="9557" dirty="0">
                <a:latin typeface="Calibri"/>
                <a:cs typeface="Calibri"/>
              </a:rPr>
              <a:t>t</a:t>
            </a:r>
            <a:r>
              <a:rPr sz="3000" baseline="9557" dirty="0">
                <a:latin typeface="Calibri"/>
                <a:cs typeface="Calibri"/>
              </a:rPr>
              <a:t>a</a:t>
            </a:r>
            <a:r>
              <a:rPr sz="3000" spc="-9" baseline="9557" dirty="0">
                <a:latin typeface="Calibri"/>
                <a:cs typeface="Calibri"/>
              </a:rPr>
              <a:t>g</a:t>
            </a:r>
            <a:r>
              <a:rPr sz="3000" baseline="9557" dirty="0">
                <a:latin typeface="Calibri"/>
                <a:cs typeface="Calibri"/>
              </a:rPr>
              <a:t>e</a:t>
            </a:r>
            <a:r>
              <a:rPr sz="3000" spc="-9" baseline="9557" dirty="0">
                <a:latin typeface="Calibri"/>
                <a:cs typeface="Calibri"/>
              </a:rPr>
              <a:t> </a:t>
            </a:r>
            <a:r>
              <a:rPr sz="3000" spc="-4" baseline="9557" dirty="0">
                <a:latin typeface="Calibri"/>
                <a:cs typeface="Calibri"/>
              </a:rPr>
              <a:t>i</a:t>
            </a:r>
            <a:r>
              <a:rPr sz="3000" baseline="9557" dirty="0">
                <a:latin typeface="Calibri"/>
                <a:cs typeface="Calibri"/>
              </a:rPr>
              <a:t>s</a:t>
            </a:r>
            <a:r>
              <a:rPr sz="3000" spc="9" baseline="9557" dirty="0">
                <a:latin typeface="Calibri"/>
                <a:cs typeface="Calibri"/>
              </a:rPr>
              <a:t> </a:t>
            </a:r>
            <a:r>
              <a:rPr sz="3000" baseline="9557" dirty="0">
                <a:latin typeface="Calibri"/>
                <a:cs typeface="Calibri"/>
              </a:rPr>
              <a:t>n</a:t>
            </a:r>
            <a:r>
              <a:rPr sz="3000" spc="-9" baseline="9557" dirty="0">
                <a:latin typeface="Calibri"/>
                <a:cs typeface="Calibri"/>
              </a:rPr>
              <a:t>o</a:t>
            </a:r>
            <a:r>
              <a:rPr sz="3000" baseline="9557" dirty="0">
                <a:latin typeface="Calibri"/>
                <a:cs typeface="Calibri"/>
              </a:rPr>
              <a:t>w</a:t>
            </a:r>
            <a:r>
              <a:rPr sz="3000" spc="-9" baseline="9557" dirty="0">
                <a:latin typeface="Calibri"/>
                <a:cs typeface="Calibri"/>
              </a:rPr>
              <a:t> </a:t>
            </a:r>
            <a:r>
              <a:rPr sz="3000" spc="-25" baseline="9557" dirty="0">
                <a:latin typeface="Calibri"/>
                <a:cs typeface="Calibri"/>
              </a:rPr>
              <a:t>r</a:t>
            </a:r>
            <a:r>
              <a:rPr sz="3000" baseline="9557" dirty="0">
                <a:latin typeface="Calibri"/>
                <a:cs typeface="Calibri"/>
              </a:rPr>
              <a:t>educed</a:t>
            </a:r>
            <a:r>
              <a:rPr sz="3000" spc="-14" baseline="9557" dirty="0">
                <a:latin typeface="Calibri"/>
                <a:cs typeface="Calibri"/>
              </a:rPr>
              <a:t> </a:t>
            </a:r>
            <a:r>
              <a:rPr sz="3000" spc="-25" baseline="9557" dirty="0">
                <a:latin typeface="Calibri"/>
                <a:cs typeface="Calibri"/>
              </a:rPr>
              <a:t>to</a:t>
            </a:r>
            <a:endParaRPr sz="2000" dirty="0">
              <a:latin typeface="Calibri"/>
              <a:cs typeface="Calibri"/>
            </a:endParaRPr>
          </a:p>
          <a:p>
            <a:pPr marL="355600" marR="40485">
              <a:lnSpc>
                <a:spcPts val="2955"/>
              </a:lnSpc>
              <a:spcBef>
                <a:spcPts val="95"/>
              </a:spcBef>
            </a:pPr>
            <a:r>
              <a:rPr sz="2000" spc="4" dirty="0">
                <a:latin typeface="Calibri"/>
                <a:cs typeface="Calibri"/>
              </a:rPr>
              <a:t>25</a:t>
            </a:r>
            <a:r>
              <a:rPr lang="en-US" sz="2000" spc="4" dirty="0">
                <a:latin typeface="Calibri"/>
                <a:cs typeface="Calibri"/>
              </a:rPr>
              <a:t> V</a:t>
            </a:r>
            <a:r>
              <a:rPr sz="2000" dirty="0">
                <a:latin typeface="Cambria Math"/>
                <a:cs typeface="Cambria Math"/>
              </a:rPr>
              <a:t>, </a:t>
            </a:r>
            <a:r>
              <a:rPr sz="2000" dirty="0">
                <a:latin typeface="Calibri"/>
                <a:cs typeface="Calibri"/>
              </a:rPr>
              <a:t>wh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9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wil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14" dirty="0">
                <a:latin typeface="Calibri"/>
                <a:cs typeface="Calibri"/>
              </a:rPr>
              <a:t> </a:t>
            </a:r>
            <a:r>
              <a:rPr sz="2000" spc="4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e the</a:t>
            </a:r>
            <a:r>
              <a:rPr sz="2000" spc="-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9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9" dirty="0">
                <a:latin typeface="Calibri"/>
                <a:cs typeface="Calibri"/>
              </a:rPr>
              <a:t> </a:t>
            </a:r>
            <a:r>
              <a:rPr sz="2000" spc="-29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alue of</a:t>
            </a:r>
            <a:r>
              <a:rPr sz="2000" spc="-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4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29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9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fl</a:t>
            </a:r>
            <a:r>
              <a:rPr sz="2000" spc="-14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9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4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?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239516" y="4572564"/>
            <a:ext cx="169748" cy="211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64"/>
              </a:lnSpc>
              <a:spcBef>
                <a:spcPts val="83"/>
              </a:spcBef>
            </a:pPr>
            <a:r>
              <a:rPr sz="1450" u="heavy" dirty="0">
                <a:latin typeface="Cambria Math"/>
                <a:cs typeface="Cambria Math"/>
              </a:rPr>
              <a:t> </a:t>
            </a:r>
            <a:endParaRPr sz="1450" dirty="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46044" y="4666332"/>
            <a:ext cx="110535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5"/>
              </a:lnSpc>
              <a:spcBef>
                <a:spcPts val="110"/>
              </a:spcBef>
            </a:pPr>
            <a:r>
              <a:rPr sz="2000" dirty="0">
                <a:latin typeface="Cambria Math"/>
                <a:cs typeface="Cambria Math"/>
              </a:rPr>
              <a:t>𝑅</a:t>
            </a:r>
            <a:r>
              <a:rPr sz="2000" spc="119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lang="en-US" sz="2000" dirty="0">
                <a:latin typeface="Cambria Math"/>
                <a:cs typeface="Cambria Math"/>
              </a:rPr>
              <a:t> V/I =</a:t>
            </a:r>
            <a:endParaRPr sz="2000" dirty="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3746" y="4666332"/>
            <a:ext cx="65825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5"/>
              </a:lnSpc>
              <a:spcBef>
                <a:spcPts val="110"/>
              </a:spcBef>
            </a:pPr>
            <a:r>
              <a:rPr sz="2000" spc="-4" dirty="0">
                <a:latin typeface="Cambria Math"/>
                <a:cs typeface="Cambria Math"/>
              </a:rPr>
              <a:t>2</a:t>
            </a:r>
            <a:r>
              <a:rPr sz="2000" spc="4" dirty="0">
                <a:latin typeface="Cambria Math"/>
                <a:cs typeface="Cambria Math"/>
              </a:rPr>
              <a:t>0</a:t>
            </a:r>
            <a:r>
              <a:rPr sz="2000" dirty="0">
                <a:latin typeface="Cambria Math"/>
                <a:cs typeface="Cambria Math"/>
              </a:rPr>
              <a:t>𝑘𝛺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31340" y="4681729"/>
            <a:ext cx="45159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="1" baseline="2730" dirty="0">
                <a:latin typeface="Calibri"/>
                <a:cs typeface="Calibri"/>
              </a:rPr>
              <a:t>So</a:t>
            </a:r>
            <a:r>
              <a:rPr sz="3000" b="1" spc="4" baseline="2730" dirty="0">
                <a:latin typeface="Calibri"/>
                <a:cs typeface="Calibri"/>
              </a:rPr>
              <a:t>l</a:t>
            </a:r>
            <a:r>
              <a:rPr sz="3000" b="1" baseline="273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46044" y="5093051"/>
            <a:ext cx="4290492" cy="295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25"/>
              </a:lnSpc>
              <a:spcBef>
                <a:spcPts val="116"/>
              </a:spcBef>
            </a:pPr>
            <a:r>
              <a:rPr sz="3000" baseline="4096" dirty="0">
                <a:latin typeface="Calibri"/>
                <a:cs typeface="Calibri"/>
              </a:rPr>
              <a:t>Cur</a:t>
            </a:r>
            <a:r>
              <a:rPr sz="3000" spc="-25" baseline="4096" dirty="0">
                <a:latin typeface="Calibri"/>
                <a:cs typeface="Calibri"/>
              </a:rPr>
              <a:t>r</a:t>
            </a:r>
            <a:r>
              <a:rPr sz="3000" baseline="4096" dirty="0">
                <a:latin typeface="Calibri"/>
                <a:cs typeface="Calibri"/>
              </a:rPr>
              <a:t>e</a:t>
            </a:r>
            <a:r>
              <a:rPr sz="3000" spc="-19" baseline="4096" dirty="0">
                <a:latin typeface="Calibri"/>
                <a:cs typeface="Calibri"/>
              </a:rPr>
              <a:t>n</a:t>
            </a:r>
            <a:r>
              <a:rPr sz="3000" baseline="4096" dirty="0">
                <a:latin typeface="Calibri"/>
                <a:cs typeface="Calibri"/>
              </a:rPr>
              <a:t>t when</a:t>
            </a:r>
            <a:r>
              <a:rPr sz="3000" spc="-19" baseline="4096" dirty="0">
                <a:latin typeface="Calibri"/>
                <a:cs typeface="Calibri"/>
              </a:rPr>
              <a:t> </a:t>
            </a:r>
            <a:r>
              <a:rPr sz="3000" spc="-29" baseline="4096" dirty="0">
                <a:latin typeface="Calibri"/>
                <a:cs typeface="Calibri"/>
              </a:rPr>
              <a:t>v</a:t>
            </a:r>
            <a:r>
              <a:rPr sz="3000" baseline="4096" dirty="0">
                <a:latin typeface="Calibri"/>
                <a:cs typeface="Calibri"/>
              </a:rPr>
              <a:t>ol</a:t>
            </a:r>
            <a:r>
              <a:rPr sz="3000" spc="-29" baseline="4096" dirty="0">
                <a:latin typeface="Calibri"/>
                <a:cs typeface="Calibri"/>
              </a:rPr>
              <a:t>t</a:t>
            </a:r>
            <a:r>
              <a:rPr sz="3000" baseline="4096" dirty="0">
                <a:latin typeface="Calibri"/>
                <a:cs typeface="Calibri"/>
              </a:rPr>
              <a:t>a</a:t>
            </a:r>
            <a:r>
              <a:rPr sz="3000" spc="-4" baseline="4096" dirty="0">
                <a:latin typeface="Calibri"/>
                <a:cs typeface="Calibri"/>
              </a:rPr>
              <a:t>g</a:t>
            </a:r>
            <a:r>
              <a:rPr sz="3000" baseline="4096" dirty="0">
                <a:latin typeface="Calibri"/>
                <a:cs typeface="Calibri"/>
              </a:rPr>
              <a:t>e</a:t>
            </a:r>
            <a:r>
              <a:rPr sz="3000" spc="4" baseline="4096" dirty="0">
                <a:latin typeface="Calibri"/>
                <a:cs typeface="Calibri"/>
              </a:rPr>
              <a:t> </a:t>
            </a:r>
            <a:r>
              <a:rPr sz="3000" spc="-4" baseline="4096" dirty="0">
                <a:latin typeface="Calibri"/>
                <a:cs typeface="Calibri"/>
              </a:rPr>
              <a:t>i</a:t>
            </a:r>
            <a:r>
              <a:rPr sz="3000" baseline="4096" dirty="0">
                <a:latin typeface="Calibri"/>
                <a:cs typeface="Calibri"/>
              </a:rPr>
              <a:t>s </a:t>
            </a:r>
            <a:r>
              <a:rPr sz="3000" spc="-25" baseline="4096" dirty="0">
                <a:latin typeface="Calibri"/>
                <a:cs typeface="Calibri"/>
              </a:rPr>
              <a:t>r</a:t>
            </a:r>
            <a:r>
              <a:rPr sz="3000" baseline="4096" dirty="0">
                <a:latin typeface="Calibri"/>
                <a:cs typeface="Calibri"/>
              </a:rPr>
              <a:t>edu</a:t>
            </a:r>
            <a:r>
              <a:rPr sz="3000" spc="9" baseline="4096" dirty="0">
                <a:latin typeface="Calibri"/>
                <a:cs typeface="Calibri"/>
              </a:rPr>
              <a:t>c</a:t>
            </a:r>
            <a:r>
              <a:rPr sz="3000" baseline="4096" dirty="0">
                <a:latin typeface="Calibri"/>
                <a:cs typeface="Calibri"/>
              </a:rPr>
              <a:t>ed </a:t>
            </a:r>
            <a:r>
              <a:rPr sz="3000" spc="-25" baseline="4096" dirty="0">
                <a:latin typeface="Calibri"/>
                <a:cs typeface="Calibri"/>
              </a:rPr>
              <a:t>t</a:t>
            </a:r>
            <a:r>
              <a:rPr sz="3000" baseline="4096" dirty="0">
                <a:latin typeface="Calibri"/>
                <a:cs typeface="Calibri"/>
              </a:rPr>
              <a:t>o </a:t>
            </a:r>
            <a:r>
              <a:rPr sz="3000" spc="4" baseline="4096" dirty="0">
                <a:latin typeface="Calibri"/>
                <a:cs typeface="Calibri"/>
              </a:rPr>
              <a:t>2</a:t>
            </a:r>
            <a:r>
              <a:rPr sz="3000" baseline="4096" dirty="0">
                <a:latin typeface="Calibri"/>
                <a:cs typeface="Calibri"/>
              </a:rPr>
              <a:t>5</a:t>
            </a:r>
            <a:r>
              <a:rPr sz="3000" spc="-14" baseline="4096" dirty="0">
                <a:latin typeface="Calibri"/>
                <a:cs typeface="Calibri"/>
              </a:rPr>
              <a:t> </a:t>
            </a:r>
            <a:r>
              <a:rPr sz="3000" baseline="4096" dirty="0">
                <a:latin typeface="Calibri"/>
                <a:cs typeface="Calibri"/>
              </a:rPr>
              <a:t>,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23564" y="5473330"/>
            <a:ext cx="690366" cy="211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64"/>
              </a:lnSpc>
              <a:tabLst>
                <a:tab pos="647700" algn="l"/>
              </a:tabLst>
            </a:pPr>
            <a:r>
              <a:rPr sz="1450" u="heavy" dirty="0">
                <a:latin typeface="Cambria Math"/>
                <a:cs typeface="Cambria Math"/>
              </a:rPr>
              <a:t>     </a:t>
            </a:r>
            <a:r>
              <a:rPr sz="1450" u="heavy" spc="100" dirty="0">
                <a:latin typeface="Cambria Math"/>
                <a:cs typeface="Cambria Math"/>
              </a:rPr>
              <a:t> </a:t>
            </a:r>
            <a:r>
              <a:rPr sz="1450" u="heavy" spc="4" dirty="0">
                <a:latin typeface="Cambria Math"/>
                <a:cs typeface="Cambria Math"/>
              </a:rPr>
              <a:t>25</a:t>
            </a:r>
            <a:r>
              <a:rPr sz="1450" u="heavy" dirty="0">
                <a:latin typeface="Cambria Math"/>
                <a:cs typeface="Cambria Math"/>
              </a:rPr>
              <a:t> 	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63215" y="5567098"/>
            <a:ext cx="253967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5"/>
              </a:lnSpc>
              <a:spcBef>
                <a:spcPts val="110"/>
              </a:spcBef>
            </a:pPr>
            <a:r>
              <a:rPr sz="2000" dirty="0"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30955" y="5567098"/>
            <a:ext cx="1173055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5"/>
              </a:lnSpc>
              <a:spcBef>
                <a:spcPts val="110"/>
              </a:spcBef>
            </a:pP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14" dirty="0">
                <a:latin typeface="Cambria Math"/>
                <a:cs typeface="Cambria Math"/>
              </a:rPr>
              <a:t> </a:t>
            </a:r>
            <a:r>
              <a:rPr sz="2000" spc="4" dirty="0">
                <a:latin typeface="Cambria Math"/>
                <a:cs typeface="Cambria Math"/>
              </a:rPr>
              <a:t>1</a:t>
            </a:r>
            <a:r>
              <a:rPr sz="2000" spc="-4" dirty="0">
                <a:latin typeface="Cambria Math"/>
                <a:cs typeface="Cambria Math"/>
              </a:rPr>
              <a:t>.</a:t>
            </a:r>
            <a:r>
              <a:rPr sz="2000" spc="-9" dirty="0">
                <a:latin typeface="Cambria Math"/>
                <a:cs typeface="Cambria Math"/>
              </a:rPr>
              <a:t>25</a:t>
            </a:r>
            <a:r>
              <a:rPr sz="2000" dirty="0">
                <a:latin typeface="Cambria Math"/>
                <a:cs typeface="Cambria Math"/>
              </a:rPr>
              <a:t>𝑚𝐴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623818" y="5704720"/>
            <a:ext cx="692022" cy="268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10"/>
              </a:lnSpc>
              <a:spcBef>
                <a:spcPts val="105"/>
              </a:spcBef>
            </a:pPr>
            <a:r>
              <a:rPr sz="1450" spc="4" dirty="0">
                <a:latin typeface="Cambria Math"/>
                <a:cs typeface="Cambria Math"/>
              </a:rPr>
              <a:t>20</a:t>
            </a:r>
            <a:r>
              <a:rPr sz="1450" spc="-4" dirty="0">
                <a:latin typeface="Cambria Math"/>
                <a:cs typeface="Cambria Math"/>
              </a:rPr>
              <a:t>×</a:t>
            </a:r>
            <a:r>
              <a:rPr sz="1450" spc="-9" dirty="0">
                <a:latin typeface="Cambria Math"/>
                <a:cs typeface="Cambria Math"/>
              </a:rPr>
              <a:t>1</a:t>
            </a:r>
            <a:r>
              <a:rPr sz="1450" spc="4" dirty="0">
                <a:latin typeface="Cambria Math"/>
                <a:cs typeface="Cambria Math"/>
              </a:rPr>
              <a:t>0</a:t>
            </a:r>
            <a:r>
              <a:rPr baseline="5973" dirty="0">
                <a:latin typeface="Cambria Math"/>
                <a:cs typeface="Cambria Math"/>
              </a:rPr>
              <a:t>3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2741" y="6578220"/>
            <a:ext cx="992125" cy="185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5"/>
              </a:lnSpc>
              <a:spcBef>
                <a:spcPts val="69"/>
              </a:spcBef>
            </a:pP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100" baseline="227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1</a:t>
            </a:r>
            <a:r>
              <a:rPr sz="1200" b="1" spc="-9" baseline="27306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1200" b="1" baseline="27306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200" b="1" spc="105" baseline="27306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94" baseline="2275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ea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9764" y="6483809"/>
            <a:ext cx="3163873" cy="2802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lang="en-US" b="1" baseline="2275" dirty="0">
                <a:solidFill>
                  <a:srgbClr val="001F5F"/>
                </a:solidFill>
                <a:latin typeface="Calibri"/>
                <a:cs typeface="Calibri"/>
              </a:rPr>
              <a:t>Electrical &amp; Electronics Systems (EE1002)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6265" y="5497271"/>
            <a:ext cx="21513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058665" y="5497271"/>
            <a:ext cx="21463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0" name="object 9"/>
          <p:cNvSpPr txBox="1"/>
          <p:nvPr/>
        </p:nvSpPr>
        <p:spPr>
          <a:xfrm>
            <a:off x="2103546" y="5562600"/>
            <a:ext cx="1173055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5"/>
              </a:lnSpc>
              <a:spcBef>
                <a:spcPts val="110"/>
              </a:spcBef>
            </a:pPr>
            <a:r>
              <a:rPr lang="en-US" sz="2000" dirty="0">
                <a:latin typeface="Cambria Math"/>
                <a:cs typeface="Cambria Math"/>
              </a:rPr>
              <a:t>   I   =  V/R</a:t>
            </a:r>
            <a:endParaRPr sz="2000" dirty="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5" grpId="0"/>
      <p:bldP spid="24" grpId="0"/>
      <p:bldP spid="18" grpId="0"/>
      <p:bldP spid="17" grpId="0"/>
      <p:bldP spid="14" grpId="0"/>
      <p:bldP spid="12" grpId="0"/>
      <p:bldP spid="10" grpId="0"/>
      <p:bldP spid="9" grpId="0"/>
      <p:bldP spid="8" grpId="0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3416554" y="4765739"/>
            <a:ext cx="2835274" cy="12794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51829" y="4125912"/>
            <a:ext cx="2627376" cy="6397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50279" y="4783899"/>
            <a:ext cx="1030287" cy="6397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50278" y="5423700"/>
            <a:ext cx="1103312" cy="6397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34127" y="1089786"/>
            <a:ext cx="1574240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b="1" baseline="2925" dirty="0">
                <a:latin typeface="Calibri"/>
                <a:cs typeface="Calibri"/>
              </a:rPr>
              <a:t>2.</a:t>
            </a:r>
            <a:r>
              <a:rPr sz="4200" b="1" spc="-11" baseline="2925" dirty="0">
                <a:latin typeface="Calibri"/>
                <a:cs typeface="Calibri"/>
              </a:rPr>
              <a:t> </a:t>
            </a:r>
            <a:r>
              <a:rPr sz="4200" b="1" baseline="2925" dirty="0">
                <a:latin typeface="Calibri"/>
                <a:cs typeface="Calibri"/>
              </a:rPr>
              <a:t>Sou</a:t>
            </a:r>
            <a:r>
              <a:rPr sz="4200" b="1" spc="-39" baseline="2925" dirty="0">
                <a:latin typeface="Calibri"/>
                <a:cs typeface="Calibri"/>
              </a:rPr>
              <a:t>r</a:t>
            </a:r>
            <a:r>
              <a:rPr sz="4200" b="1" baseline="2925" dirty="0">
                <a:latin typeface="Calibri"/>
                <a:cs typeface="Calibri"/>
              </a:rPr>
              <a:t>ces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31340" y="1621186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74241" y="1639571"/>
            <a:ext cx="7729555" cy="12217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2452">
              <a:lnSpc>
                <a:spcPts val="2545"/>
              </a:lnSpc>
              <a:spcBef>
                <a:spcPts val="127"/>
              </a:spcBef>
            </a:pPr>
            <a:r>
              <a:rPr sz="3600" b="1" baseline="3413" dirty="0">
                <a:latin typeface="Calibri"/>
                <a:cs typeface="Calibri"/>
              </a:rPr>
              <a:t>I</a:t>
            </a:r>
            <a:r>
              <a:rPr sz="3600" b="1" spc="-9" baseline="3413" dirty="0">
                <a:latin typeface="Calibri"/>
                <a:cs typeface="Calibri"/>
              </a:rPr>
              <a:t>d</a:t>
            </a:r>
            <a:r>
              <a:rPr sz="3600" b="1" baseline="3413" dirty="0">
                <a:latin typeface="Calibri"/>
                <a:cs typeface="Calibri"/>
              </a:rPr>
              <a:t>e</a:t>
            </a:r>
            <a:r>
              <a:rPr sz="3600" b="1" spc="4" baseline="3413" dirty="0">
                <a:latin typeface="Calibri"/>
                <a:cs typeface="Calibri"/>
              </a:rPr>
              <a:t>a</a:t>
            </a:r>
            <a:r>
              <a:rPr sz="3600" b="1" baseline="3413" dirty="0">
                <a:latin typeface="Calibri"/>
                <a:cs typeface="Calibri"/>
              </a:rPr>
              <a:t>l N</a:t>
            </a:r>
            <a:r>
              <a:rPr sz="3600" b="1" spc="-19" baseline="3413" dirty="0">
                <a:latin typeface="Calibri"/>
                <a:cs typeface="Calibri"/>
              </a:rPr>
              <a:t>a</a:t>
            </a:r>
            <a:r>
              <a:rPr sz="3600" b="1" baseline="3413" dirty="0">
                <a:latin typeface="Calibri"/>
                <a:cs typeface="Calibri"/>
              </a:rPr>
              <a:t>t</a:t>
            </a:r>
            <a:r>
              <a:rPr sz="3600" b="1" spc="-9" baseline="3413" dirty="0">
                <a:latin typeface="Calibri"/>
                <a:cs typeface="Calibri"/>
              </a:rPr>
              <a:t>u</a:t>
            </a:r>
            <a:r>
              <a:rPr sz="3600" b="1" spc="-25" baseline="3413" dirty="0">
                <a:latin typeface="Calibri"/>
                <a:cs typeface="Calibri"/>
              </a:rPr>
              <a:t>r</a:t>
            </a:r>
            <a:r>
              <a:rPr sz="3600" b="1" baseline="3413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125475">
              <a:lnSpc>
                <a:spcPct val="101725"/>
              </a:lnSpc>
              <a:spcBef>
                <a:spcPts val="1238"/>
              </a:spcBef>
            </a:pPr>
            <a:r>
              <a:rPr sz="2000" dirty="0">
                <a:latin typeface="Calibri"/>
                <a:cs typeface="Calibri"/>
              </a:rPr>
              <a:t>An </a:t>
            </a:r>
            <a:r>
              <a:rPr sz="2000" spc="44" dirty="0"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A40020"/>
                </a:solidFill>
                <a:latin typeface="Calibri"/>
                <a:cs typeface="Calibri"/>
              </a:rPr>
              <a:t>i</a:t>
            </a:r>
            <a:r>
              <a:rPr sz="2000" i="1" spc="-14" dirty="0">
                <a:solidFill>
                  <a:srgbClr val="A40020"/>
                </a:solidFill>
                <a:latin typeface="Calibri"/>
                <a:cs typeface="Calibri"/>
              </a:rPr>
              <a:t>d</a:t>
            </a:r>
            <a:r>
              <a:rPr sz="2000" i="1" spc="-9" dirty="0">
                <a:solidFill>
                  <a:srgbClr val="A40020"/>
                </a:solidFill>
                <a:latin typeface="Calibri"/>
                <a:cs typeface="Calibri"/>
              </a:rPr>
              <a:t>e</a:t>
            </a:r>
            <a:r>
              <a:rPr sz="2000" i="1" dirty="0">
                <a:solidFill>
                  <a:srgbClr val="A40020"/>
                </a:solidFill>
                <a:latin typeface="Calibri"/>
                <a:cs typeface="Calibri"/>
              </a:rPr>
              <a:t>al </a:t>
            </a:r>
            <a:r>
              <a:rPr sz="2000" i="1" spc="39" dirty="0">
                <a:solidFill>
                  <a:srgbClr val="A40020"/>
                </a:solidFill>
                <a:latin typeface="Calibri"/>
                <a:cs typeface="Calibri"/>
              </a:rPr>
              <a:t> </a:t>
            </a:r>
            <a:r>
              <a:rPr sz="2000" i="1" spc="-19" dirty="0">
                <a:solidFill>
                  <a:srgbClr val="A40020"/>
                </a:solidFill>
                <a:latin typeface="Calibri"/>
                <a:cs typeface="Calibri"/>
              </a:rPr>
              <a:t>v</a:t>
            </a:r>
            <a:r>
              <a:rPr sz="2000" i="1" dirty="0">
                <a:solidFill>
                  <a:srgbClr val="A40020"/>
                </a:solidFill>
                <a:latin typeface="Calibri"/>
                <a:cs typeface="Calibri"/>
              </a:rPr>
              <a:t>ol</a:t>
            </a:r>
            <a:r>
              <a:rPr sz="2000" i="1" spc="-25" dirty="0">
                <a:solidFill>
                  <a:srgbClr val="A40020"/>
                </a:solidFill>
                <a:latin typeface="Calibri"/>
                <a:cs typeface="Calibri"/>
              </a:rPr>
              <a:t>t</a:t>
            </a:r>
            <a:r>
              <a:rPr sz="2000" i="1" spc="-9" dirty="0">
                <a:solidFill>
                  <a:srgbClr val="A40020"/>
                </a:solidFill>
                <a:latin typeface="Calibri"/>
                <a:cs typeface="Calibri"/>
              </a:rPr>
              <a:t>a</a:t>
            </a:r>
            <a:r>
              <a:rPr sz="2000" i="1" dirty="0">
                <a:solidFill>
                  <a:srgbClr val="A40020"/>
                </a:solidFill>
                <a:latin typeface="Calibri"/>
                <a:cs typeface="Calibri"/>
              </a:rPr>
              <a:t>ge </a:t>
            </a:r>
            <a:r>
              <a:rPr sz="2000" i="1" spc="34" dirty="0">
                <a:solidFill>
                  <a:srgbClr val="A40020"/>
                </a:solidFill>
                <a:latin typeface="Calibri"/>
                <a:cs typeface="Calibri"/>
              </a:rPr>
              <a:t> </a:t>
            </a:r>
            <a:r>
              <a:rPr sz="2000" i="1" spc="-9" dirty="0">
                <a:solidFill>
                  <a:srgbClr val="A40020"/>
                </a:solidFill>
                <a:latin typeface="Calibri"/>
                <a:cs typeface="Calibri"/>
              </a:rPr>
              <a:t>so</a:t>
            </a:r>
            <a:r>
              <a:rPr sz="2000" i="1" dirty="0">
                <a:solidFill>
                  <a:srgbClr val="A40020"/>
                </a:solidFill>
                <a:latin typeface="Calibri"/>
                <a:cs typeface="Calibri"/>
              </a:rPr>
              <a:t>ur</a:t>
            </a:r>
            <a:r>
              <a:rPr sz="2000" i="1" spc="-19" dirty="0">
                <a:solidFill>
                  <a:srgbClr val="A40020"/>
                </a:solidFill>
                <a:latin typeface="Calibri"/>
                <a:cs typeface="Calibri"/>
              </a:rPr>
              <a:t>c</a:t>
            </a:r>
            <a:r>
              <a:rPr sz="2000" i="1" dirty="0">
                <a:solidFill>
                  <a:srgbClr val="A40020"/>
                </a:solidFill>
                <a:latin typeface="Calibri"/>
                <a:cs typeface="Calibri"/>
              </a:rPr>
              <a:t>e </a:t>
            </a:r>
            <a:r>
              <a:rPr sz="2000" i="1" spc="44" dirty="0">
                <a:solidFill>
                  <a:srgbClr val="A40020"/>
                </a:solidFill>
                <a:latin typeface="Calibri"/>
                <a:cs typeface="Calibri"/>
              </a:rPr>
              <a:t> </a:t>
            </a:r>
            <a:r>
              <a:rPr sz="2000" spc="-9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ns </a:t>
            </a:r>
            <a:r>
              <a:rPr sz="2000" spc="4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4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" dirty="0">
                <a:latin typeface="Calibri"/>
                <a:cs typeface="Calibri"/>
              </a:rPr>
              <a:t>s</a:t>
            </a:r>
            <a:r>
              <a:rPr sz="2000" spc="14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9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bed </a:t>
            </a:r>
            <a:r>
              <a:rPr sz="2000" spc="49" dirty="0">
                <a:latin typeface="Calibri"/>
                <a:cs typeface="Calibri"/>
              </a:rPr>
              <a:t> </a:t>
            </a:r>
            <a:r>
              <a:rPr sz="2000" spc="-29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4" dirty="0">
                <a:latin typeface="Calibri"/>
                <a:cs typeface="Calibri"/>
              </a:rPr>
              <a:t>l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9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29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4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9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dle</a:t>
            </a:r>
            <a:r>
              <a:rPr sz="2000" spc="-9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s </a:t>
            </a:r>
            <a:r>
              <a:rPr sz="2000" spc="3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endParaRPr sz="2000">
              <a:latin typeface="Calibri"/>
              <a:cs typeface="Calibri"/>
            </a:endParaRPr>
          </a:p>
          <a:p>
            <a:pPr marL="125475" marR="52452">
              <a:lnSpc>
                <a:spcPts val="2303"/>
              </a:lnSpc>
              <a:spcBef>
                <a:spcPts val="434"/>
              </a:spcBef>
            </a:pPr>
            <a:r>
              <a:rPr sz="2000" dirty="0">
                <a:latin typeface="Calibri"/>
                <a:cs typeface="Calibri"/>
              </a:rPr>
              <a:t>c</a:t>
            </a:r>
            <a:r>
              <a:rPr sz="2000" spc="4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29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9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9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 the</a:t>
            </a:r>
            <a:r>
              <a:rPr sz="2000" spc="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9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v</a:t>
            </a:r>
            <a:r>
              <a:rPr sz="2000" spc="-9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4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. </a:t>
            </a:r>
            <a:r>
              <a:rPr sz="2000" i="1" dirty="0">
                <a:latin typeface="Calibri"/>
                <a:cs typeface="Calibri"/>
              </a:rPr>
              <a:t>I</a:t>
            </a:r>
            <a:r>
              <a:rPr sz="2000" i="1" spc="-25" dirty="0">
                <a:latin typeface="Calibri"/>
                <a:cs typeface="Calibri"/>
              </a:rPr>
              <a:t>nt</a:t>
            </a:r>
            <a:r>
              <a:rPr sz="2000" i="1" dirty="0">
                <a:latin typeface="Calibri"/>
                <a:cs typeface="Calibri"/>
              </a:rPr>
              <a:t>ernal</a:t>
            </a:r>
            <a:r>
              <a:rPr sz="2000" i="1" spc="-14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resi</a:t>
            </a:r>
            <a:r>
              <a:rPr sz="2000" i="1" spc="-29" dirty="0">
                <a:latin typeface="Calibri"/>
                <a:cs typeface="Calibri"/>
              </a:rPr>
              <a:t>s</a:t>
            </a:r>
            <a:r>
              <a:rPr sz="2000" i="1" spc="-25" dirty="0">
                <a:latin typeface="Calibri"/>
                <a:cs typeface="Calibri"/>
              </a:rPr>
              <a:t>t</a:t>
            </a:r>
            <a:r>
              <a:rPr sz="2000" i="1" dirty="0">
                <a:latin typeface="Calibri"/>
                <a:cs typeface="Calibri"/>
              </a:rPr>
              <a:t>an</a:t>
            </a:r>
            <a:r>
              <a:rPr sz="2000" i="1" spc="-14" dirty="0">
                <a:latin typeface="Calibri"/>
                <a:cs typeface="Calibri"/>
              </a:rPr>
              <a:t>c</a:t>
            </a:r>
            <a:r>
              <a:rPr sz="2000" i="1" dirty="0">
                <a:latin typeface="Calibri"/>
                <a:cs typeface="Calibri"/>
              </a:rPr>
              <a:t>e</a:t>
            </a:r>
            <a:r>
              <a:rPr sz="2000" i="1" spc="-14" dirty="0">
                <a:latin typeface="Calibri"/>
                <a:cs typeface="Calibri"/>
              </a:rPr>
              <a:t> </a:t>
            </a:r>
            <a:r>
              <a:rPr sz="2000" spc="4" dirty="0">
                <a:solidFill>
                  <a:srgbClr val="A40020"/>
                </a:solidFill>
                <a:latin typeface="Calibri"/>
                <a:cs typeface="Calibri"/>
              </a:rPr>
              <a:t>R</a:t>
            </a:r>
            <a:r>
              <a:rPr sz="1950" baseline="-21005" dirty="0">
                <a:solidFill>
                  <a:srgbClr val="A40020"/>
                </a:solidFill>
                <a:latin typeface="Calibri"/>
                <a:cs typeface="Calibri"/>
              </a:rPr>
              <a:t>s</a:t>
            </a:r>
            <a:r>
              <a:rPr sz="1950" spc="10" baseline="-21005" dirty="0">
                <a:solidFill>
                  <a:srgbClr val="A4002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A40020"/>
                </a:solidFill>
                <a:latin typeface="Calibri"/>
                <a:cs typeface="Calibri"/>
              </a:rPr>
              <a:t>= 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44117" y="2158896"/>
            <a:ext cx="205297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66782" y="2174265"/>
            <a:ext cx="409634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44116" y="2951624"/>
            <a:ext cx="20508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7017" y="2966975"/>
            <a:ext cx="6187623" cy="10726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4" baseline="2730" dirty="0">
                <a:latin typeface="Calibri"/>
                <a:cs typeface="Calibri"/>
              </a:rPr>
              <a:t>A</a:t>
            </a:r>
            <a:r>
              <a:rPr sz="3000" baseline="2730" dirty="0">
                <a:latin typeface="Calibri"/>
                <a:cs typeface="Calibri"/>
              </a:rPr>
              <a:t>n </a:t>
            </a:r>
            <a:r>
              <a:rPr sz="3000" spc="11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A40020"/>
                </a:solidFill>
                <a:latin typeface="Calibri"/>
                <a:cs typeface="Calibri"/>
              </a:rPr>
              <a:t>ideal </a:t>
            </a:r>
            <a:r>
              <a:rPr sz="3000" spc="124" baseline="2730" dirty="0">
                <a:solidFill>
                  <a:srgbClr val="A40020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A40020"/>
                </a:solidFill>
                <a:latin typeface="Calibri"/>
                <a:cs typeface="Calibri"/>
              </a:rPr>
              <a:t>c</a:t>
            </a:r>
            <a:r>
              <a:rPr sz="3000" spc="4" baseline="2730" dirty="0">
                <a:solidFill>
                  <a:srgbClr val="A40020"/>
                </a:solidFill>
                <a:latin typeface="Calibri"/>
                <a:cs typeface="Calibri"/>
              </a:rPr>
              <a:t>u</a:t>
            </a:r>
            <a:r>
              <a:rPr sz="3000" baseline="2730" dirty="0">
                <a:solidFill>
                  <a:srgbClr val="A40020"/>
                </a:solidFill>
                <a:latin typeface="Calibri"/>
                <a:cs typeface="Calibri"/>
              </a:rPr>
              <a:t>r</a:t>
            </a:r>
            <a:r>
              <a:rPr sz="3000" spc="-39" baseline="2730" dirty="0">
                <a:solidFill>
                  <a:srgbClr val="A40020"/>
                </a:solidFill>
                <a:latin typeface="Calibri"/>
                <a:cs typeface="Calibri"/>
              </a:rPr>
              <a:t>r</a:t>
            </a:r>
            <a:r>
              <a:rPr sz="3000" baseline="2730" dirty="0">
                <a:solidFill>
                  <a:srgbClr val="A40020"/>
                </a:solidFill>
                <a:latin typeface="Calibri"/>
                <a:cs typeface="Calibri"/>
              </a:rPr>
              <a:t>e</a:t>
            </a:r>
            <a:r>
              <a:rPr sz="3000" spc="-19" baseline="2730" dirty="0">
                <a:solidFill>
                  <a:srgbClr val="A40020"/>
                </a:solidFill>
                <a:latin typeface="Calibri"/>
                <a:cs typeface="Calibri"/>
              </a:rPr>
              <a:t>n</a:t>
            </a:r>
            <a:r>
              <a:rPr sz="3000" baseline="2730" dirty="0">
                <a:solidFill>
                  <a:srgbClr val="A40020"/>
                </a:solidFill>
                <a:latin typeface="Calibri"/>
                <a:cs typeface="Calibri"/>
              </a:rPr>
              <a:t>t </a:t>
            </a:r>
            <a:r>
              <a:rPr sz="3000" spc="129" baseline="2730" dirty="0">
                <a:solidFill>
                  <a:srgbClr val="A40020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A40020"/>
                </a:solidFill>
                <a:latin typeface="Calibri"/>
                <a:cs typeface="Calibri"/>
              </a:rPr>
              <a:t>sou</a:t>
            </a:r>
            <a:r>
              <a:rPr sz="3000" spc="-29" baseline="2730" dirty="0">
                <a:solidFill>
                  <a:srgbClr val="A40020"/>
                </a:solidFill>
                <a:latin typeface="Calibri"/>
                <a:cs typeface="Calibri"/>
              </a:rPr>
              <a:t>r</a:t>
            </a:r>
            <a:r>
              <a:rPr sz="3000" baseline="2730" dirty="0">
                <a:solidFill>
                  <a:srgbClr val="A40020"/>
                </a:solidFill>
                <a:latin typeface="Calibri"/>
                <a:cs typeface="Calibri"/>
              </a:rPr>
              <a:t>ce </a:t>
            </a:r>
            <a:r>
              <a:rPr sz="3000" spc="119" baseline="2730" dirty="0">
                <a:solidFill>
                  <a:srgbClr val="A40020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ma</a:t>
            </a:r>
            <a:r>
              <a:rPr sz="3000" spc="-9" baseline="2730" dirty="0">
                <a:latin typeface="Calibri"/>
                <a:cs typeface="Calibri"/>
              </a:rPr>
              <a:t>i</a:t>
            </a:r>
            <a:r>
              <a:rPr sz="3000" spc="-19" baseline="2730" dirty="0">
                <a:latin typeface="Calibri"/>
                <a:cs typeface="Calibri"/>
              </a:rPr>
              <a:t>n</a:t>
            </a:r>
            <a:r>
              <a:rPr sz="3000" spc="-25" baseline="2730" dirty="0">
                <a:latin typeface="Calibri"/>
                <a:cs typeface="Calibri"/>
              </a:rPr>
              <a:t>t</a:t>
            </a:r>
            <a:r>
              <a:rPr sz="3000" spc="9" baseline="2730" dirty="0">
                <a:latin typeface="Calibri"/>
                <a:cs typeface="Calibri"/>
              </a:rPr>
              <a:t>a</a:t>
            </a:r>
            <a:r>
              <a:rPr sz="3000" baseline="2730" dirty="0">
                <a:latin typeface="Calibri"/>
                <a:cs typeface="Calibri"/>
              </a:rPr>
              <a:t>ins </a:t>
            </a:r>
            <a:r>
              <a:rPr sz="3000" spc="12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a </a:t>
            </a:r>
            <a:r>
              <a:rPr sz="3000" spc="12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p</a:t>
            </a:r>
            <a:r>
              <a:rPr sz="3000" spc="-25" baseline="2730" dirty="0">
                <a:latin typeface="Calibri"/>
                <a:cs typeface="Calibri"/>
              </a:rPr>
              <a:t>r</a:t>
            </a:r>
            <a:r>
              <a:rPr sz="3000" spc="-14" baseline="2730" dirty="0">
                <a:latin typeface="Calibri"/>
                <a:cs typeface="Calibri"/>
              </a:rPr>
              <a:t>e</a:t>
            </a:r>
            <a:r>
              <a:rPr sz="3000" baseline="2730" dirty="0">
                <a:latin typeface="Calibri"/>
                <a:cs typeface="Calibri"/>
              </a:rPr>
              <a:t>scr</a:t>
            </a:r>
            <a:r>
              <a:rPr sz="3000" spc="-4" baseline="2730" dirty="0">
                <a:latin typeface="Calibri"/>
                <a:cs typeface="Calibri"/>
              </a:rPr>
              <a:t>i</a:t>
            </a:r>
            <a:r>
              <a:rPr sz="3000" baseline="2730" dirty="0">
                <a:latin typeface="Calibri"/>
                <a:cs typeface="Calibri"/>
              </a:rPr>
              <a:t>bed </a:t>
            </a:r>
            <a:r>
              <a:rPr sz="3000" spc="13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c</a:t>
            </a:r>
            <a:r>
              <a:rPr sz="3000" spc="4" baseline="2730" dirty="0">
                <a:latin typeface="Calibri"/>
                <a:cs typeface="Calibri"/>
              </a:rPr>
              <a:t>u</a:t>
            </a:r>
            <a:r>
              <a:rPr sz="3000" baseline="2730" dirty="0">
                <a:latin typeface="Calibri"/>
                <a:cs typeface="Calibri"/>
              </a:rPr>
              <a:t>r</a:t>
            </a:r>
            <a:r>
              <a:rPr sz="3000" spc="-29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e</a:t>
            </a:r>
            <a:r>
              <a:rPr sz="3000" spc="-19" baseline="2730" dirty="0">
                <a:latin typeface="Calibri"/>
                <a:cs typeface="Calibri"/>
              </a:rPr>
              <a:t>n</a:t>
            </a:r>
            <a:r>
              <a:rPr sz="3000" baseline="2730" dirty="0">
                <a:latin typeface="Calibri"/>
                <a:cs typeface="Calibri"/>
              </a:rPr>
              <a:t>t</a:t>
            </a:r>
            <a:endParaRPr sz="2000" dirty="0">
              <a:latin typeface="Calibri"/>
              <a:cs typeface="Calibri"/>
            </a:endParaRPr>
          </a:p>
          <a:p>
            <a:pPr marL="12700" marR="38176">
              <a:lnSpc>
                <a:spcPts val="5205"/>
              </a:lnSpc>
              <a:spcBef>
                <a:spcPts val="153"/>
              </a:spcBef>
            </a:pPr>
            <a:r>
              <a:rPr sz="3000" spc="-29" baseline="49152" dirty="0">
                <a:latin typeface="Calibri"/>
                <a:cs typeface="Calibri"/>
              </a:rPr>
              <a:t>v</a:t>
            </a:r>
            <a:r>
              <a:rPr sz="3000" baseline="49152" dirty="0">
                <a:latin typeface="Calibri"/>
                <a:cs typeface="Calibri"/>
              </a:rPr>
              <a:t>ol</a:t>
            </a:r>
            <a:r>
              <a:rPr sz="3000" spc="-29" baseline="49152" dirty="0">
                <a:latin typeface="Calibri"/>
                <a:cs typeface="Calibri"/>
              </a:rPr>
              <a:t>t</a:t>
            </a:r>
            <a:r>
              <a:rPr sz="3000" baseline="49152" dirty="0">
                <a:latin typeface="Calibri"/>
                <a:cs typeface="Calibri"/>
              </a:rPr>
              <a:t>a</a:t>
            </a:r>
            <a:r>
              <a:rPr sz="3000" spc="-4" baseline="49152" dirty="0">
                <a:latin typeface="Calibri"/>
                <a:cs typeface="Calibri"/>
              </a:rPr>
              <a:t>g</a:t>
            </a:r>
            <a:r>
              <a:rPr sz="3000" baseline="49152" dirty="0">
                <a:latin typeface="Calibri"/>
                <a:cs typeface="Calibri"/>
              </a:rPr>
              <a:t>e</a:t>
            </a:r>
            <a:r>
              <a:rPr sz="3000" spc="-4" baseline="49152" dirty="0">
                <a:latin typeface="Calibri"/>
                <a:cs typeface="Calibri"/>
              </a:rPr>
              <a:t> </a:t>
            </a:r>
            <a:r>
              <a:rPr sz="3000" baseline="49152" dirty="0">
                <a:latin typeface="Calibri"/>
                <a:cs typeface="Calibri"/>
              </a:rPr>
              <a:t>ac</a:t>
            </a:r>
            <a:r>
              <a:rPr sz="3000" spc="-34" baseline="49152" dirty="0">
                <a:latin typeface="Calibri"/>
                <a:cs typeface="Calibri"/>
              </a:rPr>
              <a:t>r</a:t>
            </a:r>
            <a:r>
              <a:rPr sz="3000" baseline="49152" dirty="0">
                <a:latin typeface="Calibri"/>
                <a:cs typeface="Calibri"/>
              </a:rPr>
              <a:t>oss</a:t>
            </a:r>
            <a:r>
              <a:rPr sz="3000" spc="4" baseline="49152" dirty="0">
                <a:latin typeface="Calibri"/>
                <a:cs typeface="Calibri"/>
              </a:rPr>
              <a:t> </a:t>
            </a:r>
            <a:r>
              <a:rPr sz="3000" baseline="49152" dirty="0">
                <a:latin typeface="Calibri"/>
                <a:cs typeface="Calibri"/>
              </a:rPr>
              <a:t>the</a:t>
            </a:r>
            <a:r>
              <a:rPr sz="3000" spc="4" baseline="49152" dirty="0">
                <a:latin typeface="Calibri"/>
                <a:cs typeface="Calibri"/>
              </a:rPr>
              <a:t> </a:t>
            </a:r>
            <a:r>
              <a:rPr sz="3000" baseline="49152" dirty="0">
                <a:latin typeface="Calibri"/>
                <a:cs typeface="Calibri"/>
              </a:rPr>
              <a:t>d</a:t>
            </a:r>
            <a:r>
              <a:rPr sz="3000" spc="-9" baseline="49152" dirty="0">
                <a:latin typeface="Calibri"/>
                <a:cs typeface="Calibri"/>
              </a:rPr>
              <a:t>e</a:t>
            </a:r>
            <a:r>
              <a:rPr sz="3000" baseline="49152" dirty="0">
                <a:latin typeface="Calibri"/>
                <a:cs typeface="Calibri"/>
              </a:rPr>
              <a:t>v</a:t>
            </a:r>
            <a:r>
              <a:rPr sz="3000" spc="-9" baseline="49152" dirty="0">
                <a:latin typeface="Calibri"/>
                <a:cs typeface="Calibri"/>
              </a:rPr>
              <a:t>i</a:t>
            </a:r>
            <a:r>
              <a:rPr sz="3000" baseline="49152" dirty="0">
                <a:latin typeface="Calibri"/>
                <a:cs typeface="Calibri"/>
              </a:rPr>
              <a:t>c</a:t>
            </a:r>
            <a:r>
              <a:rPr sz="3000" spc="4" baseline="49152" dirty="0">
                <a:latin typeface="Calibri"/>
                <a:cs typeface="Calibri"/>
              </a:rPr>
              <a:t>e</a:t>
            </a:r>
            <a:r>
              <a:rPr sz="3000" baseline="49152" dirty="0">
                <a:latin typeface="Calibri"/>
                <a:cs typeface="Calibri"/>
              </a:rPr>
              <a:t>. </a:t>
            </a:r>
            <a:r>
              <a:rPr sz="3000" i="1" baseline="49152" dirty="0">
                <a:latin typeface="Calibri"/>
                <a:cs typeface="Calibri"/>
              </a:rPr>
              <a:t>I</a:t>
            </a:r>
            <a:r>
              <a:rPr sz="3000" i="1" spc="-25" baseline="49152" dirty="0">
                <a:latin typeface="Calibri"/>
                <a:cs typeface="Calibri"/>
              </a:rPr>
              <a:t>nt</a:t>
            </a:r>
            <a:r>
              <a:rPr sz="3000" i="1" baseline="49152" dirty="0">
                <a:latin typeface="Calibri"/>
                <a:cs typeface="Calibri"/>
              </a:rPr>
              <a:t>ernal</a:t>
            </a:r>
            <a:r>
              <a:rPr sz="3000" i="1" spc="-14" baseline="49152" dirty="0">
                <a:latin typeface="Calibri"/>
                <a:cs typeface="Calibri"/>
              </a:rPr>
              <a:t> </a:t>
            </a:r>
            <a:r>
              <a:rPr sz="3000" i="1" baseline="49152" dirty="0">
                <a:latin typeface="Calibri"/>
                <a:cs typeface="Calibri"/>
              </a:rPr>
              <a:t>resi</a:t>
            </a:r>
            <a:r>
              <a:rPr sz="3000" i="1" spc="-29" baseline="49152" dirty="0">
                <a:latin typeface="Calibri"/>
                <a:cs typeface="Calibri"/>
              </a:rPr>
              <a:t>s</a:t>
            </a:r>
            <a:r>
              <a:rPr sz="3000" i="1" spc="-25" baseline="49152" dirty="0">
                <a:latin typeface="Calibri"/>
                <a:cs typeface="Calibri"/>
              </a:rPr>
              <a:t>t</a:t>
            </a:r>
            <a:r>
              <a:rPr sz="3000" i="1" baseline="49152" dirty="0">
                <a:latin typeface="Calibri"/>
                <a:cs typeface="Calibri"/>
              </a:rPr>
              <a:t>an</a:t>
            </a:r>
            <a:r>
              <a:rPr sz="3000" i="1" spc="-14" baseline="49152" dirty="0">
                <a:latin typeface="Calibri"/>
                <a:cs typeface="Calibri"/>
              </a:rPr>
              <a:t>c</a:t>
            </a:r>
            <a:r>
              <a:rPr sz="3000" i="1" baseline="49152" dirty="0">
                <a:latin typeface="Calibri"/>
                <a:cs typeface="Calibri"/>
              </a:rPr>
              <a:t>e</a:t>
            </a:r>
            <a:r>
              <a:rPr sz="3000" i="1" spc="-14" baseline="49152" dirty="0">
                <a:latin typeface="Calibri"/>
                <a:cs typeface="Calibri"/>
              </a:rPr>
              <a:t> </a:t>
            </a:r>
            <a:r>
              <a:rPr sz="3000" spc="4" baseline="49152" dirty="0" err="1">
                <a:solidFill>
                  <a:srgbClr val="A40020"/>
                </a:solidFill>
                <a:latin typeface="Calibri"/>
                <a:cs typeface="Calibri"/>
              </a:rPr>
              <a:t>R</a:t>
            </a:r>
            <a:r>
              <a:rPr sz="1950" baseline="56713" dirty="0" err="1">
                <a:solidFill>
                  <a:srgbClr val="A40020"/>
                </a:solidFill>
                <a:latin typeface="Calibri"/>
                <a:cs typeface="Calibri"/>
              </a:rPr>
              <a:t>s</a:t>
            </a:r>
            <a:r>
              <a:rPr sz="1950" spc="168" baseline="56713" dirty="0">
                <a:solidFill>
                  <a:srgbClr val="A40020"/>
                </a:solidFill>
                <a:latin typeface="Calibri"/>
                <a:cs typeface="Calibri"/>
              </a:rPr>
              <a:t> </a:t>
            </a:r>
            <a:r>
              <a:rPr sz="3000" baseline="49152" dirty="0">
                <a:solidFill>
                  <a:srgbClr val="A40020"/>
                </a:solidFill>
                <a:latin typeface="Calibri"/>
                <a:cs typeface="Calibri"/>
              </a:rPr>
              <a:t>=</a:t>
            </a:r>
            <a:endParaRPr sz="2000" dirty="0">
              <a:latin typeface="Cambria Math"/>
              <a:cs typeface="Cambria Math"/>
            </a:endParaRPr>
          </a:p>
          <a:p>
            <a:pPr marL="12700" marR="38176">
              <a:lnSpc>
                <a:spcPts val="1040"/>
              </a:lnSpc>
            </a:pPr>
            <a:r>
              <a:rPr sz="3000" baseline="9557" dirty="0">
                <a:latin typeface="Calibri"/>
                <a:cs typeface="Calibri"/>
              </a:rPr>
              <a:t>An ideal</a:t>
            </a:r>
            <a:r>
              <a:rPr sz="3000" spc="-4" baseline="9557" dirty="0">
                <a:latin typeface="Calibri"/>
                <a:cs typeface="Calibri"/>
              </a:rPr>
              <a:t> </a:t>
            </a:r>
            <a:r>
              <a:rPr sz="3000" baseline="9557" dirty="0">
                <a:latin typeface="Calibri"/>
                <a:cs typeface="Calibri"/>
              </a:rPr>
              <a:t>or </a:t>
            </a:r>
            <a:r>
              <a:rPr sz="3000" spc="4" baseline="9557" dirty="0">
                <a:latin typeface="Calibri"/>
                <a:cs typeface="Calibri"/>
              </a:rPr>
              <a:t>p</a:t>
            </a:r>
            <a:r>
              <a:rPr sz="3000" spc="-39" baseline="9557" dirty="0">
                <a:latin typeface="Calibri"/>
                <a:cs typeface="Calibri"/>
              </a:rPr>
              <a:t>r</a:t>
            </a:r>
            <a:r>
              <a:rPr sz="3000" baseline="9557" dirty="0">
                <a:latin typeface="Calibri"/>
                <a:cs typeface="Calibri"/>
              </a:rPr>
              <a:t>acti</a:t>
            </a:r>
            <a:r>
              <a:rPr sz="3000" spc="-4" baseline="9557" dirty="0">
                <a:latin typeface="Calibri"/>
                <a:cs typeface="Calibri"/>
              </a:rPr>
              <a:t>c</a:t>
            </a:r>
            <a:r>
              <a:rPr sz="3000" baseline="9557" dirty="0">
                <a:latin typeface="Calibri"/>
                <a:cs typeface="Calibri"/>
              </a:rPr>
              <a:t>al sou</a:t>
            </a:r>
            <a:r>
              <a:rPr sz="3000" spc="-29" baseline="9557" dirty="0">
                <a:latin typeface="Calibri"/>
                <a:cs typeface="Calibri"/>
              </a:rPr>
              <a:t>r</a:t>
            </a:r>
            <a:r>
              <a:rPr sz="3000" baseline="9557" dirty="0">
                <a:latin typeface="Calibri"/>
                <a:cs typeface="Calibri"/>
              </a:rPr>
              <a:t>ce is</a:t>
            </a:r>
            <a:r>
              <a:rPr sz="3000" spc="9" baseline="9557" dirty="0">
                <a:latin typeface="Calibri"/>
                <a:cs typeface="Calibri"/>
              </a:rPr>
              <a:t> </a:t>
            </a:r>
            <a:r>
              <a:rPr sz="3000" spc="-9" baseline="9557" dirty="0">
                <a:latin typeface="Calibri"/>
                <a:cs typeface="Calibri"/>
              </a:rPr>
              <a:t>c</a:t>
            </a:r>
            <a:r>
              <a:rPr sz="3000" baseline="9557" dirty="0">
                <a:latin typeface="Calibri"/>
                <a:cs typeface="Calibri"/>
              </a:rPr>
              <a:t>al</a:t>
            </a:r>
            <a:r>
              <a:rPr sz="3000" spc="-9" baseline="9557" dirty="0">
                <a:latin typeface="Calibri"/>
                <a:cs typeface="Calibri"/>
              </a:rPr>
              <a:t>l</a:t>
            </a:r>
            <a:r>
              <a:rPr sz="3000" baseline="9557" dirty="0">
                <a:latin typeface="Calibri"/>
                <a:cs typeface="Calibri"/>
              </a:rPr>
              <a:t>ed as</a:t>
            </a:r>
            <a:r>
              <a:rPr sz="3000" spc="14" baseline="9557" dirty="0">
                <a:latin typeface="Calibri"/>
                <a:cs typeface="Calibri"/>
              </a:rPr>
              <a:t> </a:t>
            </a:r>
            <a:r>
              <a:rPr sz="3000" spc="-44" baseline="9557" dirty="0">
                <a:solidFill>
                  <a:srgbClr val="A40020"/>
                </a:solidFill>
                <a:latin typeface="Calibri"/>
                <a:cs typeface="Calibri"/>
              </a:rPr>
              <a:t>‘</a:t>
            </a:r>
            <a:r>
              <a:rPr sz="3000" baseline="9557" dirty="0">
                <a:solidFill>
                  <a:srgbClr val="A40020"/>
                </a:solidFill>
                <a:latin typeface="Calibri"/>
                <a:cs typeface="Calibri"/>
              </a:rPr>
              <a:t>acti</a:t>
            </a:r>
            <a:r>
              <a:rPr sz="3000" spc="-29" baseline="9557" dirty="0">
                <a:solidFill>
                  <a:srgbClr val="A40020"/>
                </a:solidFill>
                <a:latin typeface="Calibri"/>
                <a:cs typeface="Calibri"/>
              </a:rPr>
              <a:t>v</a:t>
            </a:r>
            <a:r>
              <a:rPr sz="3000" baseline="9557" dirty="0">
                <a:solidFill>
                  <a:srgbClr val="A40020"/>
                </a:solidFill>
                <a:latin typeface="Calibri"/>
                <a:cs typeface="Calibri"/>
              </a:rPr>
              <a:t>e</a:t>
            </a:r>
            <a:r>
              <a:rPr sz="3000" spc="14" baseline="9557" dirty="0">
                <a:solidFill>
                  <a:srgbClr val="A40020"/>
                </a:solidFill>
                <a:latin typeface="Calibri"/>
                <a:cs typeface="Calibri"/>
              </a:rPr>
              <a:t> </a:t>
            </a:r>
            <a:r>
              <a:rPr sz="3000" baseline="9557" dirty="0">
                <a:solidFill>
                  <a:srgbClr val="A40020"/>
                </a:solidFill>
                <a:latin typeface="Calibri"/>
                <a:cs typeface="Calibri"/>
              </a:rPr>
              <a:t>e</a:t>
            </a:r>
            <a:r>
              <a:rPr sz="3000" spc="-4" baseline="9557" dirty="0">
                <a:solidFill>
                  <a:srgbClr val="A40020"/>
                </a:solidFill>
                <a:latin typeface="Calibri"/>
                <a:cs typeface="Calibri"/>
              </a:rPr>
              <a:t>l</a:t>
            </a:r>
            <a:r>
              <a:rPr sz="3000" baseline="9557" dirty="0">
                <a:solidFill>
                  <a:srgbClr val="A40020"/>
                </a:solidFill>
                <a:latin typeface="Calibri"/>
                <a:cs typeface="Calibri"/>
              </a:rPr>
              <a:t>e</a:t>
            </a:r>
            <a:r>
              <a:rPr sz="3000" spc="-9" baseline="9557" dirty="0">
                <a:solidFill>
                  <a:srgbClr val="A40020"/>
                </a:solidFill>
                <a:latin typeface="Calibri"/>
                <a:cs typeface="Calibri"/>
              </a:rPr>
              <a:t>m</a:t>
            </a:r>
            <a:r>
              <a:rPr sz="3000" baseline="9557" dirty="0">
                <a:solidFill>
                  <a:srgbClr val="A40020"/>
                </a:solidFill>
                <a:latin typeface="Calibri"/>
                <a:cs typeface="Calibri"/>
              </a:rPr>
              <a:t>e</a:t>
            </a:r>
            <a:r>
              <a:rPr sz="3000" spc="-19" baseline="9557" dirty="0">
                <a:solidFill>
                  <a:srgbClr val="A40020"/>
                </a:solidFill>
                <a:latin typeface="Calibri"/>
                <a:cs typeface="Calibri"/>
              </a:rPr>
              <a:t>n</a:t>
            </a:r>
            <a:r>
              <a:rPr sz="3000" spc="69" baseline="9557" dirty="0">
                <a:solidFill>
                  <a:srgbClr val="A40020"/>
                </a:solidFill>
                <a:latin typeface="Calibri"/>
                <a:cs typeface="Calibri"/>
              </a:rPr>
              <a:t>t</a:t>
            </a:r>
            <a:r>
              <a:rPr sz="3000" baseline="9557" dirty="0">
                <a:solidFill>
                  <a:srgbClr val="A40020"/>
                </a:solidFill>
                <a:latin typeface="Calibri"/>
                <a:cs typeface="Calibri"/>
              </a:rPr>
              <a:t>’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42401" y="2966975"/>
            <a:ext cx="111548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-25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e</a:t>
            </a:r>
            <a:r>
              <a:rPr sz="3000" spc="-34" baseline="2730" dirty="0">
                <a:latin typeface="Calibri"/>
                <a:cs typeface="Calibri"/>
              </a:rPr>
              <a:t>g</a:t>
            </a:r>
            <a:r>
              <a:rPr sz="3000" baseline="2730" dirty="0">
                <a:latin typeface="Calibri"/>
                <a:cs typeface="Calibri"/>
              </a:rPr>
              <a:t>a</a:t>
            </a:r>
            <a:r>
              <a:rPr sz="3000" spc="-25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dle</a:t>
            </a:r>
            <a:r>
              <a:rPr sz="3000" spc="-4" baseline="2730" dirty="0">
                <a:latin typeface="Calibri"/>
                <a:cs typeface="Calibri"/>
              </a:rPr>
              <a:t>s</a:t>
            </a:r>
            <a:r>
              <a:rPr sz="3000" baseline="273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25407" y="2966975"/>
            <a:ext cx="27238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-9" baseline="2730" dirty="0">
                <a:latin typeface="Calibri"/>
                <a:cs typeface="Calibri"/>
              </a:rPr>
              <a:t>of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66783" y="2966975"/>
            <a:ext cx="40917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44116" y="3744358"/>
            <a:ext cx="20508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1037" y="4281297"/>
            <a:ext cx="86885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baseline="3413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600" b="1" spc="4" baseline="3413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600" b="1" spc="-29" baseline="3413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600" b="1" spc="9" baseline="3413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600" spc="4" baseline="3413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3600" baseline="3413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741" y="6578220"/>
            <a:ext cx="992125" cy="185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5"/>
              </a:lnSpc>
              <a:spcBef>
                <a:spcPts val="69"/>
              </a:spcBef>
            </a:pP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100" baseline="227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1</a:t>
            </a:r>
            <a:r>
              <a:rPr sz="1200" b="1" spc="-9" baseline="27306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1200" b="1" baseline="27306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200" b="1" spc="105" baseline="27306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94" baseline="2275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ea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9764" y="6586221"/>
            <a:ext cx="1725475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lang="en-US" b="1" baseline="2275" dirty="0">
                <a:solidFill>
                  <a:srgbClr val="001F5F"/>
                </a:solidFill>
                <a:latin typeface="Calibri"/>
                <a:cs typeface="Calibri"/>
              </a:rPr>
              <a:t>Electrical &amp; Electronics Systems (EE1002)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1" y="3279776"/>
            <a:ext cx="5238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50"/>
          <p:cNvSpPr/>
          <p:nvPr/>
        </p:nvSpPr>
        <p:spPr>
          <a:xfrm>
            <a:off x="3659892" y="3721577"/>
            <a:ext cx="420517" cy="421923"/>
          </a:xfrm>
          <a:custGeom>
            <a:avLst/>
            <a:gdLst/>
            <a:ahLst/>
            <a:cxnLst/>
            <a:rect l="l" t="t" r="r" b="b"/>
            <a:pathLst>
              <a:path w="420517" h="421923">
                <a:moveTo>
                  <a:pt x="227352" y="421214"/>
                </a:moveTo>
                <a:lnTo>
                  <a:pt x="244093" y="419125"/>
                </a:lnTo>
                <a:lnTo>
                  <a:pt x="260424" y="415714"/>
                </a:lnTo>
                <a:lnTo>
                  <a:pt x="276289" y="411038"/>
                </a:lnTo>
                <a:lnTo>
                  <a:pt x="291631" y="405154"/>
                </a:lnTo>
                <a:lnTo>
                  <a:pt x="306393" y="398120"/>
                </a:lnTo>
                <a:lnTo>
                  <a:pt x="320520" y="389992"/>
                </a:lnTo>
                <a:lnTo>
                  <a:pt x="333954" y="380829"/>
                </a:lnTo>
                <a:lnTo>
                  <a:pt x="346638" y="370686"/>
                </a:lnTo>
                <a:lnTo>
                  <a:pt x="358516" y="359623"/>
                </a:lnTo>
                <a:lnTo>
                  <a:pt x="369532" y="347695"/>
                </a:lnTo>
                <a:lnTo>
                  <a:pt x="379629" y="334961"/>
                </a:lnTo>
                <a:lnTo>
                  <a:pt x="388750" y="321477"/>
                </a:lnTo>
                <a:lnTo>
                  <a:pt x="396838" y="307301"/>
                </a:lnTo>
                <a:lnTo>
                  <a:pt x="403837" y="292489"/>
                </a:lnTo>
                <a:lnTo>
                  <a:pt x="409691" y="277101"/>
                </a:lnTo>
                <a:lnTo>
                  <a:pt x="414342" y="261192"/>
                </a:lnTo>
                <a:lnTo>
                  <a:pt x="417735" y="244819"/>
                </a:lnTo>
                <a:lnTo>
                  <a:pt x="419812" y="228041"/>
                </a:lnTo>
                <a:lnTo>
                  <a:pt x="420517" y="210915"/>
                </a:lnTo>
                <a:lnTo>
                  <a:pt x="419812" y="193737"/>
                </a:lnTo>
                <a:lnTo>
                  <a:pt x="417735" y="176919"/>
                </a:lnTo>
                <a:lnTo>
                  <a:pt x="414342" y="160518"/>
                </a:lnTo>
                <a:lnTo>
                  <a:pt x="409691" y="144590"/>
                </a:lnTo>
                <a:lnTo>
                  <a:pt x="403837" y="129192"/>
                </a:lnTo>
                <a:lnTo>
                  <a:pt x="396838" y="114379"/>
                </a:lnTo>
                <a:lnTo>
                  <a:pt x="388750" y="100207"/>
                </a:lnTo>
                <a:lnTo>
                  <a:pt x="379629" y="86734"/>
                </a:lnTo>
                <a:lnTo>
                  <a:pt x="369532" y="74016"/>
                </a:lnTo>
                <a:lnTo>
                  <a:pt x="358516" y="62108"/>
                </a:lnTo>
                <a:lnTo>
                  <a:pt x="346638" y="51067"/>
                </a:lnTo>
                <a:lnTo>
                  <a:pt x="333954" y="40950"/>
                </a:lnTo>
                <a:lnTo>
                  <a:pt x="320520" y="31811"/>
                </a:lnTo>
                <a:lnTo>
                  <a:pt x="306393" y="23709"/>
                </a:lnTo>
                <a:lnTo>
                  <a:pt x="291631" y="16699"/>
                </a:lnTo>
                <a:lnTo>
                  <a:pt x="276289" y="10837"/>
                </a:lnTo>
                <a:lnTo>
                  <a:pt x="260424" y="6180"/>
                </a:lnTo>
                <a:lnTo>
                  <a:pt x="244093" y="2784"/>
                </a:lnTo>
                <a:lnTo>
                  <a:pt x="227352" y="705"/>
                </a:lnTo>
                <a:lnTo>
                  <a:pt x="210258" y="0"/>
                </a:lnTo>
                <a:lnTo>
                  <a:pt x="193164" y="705"/>
                </a:lnTo>
                <a:lnTo>
                  <a:pt x="176424" y="2784"/>
                </a:lnTo>
                <a:lnTo>
                  <a:pt x="160092" y="6180"/>
                </a:lnTo>
              </a:path>
              <a:path w="420517" h="421923">
                <a:moveTo>
                  <a:pt x="160092" y="6180"/>
                </a:moveTo>
                <a:lnTo>
                  <a:pt x="144228" y="10837"/>
                </a:lnTo>
                <a:lnTo>
                  <a:pt x="136557" y="13768"/>
                </a:lnTo>
                <a:lnTo>
                  <a:pt x="128886" y="16699"/>
                </a:lnTo>
                <a:lnTo>
                  <a:pt x="114123" y="23709"/>
                </a:lnTo>
                <a:lnTo>
                  <a:pt x="99997" y="31811"/>
                </a:lnTo>
                <a:lnTo>
                  <a:pt x="86563" y="40950"/>
                </a:lnTo>
                <a:lnTo>
                  <a:pt x="73879" y="51067"/>
                </a:lnTo>
                <a:lnTo>
                  <a:pt x="62000" y="62108"/>
                </a:lnTo>
                <a:lnTo>
                  <a:pt x="50984" y="74016"/>
                </a:lnTo>
                <a:lnTo>
                  <a:pt x="40888" y="86734"/>
                </a:lnTo>
                <a:lnTo>
                  <a:pt x="31767" y="100207"/>
                </a:lnTo>
                <a:lnTo>
                  <a:pt x="23679" y="114379"/>
                </a:lnTo>
                <a:lnTo>
                  <a:pt x="16679" y="129192"/>
                </a:lnTo>
              </a:path>
              <a:path w="420517" h="421923">
                <a:moveTo>
                  <a:pt x="16679" y="129192"/>
                </a:moveTo>
                <a:lnTo>
                  <a:pt x="10825" y="144590"/>
                </a:lnTo>
                <a:lnTo>
                  <a:pt x="6174" y="160518"/>
                </a:lnTo>
                <a:lnTo>
                  <a:pt x="2781" y="176919"/>
                </a:lnTo>
                <a:lnTo>
                  <a:pt x="704" y="193737"/>
                </a:lnTo>
                <a:lnTo>
                  <a:pt x="0" y="210915"/>
                </a:lnTo>
                <a:lnTo>
                  <a:pt x="704" y="228041"/>
                </a:lnTo>
                <a:lnTo>
                  <a:pt x="2781" y="244819"/>
                </a:lnTo>
                <a:lnTo>
                  <a:pt x="6174" y="261192"/>
                </a:lnTo>
                <a:lnTo>
                  <a:pt x="10825" y="277101"/>
                </a:lnTo>
                <a:lnTo>
                  <a:pt x="16679" y="292489"/>
                </a:lnTo>
                <a:lnTo>
                  <a:pt x="23679" y="307301"/>
                </a:lnTo>
                <a:lnTo>
                  <a:pt x="31767" y="321477"/>
                </a:lnTo>
                <a:lnTo>
                  <a:pt x="40888" y="334961"/>
                </a:lnTo>
                <a:lnTo>
                  <a:pt x="50984" y="347695"/>
                </a:lnTo>
                <a:lnTo>
                  <a:pt x="56492" y="353659"/>
                </a:lnTo>
                <a:lnTo>
                  <a:pt x="62000" y="359623"/>
                </a:lnTo>
                <a:lnTo>
                  <a:pt x="73879" y="370686"/>
                </a:lnTo>
                <a:lnTo>
                  <a:pt x="86563" y="380829"/>
                </a:lnTo>
              </a:path>
              <a:path w="420517" h="421923">
                <a:moveTo>
                  <a:pt x="86563" y="380829"/>
                </a:moveTo>
                <a:lnTo>
                  <a:pt x="99997" y="389992"/>
                </a:lnTo>
                <a:lnTo>
                  <a:pt x="114123" y="398120"/>
                </a:lnTo>
                <a:lnTo>
                  <a:pt x="121504" y="401637"/>
                </a:lnTo>
                <a:lnTo>
                  <a:pt x="128886" y="405154"/>
                </a:lnTo>
                <a:lnTo>
                  <a:pt x="144228" y="411038"/>
                </a:lnTo>
                <a:lnTo>
                  <a:pt x="160092" y="415714"/>
                </a:lnTo>
                <a:lnTo>
                  <a:pt x="176424" y="419125"/>
                </a:lnTo>
              </a:path>
              <a:path w="420517" h="421923">
                <a:moveTo>
                  <a:pt x="176424" y="419125"/>
                </a:moveTo>
                <a:lnTo>
                  <a:pt x="193164" y="421214"/>
                </a:lnTo>
                <a:lnTo>
                  <a:pt x="210258" y="421923"/>
                </a:lnTo>
                <a:lnTo>
                  <a:pt x="227352" y="421214"/>
                </a:lnTo>
              </a:path>
            </a:pathLst>
          </a:custGeom>
          <a:ln w="260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215101" y="3934888"/>
            <a:ext cx="444790" cy="0"/>
          </a:xfrm>
          <a:custGeom>
            <a:avLst/>
            <a:gdLst/>
            <a:ahLst/>
            <a:cxnLst/>
            <a:rect l="l" t="t" r="r" b="b"/>
            <a:pathLst>
              <a:path w="444790">
                <a:moveTo>
                  <a:pt x="0" y="0"/>
                </a:moveTo>
                <a:lnTo>
                  <a:pt x="444790" y="0"/>
                </a:lnTo>
              </a:path>
            </a:pathLst>
          </a:custGeom>
          <a:ln w="2653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097923" y="3934888"/>
            <a:ext cx="444808" cy="0"/>
          </a:xfrm>
          <a:custGeom>
            <a:avLst/>
            <a:gdLst/>
            <a:ahLst/>
            <a:cxnLst/>
            <a:rect l="l" t="t" r="r" b="b"/>
            <a:pathLst>
              <a:path w="444808">
                <a:moveTo>
                  <a:pt x="0" y="0"/>
                </a:moveTo>
                <a:lnTo>
                  <a:pt x="444808" y="0"/>
                </a:lnTo>
              </a:path>
            </a:pathLst>
          </a:custGeom>
          <a:ln w="2653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15101" y="3934888"/>
            <a:ext cx="0" cy="505920"/>
          </a:xfrm>
          <a:custGeom>
            <a:avLst/>
            <a:gdLst/>
            <a:ahLst/>
            <a:cxnLst/>
            <a:rect l="l" t="t" r="r" b="b"/>
            <a:pathLst>
              <a:path h="505920">
                <a:moveTo>
                  <a:pt x="0" y="0"/>
                </a:moveTo>
                <a:lnTo>
                  <a:pt x="0" y="505920"/>
                </a:lnTo>
              </a:path>
            </a:pathLst>
          </a:custGeom>
          <a:ln w="2650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49061" y="4427314"/>
            <a:ext cx="115009" cy="115597"/>
          </a:xfrm>
          <a:custGeom>
            <a:avLst/>
            <a:gdLst/>
            <a:ahLst/>
            <a:cxnLst/>
            <a:rect l="l" t="t" r="r" b="b"/>
            <a:pathLst>
              <a:path w="115009" h="115597">
                <a:moveTo>
                  <a:pt x="71614" y="113742"/>
                </a:moveTo>
                <a:lnTo>
                  <a:pt x="84556" y="108511"/>
                </a:lnTo>
                <a:lnTo>
                  <a:pt x="89305" y="105100"/>
                </a:lnTo>
                <a:lnTo>
                  <a:pt x="95837" y="100407"/>
                </a:lnTo>
                <a:lnTo>
                  <a:pt x="104955" y="89932"/>
                </a:lnTo>
                <a:lnTo>
                  <a:pt x="111408" y="77588"/>
                </a:lnTo>
                <a:lnTo>
                  <a:pt x="113902" y="67182"/>
                </a:lnTo>
                <a:lnTo>
                  <a:pt x="114694" y="63876"/>
                </a:lnTo>
                <a:lnTo>
                  <a:pt x="115009" y="58020"/>
                </a:lnTo>
                <a:lnTo>
                  <a:pt x="113170" y="43779"/>
                </a:lnTo>
                <a:lnTo>
                  <a:pt x="107983" y="30739"/>
                </a:lnTo>
                <a:lnTo>
                  <a:pt x="99945" y="19389"/>
                </a:lnTo>
                <a:lnTo>
                  <a:pt x="94791" y="14840"/>
                </a:lnTo>
                <a:lnTo>
                  <a:pt x="89553" y="10216"/>
                </a:lnTo>
                <a:lnTo>
                  <a:pt x="83220" y="6852"/>
                </a:lnTo>
                <a:lnTo>
                  <a:pt x="77301" y="3708"/>
                </a:lnTo>
                <a:lnTo>
                  <a:pt x="63688" y="352"/>
                </a:lnTo>
                <a:lnTo>
                  <a:pt x="57514" y="0"/>
                </a:lnTo>
                <a:lnTo>
                  <a:pt x="43460" y="1843"/>
                </a:lnTo>
                <a:lnTo>
                  <a:pt x="35919" y="4885"/>
                </a:lnTo>
                <a:lnTo>
                  <a:pt x="30556" y="7049"/>
                </a:lnTo>
                <a:lnTo>
                  <a:pt x="21778" y="13349"/>
                </a:lnTo>
                <a:lnTo>
                  <a:pt x="18156" y="16439"/>
                </a:lnTo>
                <a:lnTo>
                  <a:pt x="10181" y="25596"/>
                </a:lnTo>
                <a:lnTo>
                  <a:pt x="3700" y="37963"/>
                </a:lnTo>
                <a:lnTo>
                  <a:pt x="353" y="51742"/>
                </a:lnTo>
                <a:lnTo>
                  <a:pt x="0" y="58020"/>
                </a:lnTo>
                <a:lnTo>
                  <a:pt x="1852" y="72141"/>
                </a:lnTo>
                <a:lnTo>
                  <a:pt x="4022" y="77524"/>
                </a:lnTo>
                <a:lnTo>
                  <a:pt x="7075" y="85101"/>
                </a:lnTo>
                <a:lnTo>
                  <a:pt x="15168" y="96396"/>
                </a:lnTo>
                <a:lnTo>
                  <a:pt x="25629" y="105526"/>
                </a:lnTo>
                <a:lnTo>
                  <a:pt x="37957" y="111988"/>
                </a:lnTo>
                <a:lnTo>
                  <a:pt x="51650" y="115280"/>
                </a:lnTo>
                <a:lnTo>
                  <a:pt x="57514" y="115597"/>
                </a:lnTo>
                <a:lnTo>
                  <a:pt x="71614" y="1137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149061" y="4427314"/>
            <a:ext cx="115009" cy="115597"/>
          </a:xfrm>
          <a:custGeom>
            <a:avLst/>
            <a:gdLst/>
            <a:ahLst/>
            <a:cxnLst/>
            <a:rect l="l" t="t" r="r" b="b"/>
            <a:pathLst>
              <a:path w="115009" h="115597">
                <a:moveTo>
                  <a:pt x="71614" y="113742"/>
                </a:moveTo>
                <a:lnTo>
                  <a:pt x="84556" y="108511"/>
                </a:lnTo>
                <a:lnTo>
                  <a:pt x="89305" y="105100"/>
                </a:lnTo>
                <a:lnTo>
                  <a:pt x="95837" y="100407"/>
                </a:lnTo>
                <a:lnTo>
                  <a:pt x="104955" y="89932"/>
                </a:lnTo>
                <a:lnTo>
                  <a:pt x="111408" y="77588"/>
                </a:lnTo>
                <a:lnTo>
                  <a:pt x="113902" y="67182"/>
                </a:lnTo>
                <a:lnTo>
                  <a:pt x="114694" y="63876"/>
                </a:lnTo>
                <a:lnTo>
                  <a:pt x="115009" y="58020"/>
                </a:lnTo>
                <a:lnTo>
                  <a:pt x="113170" y="43779"/>
                </a:lnTo>
              </a:path>
              <a:path w="115009" h="115597">
                <a:moveTo>
                  <a:pt x="113170" y="43779"/>
                </a:moveTo>
                <a:lnTo>
                  <a:pt x="107983" y="30739"/>
                </a:lnTo>
                <a:lnTo>
                  <a:pt x="99945" y="19389"/>
                </a:lnTo>
                <a:lnTo>
                  <a:pt x="94791" y="14840"/>
                </a:lnTo>
                <a:lnTo>
                  <a:pt x="89553" y="10216"/>
                </a:lnTo>
                <a:lnTo>
                  <a:pt x="83220" y="6852"/>
                </a:lnTo>
                <a:lnTo>
                  <a:pt x="77301" y="3708"/>
                </a:lnTo>
                <a:lnTo>
                  <a:pt x="63688" y="352"/>
                </a:lnTo>
                <a:lnTo>
                  <a:pt x="57514" y="0"/>
                </a:lnTo>
                <a:lnTo>
                  <a:pt x="43460" y="1843"/>
                </a:lnTo>
                <a:lnTo>
                  <a:pt x="35919" y="4885"/>
                </a:lnTo>
                <a:lnTo>
                  <a:pt x="30556" y="7049"/>
                </a:lnTo>
                <a:lnTo>
                  <a:pt x="21778" y="13349"/>
                </a:lnTo>
                <a:lnTo>
                  <a:pt x="18156" y="16439"/>
                </a:lnTo>
                <a:lnTo>
                  <a:pt x="10181" y="25596"/>
                </a:lnTo>
                <a:lnTo>
                  <a:pt x="3700" y="37963"/>
                </a:lnTo>
                <a:lnTo>
                  <a:pt x="353" y="51742"/>
                </a:lnTo>
                <a:lnTo>
                  <a:pt x="0" y="58020"/>
                </a:lnTo>
                <a:lnTo>
                  <a:pt x="1852" y="72141"/>
                </a:lnTo>
                <a:lnTo>
                  <a:pt x="4022" y="77524"/>
                </a:lnTo>
                <a:lnTo>
                  <a:pt x="7075" y="85101"/>
                </a:lnTo>
                <a:lnTo>
                  <a:pt x="15168" y="96396"/>
                </a:lnTo>
                <a:lnTo>
                  <a:pt x="25629" y="105526"/>
                </a:lnTo>
                <a:lnTo>
                  <a:pt x="37957" y="111988"/>
                </a:lnTo>
                <a:lnTo>
                  <a:pt x="51650" y="115280"/>
                </a:lnTo>
                <a:lnTo>
                  <a:pt x="57514" y="115597"/>
                </a:lnTo>
                <a:lnTo>
                  <a:pt x="71614" y="113742"/>
                </a:lnTo>
              </a:path>
            </a:pathLst>
          </a:custGeom>
          <a:ln w="530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542731" y="3934888"/>
            <a:ext cx="0" cy="505920"/>
          </a:xfrm>
          <a:custGeom>
            <a:avLst/>
            <a:gdLst/>
            <a:ahLst/>
            <a:cxnLst/>
            <a:rect l="l" t="t" r="r" b="b"/>
            <a:pathLst>
              <a:path h="505920">
                <a:moveTo>
                  <a:pt x="0" y="0"/>
                </a:moveTo>
                <a:lnTo>
                  <a:pt x="0" y="505920"/>
                </a:lnTo>
              </a:path>
            </a:pathLst>
          </a:custGeom>
          <a:ln w="2650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476249" y="4427314"/>
            <a:ext cx="114917" cy="115597"/>
          </a:xfrm>
          <a:custGeom>
            <a:avLst/>
            <a:gdLst/>
            <a:ahLst/>
            <a:cxnLst/>
            <a:rect l="l" t="t" r="r" b="b"/>
            <a:pathLst>
              <a:path w="114917" h="115597">
                <a:moveTo>
                  <a:pt x="71543" y="113741"/>
                </a:moveTo>
                <a:lnTo>
                  <a:pt x="84476" y="108507"/>
                </a:lnTo>
                <a:lnTo>
                  <a:pt x="95753" y="100398"/>
                </a:lnTo>
                <a:lnTo>
                  <a:pt x="104870" y="89917"/>
                </a:lnTo>
                <a:lnTo>
                  <a:pt x="111322" y="77567"/>
                </a:lnTo>
                <a:lnTo>
                  <a:pt x="114605" y="63849"/>
                </a:lnTo>
                <a:lnTo>
                  <a:pt x="114917" y="58020"/>
                </a:lnTo>
                <a:lnTo>
                  <a:pt x="113076" y="43774"/>
                </a:lnTo>
                <a:lnTo>
                  <a:pt x="107884" y="30731"/>
                </a:lnTo>
                <a:lnTo>
                  <a:pt x="99842" y="19379"/>
                </a:lnTo>
                <a:lnTo>
                  <a:pt x="89447" y="10206"/>
                </a:lnTo>
                <a:lnTo>
                  <a:pt x="77198" y="3700"/>
                </a:lnTo>
                <a:lnTo>
                  <a:pt x="63595" y="349"/>
                </a:lnTo>
                <a:lnTo>
                  <a:pt x="57458" y="0"/>
                </a:lnTo>
                <a:lnTo>
                  <a:pt x="43426" y="1845"/>
                </a:lnTo>
                <a:lnTo>
                  <a:pt x="30535" y="7055"/>
                </a:lnTo>
                <a:lnTo>
                  <a:pt x="19282" y="15142"/>
                </a:lnTo>
                <a:lnTo>
                  <a:pt x="10168" y="25618"/>
                </a:lnTo>
                <a:lnTo>
                  <a:pt x="3690" y="37994"/>
                </a:lnTo>
                <a:lnTo>
                  <a:pt x="348" y="51783"/>
                </a:lnTo>
                <a:lnTo>
                  <a:pt x="0" y="58020"/>
                </a:lnTo>
                <a:lnTo>
                  <a:pt x="1855" y="72148"/>
                </a:lnTo>
                <a:lnTo>
                  <a:pt x="7084" y="85112"/>
                </a:lnTo>
                <a:lnTo>
                  <a:pt x="15183" y="96411"/>
                </a:lnTo>
                <a:lnTo>
                  <a:pt x="25646" y="105541"/>
                </a:lnTo>
                <a:lnTo>
                  <a:pt x="37969" y="112000"/>
                </a:lnTo>
                <a:lnTo>
                  <a:pt x="51648" y="115285"/>
                </a:lnTo>
                <a:lnTo>
                  <a:pt x="57458" y="115597"/>
                </a:lnTo>
                <a:lnTo>
                  <a:pt x="71543" y="113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476249" y="4427314"/>
            <a:ext cx="114917" cy="115597"/>
          </a:xfrm>
          <a:custGeom>
            <a:avLst/>
            <a:gdLst/>
            <a:ahLst/>
            <a:cxnLst/>
            <a:rect l="l" t="t" r="r" b="b"/>
            <a:pathLst>
              <a:path w="114917" h="115597">
                <a:moveTo>
                  <a:pt x="71543" y="113741"/>
                </a:moveTo>
                <a:lnTo>
                  <a:pt x="84476" y="108507"/>
                </a:lnTo>
                <a:lnTo>
                  <a:pt x="95753" y="100398"/>
                </a:lnTo>
                <a:lnTo>
                  <a:pt x="104870" y="89917"/>
                </a:lnTo>
                <a:lnTo>
                  <a:pt x="111322" y="77567"/>
                </a:lnTo>
                <a:lnTo>
                  <a:pt x="114605" y="63849"/>
                </a:lnTo>
                <a:lnTo>
                  <a:pt x="114917" y="58020"/>
                </a:lnTo>
                <a:lnTo>
                  <a:pt x="113076" y="43774"/>
                </a:lnTo>
              </a:path>
              <a:path w="114917" h="115597">
                <a:moveTo>
                  <a:pt x="113076" y="43774"/>
                </a:moveTo>
                <a:lnTo>
                  <a:pt x="107884" y="30731"/>
                </a:lnTo>
                <a:lnTo>
                  <a:pt x="99842" y="19379"/>
                </a:lnTo>
                <a:lnTo>
                  <a:pt x="89447" y="10206"/>
                </a:lnTo>
                <a:lnTo>
                  <a:pt x="77198" y="3700"/>
                </a:lnTo>
                <a:lnTo>
                  <a:pt x="63595" y="349"/>
                </a:lnTo>
                <a:lnTo>
                  <a:pt x="57458" y="0"/>
                </a:lnTo>
                <a:lnTo>
                  <a:pt x="43426" y="1845"/>
                </a:lnTo>
                <a:lnTo>
                  <a:pt x="30535" y="7055"/>
                </a:lnTo>
                <a:lnTo>
                  <a:pt x="19282" y="15142"/>
                </a:lnTo>
                <a:lnTo>
                  <a:pt x="10168" y="25618"/>
                </a:lnTo>
                <a:lnTo>
                  <a:pt x="3690" y="37994"/>
                </a:lnTo>
                <a:lnTo>
                  <a:pt x="348" y="51783"/>
                </a:lnTo>
                <a:lnTo>
                  <a:pt x="0" y="58020"/>
                </a:lnTo>
                <a:lnTo>
                  <a:pt x="1855" y="72148"/>
                </a:lnTo>
                <a:lnTo>
                  <a:pt x="7084" y="85112"/>
                </a:lnTo>
                <a:lnTo>
                  <a:pt x="15183" y="96411"/>
                </a:lnTo>
                <a:lnTo>
                  <a:pt x="25646" y="105541"/>
                </a:lnTo>
                <a:lnTo>
                  <a:pt x="37969" y="112000"/>
                </a:lnTo>
                <a:lnTo>
                  <a:pt x="51648" y="115285"/>
                </a:lnTo>
                <a:lnTo>
                  <a:pt x="57458" y="115597"/>
                </a:lnTo>
                <a:lnTo>
                  <a:pt x="71543" y="113741"/>
                </a:lnTo>
              </a:path>
            </a:pathLst>
          </a:custGeom>
          <a:ln w="530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151214" y="4560462"/>
            <a:ext cx="500002" cy="501956"/>
          </a:xfrm>
          <a:custGeom>
            <a:avLst/>
            <a:gdLst/>
            <a:ahLst/>
            <a:cxnLst/>
            <a:rect l="l" t="t" r="r" b="b"/>
            <a:pathLst>
              <a:path w="500002" h="501956">
                <a:moveTo>
                  <a:pt x="260456" y="501537"/>
                </a:moveTo>
                <a:lnTo>
                  <a:pt x="270636" y="501117"/>
                </a:lnTo>
                <a:lnTo>
                  <a:pt x="290564" y="498645"/>
                </a:lnTo>
                <a:lnTo>
                  <a:pt x="309995" y="494606"/>
                </a:lnTo>
              </a:path>
              <a:path w="500002" h="501956">
                <a:moveTo>
                  <a:pt x="309995" y="494606"/>
                </a:moveTo>
                <a:lnTo>
                  <a:pt x="328863" y="489067"/>
                </a:lnTo>
                <a:lnTo>
                  <a:pt x="347100" y="482095"/>
                </a:lnTo>
                <a:lnTo>
                  <a:pt x="355871" y="477926"/>
                </a:lnTo>
                <a:lnTo>
                  <a:pt x="364642" y="473757"/>
                </a:lnTo>
                <a:lnTo>
                  <a:pt x="381421" y="464119"/>
                </a:lnTo>
                <a:lnTo>
                  <a:pt x="397371" y="453249"/>
                </a:lnTo>
                <a:lnTo>
                  <a:pt x="412427" y="441213"/>
                </a:lnTo>
              </a:path>
              <a:path w="500002" h="501956">
                <a:moveTo>
                  <a:pt x="412427" y="441213"/>
                </a:moveTo>
                <a:lnTo>
                  <a:pt x="426521" y="428078"/>
                </a:lnTo>
                <a:lnTo>
                  <a:pt x="439587" y="413911"/>
                </a:lnTo>
                <a:lnTo>
                  <a:pt x="451559" y="398778"/>
                </a:lnTo>
                <a:lnTo>
                  <a:pt x="456966" y="390763"/>
                </a:lnTo>
                <a:lnTo>
                  <a:pt x="462372" y="382747"/>
                </a:lnTo>
                <a:lnTo>
                  <a:pt x="471957" y="365884"/>
                </a:lnTo>
                <a:lnTo>
                  <a:pt x="480250" y="348256"/>
                </a:lnTo>
                <a:lnTo>
                  <a:pt x="487184" y="329929"/>
                </a:lnTo>
              </a:path>
              <a:path w="500002" h="501956">
                <a:moveTo>
                  <a:pt x="487184" y="329929"/>
                </a:moveTo>
                <a:lnTo>
                  <a:pt x="492692" y="310972"/>
                </a:lnTo>
                <a:lnTo>
                  <a:pt x="496709" y="291449"/>
                </a:lnTo>
                <a:lnTo>
                  <a:pt x="499167" y="271429"/>
                </a:lnTo>
              </a:path>
              <a:path w="500002" h="501956">
                <a:moveTo>
                  <a:pt x="499167" y="271429"/>
                </a:moveTo>
                <a:lnTo>
                  <a:pt x="500002" y="250978"/>
                </a:lnTo>
                <a:lnTo>
                  <a:pt x="499167" y="230524"/>
                </a:lnTo>
                <a:lnTo>
                  <a:pt x="496709" y="210502"/>
                </a:lnTo>
              </a:path>
              <a:path w="500002" h="501956">
                <a:moveTo>
                  <a:pt x="496709" y="210502"/>
                </a:moveTo>
                <a:lnTo>
                  <a:pt x="492692" y="190978"/>
                </a:lnTo>
                <a:lnTo>
                  <a:pt x="487184" y="172019"/>
                </a:lnTo>
              </a:path>
              <a:path w="500002" h="501956">
                <a:moveTo>
                  <a:pt x="487184" y="172019"/>
                </a:moveTo>
                <a:lnTo>
                  <a:pt x="480250" y="153692"/>
                </a:lnTo>
                <a:lnTo>
                  <a:pt x="471957" y="136064"/>
                </a:lnTo>
                <a:lnTo>
                  <a:pt x="462372" y="119201"/>
                </a:lnTo>
                <a:lnTo>
                  <a:pt x="451559" y="103169"/>
                </a:lnTo>
              </a:path>
              <a:path w="500002" h="501956">
                <a:moveTo>
                  <a:pt x="451559" y="103169"/>
                </a:moveTo>
                <a:lnTo>
                  <a:pt x="439587" y="88037"/>
                </a:lnTo>
                <a:lnTo>
                  <a:pt x="433054" y="80954"/>
                </a:lnTo>
                <a:lnTo>
                  <a:pt x="426521" y="73871"/>
                </a:lnTo>
                <a:lnTo>
                  <a:pt x="412427" y="60736"/>
                </a:lnTo>
              </a:path>
              <a:path w="500002" h="501956">
                <a:moveTo>
                  <a:pt x="412427" y="60736"/>
                </a:moveTo>
                <a:lnTo>
                  <a:pt x="397371" y="48701"/>
                </a:lnTo>
                <a:lnTo>
                  <a:pt x="381421" y="37832"/>
                </a:lnTo>
                <a:lnTo>
                  <a:pt x="373031" y="33014"/>
                </a:lnTo>
                <a:lnTo>
                  <a:pt x="364642" y="28195"/>
                </a:lnTo>
                <a:lnTo>
                  <a:pt x="347100" y="19858"/>
                </a:lnTo>
                <a:lnTo>
                  <a:pt x="328863" y="12887"/>
                </a:lnTo>
                <a:lnTo>
                  <a:pt x="309995" y="7349"/>
                </a:lnTo>
                <a:lnTo>
                  <a:pt x="290564" y="3310"/>
                </a:lnTo>
                <a:lnTo>
                  <a:pt x="270636" y="838"/>
                </a:lnTo>
                <a:lnTo>
                  <a:pt x="250277" y="0"/>
                </a:lnTo>
                <a:lnTo>
                  <a:pt x="229839" y="838"/>
                </a:lnTo>
                <a:lnTo>
                  <a:pt x="219839" y="2074"/>
                </a:lnTo>
                <a:lnTo>
                  <a:pt x="209840" y="3310"/>
                </a:lnTo>
                <a:lnTo>
                  <a:pt x="190345" y="7349"/>
                </a:lnTo>
                <a:lnTo>
                  <a:pt x="171421" y="12887"/>
                </a:lnTo>
                <a:lnTo>
                  <a:pt x="153134" y="19858"/>
                </a:lnTo>
              </a:path>
              <a:path w="500002" h="501956">
                <a:moveTo>
                  <a:pt x="153134" y="19858"/>
                </a:moveTo>
                <a:lnTo>
                  <a:pt x="135549" y="28195"/>
                </a:lnTo>
                <a:lnTo>
                  <a:pt x="127140" y="33014"/>
                </a:lnTo>
                <a:lnTo>
                  <a:pt x="118732" y="37832"/>
                </a:lnTo>
                <a:lnTo>
                  <a:pt x="102749" y="48701"/>
                </a:lnTo>
                <a:lnTo>
                  <a:pt x="95208" y="54719"/>
                </a:lnTo>
                <a:lnTo>
                  <a:pt x="87666" y="60736"/>
                </a:lnTo>
                <a:lnTo>
                  <a:pt x="73550" y="73871"/>
                </a:lnTo>
                <a:lnTo>
                  <a:pt x="60464" y="88037"/>
                </a:lnTo>
                <a:lnTo>
                  <a:pt x="48477" y="103169"/>
                </a:lnTo>
                <a:lnTo>
                  <a:pt x="37653" y="119201"/>
                </a:lnTo>
                <a:lnTo>
                  <a:pt x="28059" y="136064"/>
                </a:lnTo>
                <a:lnTo>
                  <a:pt x="19760" y="153692"/>
                </a:lnTo>
                <a:lnTo>
                  <a:pt x="16291" y="162856"/>
                </a:lnTo>
                <a:lnTo>
                  <a:pt x="12822" y="172019"/>
                </a:lnTo>
                <a:lnTo>
                  <a:pt x="7311" y="190978"/>
                </a:lnTo>
                <a:lnTo>
                  <a:pt x="5321" y="200647"/>
                </a:lnTo>
                <a:lnTo>
                  <a:pt x="3293" y="210502"/>
                </a:lnTo>
                <a:lnTo>
                  <a:pt x="834" y="230524"/>
                </a:lnTo>
                <a:lnTo>
                  <a:pt x="0" y="250978"/>
                </a:lnTo>
                <a:lnTo>
                  <a:pt x="834" y="271429"/>
                </a:lnTo>
                <a:lnTo>
                  <a:pt x="3293" y="291449"/>
                </a:lnTo>
              </a:path>
              <a:path w="500002" h="501956">
                <a:moveTo>
                  <a:pt x="3293" y="291449"/>
                </a:moveTo>
                <a:lnTo>
                  <a:pt x="7311" y="310972"/>
                </a:lnTo>
                <a:lnTo>
                  <a:pt x="12822" y="329929"/>
                </a:lnTo>
                <a:lnTo>
                  <a:pt x="19760" y="348256"/>
                </a:lnTo>
                <a:lnTo>
                  <a:pt x="28059" y="365884"/>
                </a:lnTo>
              </a:path>
              <a:path w="500002" h="501956">
                <a:moveTo>
                  <a:pt x="28059" y="365884"/>
                </a:moveTo>
                <a:lnTo>
                  <a:pt x="37653" y="382747"/>
                </a:lnTo>
                <a:lnTo>
                  <a:pt x="43065" y="390763"/>
                </a:lnTo>
                <a:lnTo>
                  <a:pt x="48477" y="398778"/>
                </a:lnTo>
                <a:lnTo>
                  <a:pt x="60464" y="413911"/>
                </a:lnTo>
              </a:path>
              <a:path w="500002" h="501956">
                <a:moveTo>
                  <a:pt x="60464" y="413911"/>
                </a:moveTo>
                <a:lnTo>
                  <a:pt x="73550" y="428078"/>
                </a:lnTo>
                <a:lnTo>
                  <a:pt x="87666" y="441213"/>
                </a:lnTo>
                <a:lnTo>
                  <a:pt x="102749" y="453249"/>
                </a:lnTo>
                <a:lnTo>
                  <a:pt x="110740" y="458684"/>
                </a:lnTo>
                <a:lnTo>
                  <a:pt x="118732" y="464119"/>
                </a:lnTo>
                <a:lnTo>
                  <a:pt x="127140" y="468938"/>
                </a:lnTo>
                <a:lnTo>
                  <a:pt x="135549" y="473757"/>
                </a:lnTo>
                <a:lnTo>
                  <a:pt x="153134" y="482095"/>
                </a:lnTo>
                <a:lnTo>
                  <a:pt x="171421" y="489067"/>
                </a:lnTo>
              </a:path>
              <a:path w="500002" h="501956">
                <a:moveTo>
                  <a:pt x="171421" y="489067"/>
                </a:moveTo>
                <a:lnTo>
                  <a:pt x="190345" y="494606"/>
                </a:lnTo>
                <a:lnTo>
                  <a:pt x="209840" y="498645"/>
                </a:lnTo>
                <a:lnTo>
                  <a:pt x="229839" y="501117"/>
                </a:lnTo>
                <a:lnTo>
                  <a:pt x="250277" y="501956"/>
                </a:lnTo>
                <a:lnTo>
                  <a:pt x="260456" y="501537"/>
                </a:lnTo>
              </a:path>
            </a:pathLst>
          </a:custGeom>
          <a:ln w="530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01491" y="4827187"/>
            <a:ext cx="0" cy="199705"/>
          </a:xfrm>
          <a:custGeom>
            <a:avLst/>
            <a:gdLst/>
            <a:ahLst/>
            <a:cxnLst/>
            <a:rect l="l" t="t" r="r" b="b"/>
            <a:pathLst>
              <a:path h="199705">
                <a:moveTo>
                  <a:pt x="0" y="199705"/>
                </a:moveTo>
                <a:lnTo>
                  <a:pt x="0" y="0"/>
                </a:lnTo>
              </a:path>
            </a:pathLst>
          </a:custGeom>
          <a:ln w="2650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50294" y="4609485"/>
            <a:ext cx="101842" cy="217700"/>
          </a:xfrm>
          <a:custGeom>
            <a:avLst/>
            <a:gdLst/>
            <a:ahLst/>
            <a:cxnLst/>
            <a:rect l="l" t="t" r="r" b="b"/>
            <a:pathLst>
              <a:path w="101842" h="217700">
                <a:moveTo>
                  <a:pt x="76519" y="108850"/>
                </a:moveTo>
                <a:lnTo>
                  <a:pt x="51197" y="0"/>
                </a:lnTo>
                <a:lnTo>
                  <a:pt x="25598" y="108850"/>
                </a:lnTo>
                <a:lnTo>
                  <a:pt x="0" y="217700"/>
                </a:lnTo>
                <a:lnTo>
                  <a:pt x="101842" y="217700"/>
                </a:lnTo>
                <a:lnTo>
                  <a:pt x="76519" y="108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50294" y="4609485"/>
            <a:ext cx="101842" cy="217700"/>
          </a:xfrm>
          <a:custGeom>
            <a:avLst/>
            <a:gdLst/>
            <a:ahLst/>
            <a:cxnLst/>
            <a:rect l="l" t="t" r="r" b="b"/>
            <a:pathLst>
              <a:path w="101842" h="217700">
                <a:moveTo>
                  <a:pt x="76519" y="108850"/>
                </a:moveTo>
                <a:lnTo>
                  <a:pt x="51197" y="0"/>
                </a:lnTo>
                <a:lnTo>
                  <a:pt x="25598" y="108850"/>
                </a:lnTo>
                <a:lnTo>
                  <a:pt x="0" y="217700"/>
                </a:lnTo>
                <a:lnTo>
                  <a:pt x="101842" y="217700"/>
                </a:lnTo>
                <a:lnTo>
                  <a:pt x="76519" y="108850"/>
                </a:lnTo>
              </a:path>
            </a:pathLst>
          </a:custGeom>
          <a:ln w="51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350294" y="4607237"/>
            <a:ext cx="104236" cy="219949"/>
          </a:xfrm>
          <a:custGeom>
            <a:avLst/>
            <a:gdLst/>
            <a:ahLst/>
            <a:cxnLst/>
            <a:rect l="l" t="t" r="r" b="b"/>
            <a:pathLst>
              <a:path w="104236" h="219949">
                <a:moveTo>
                  <a:pt x="51197" y="0"/>
                </a:moveTo>
                <a:lnTo>
                  <a:pt x="0" y="219949"/>
                </a:lnTo>
                <a:lnTo>
                  <a:pt x="104236" y="219949"/>
                </a:lnTo>
                <a:lnTo>
                  <a:pt x="51197" y="0"/>
                </a:lnTo>
                <a:lnTo>
                  <a:pt x="33149" y="192958"/>
                </a:lnTo>
                <a:lnTo>
                  <a:pt x="51197" y="117847"/>
                </a:lnTo>
                <a:lnTo>
                  <a:pt x="70902" y="192958"/>
                </a:lnTo>
                <a:lnTo>
                  <a:pt x="33149" y="192958"/>
                </a:lnTo>
                <a:lnTo>
                  <a:pt x="511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409963" y="4161051"/>
            <a:ext cx="0" cy="399411"/>
          </a:xfrm>
          <a:custGeom>
            <a:avLst/>
            <a:gdLst/>
            <a:ahLst/>
            <a:cxnLst/>
            <a:rect l="l" t="t" r="r" b="b"/>
            <a:pathLst>
              <a:path h="399411">
                <a:moveTo>
                  <a:pt x="0" y="0"/>
                </a:moveTo>
                <a:lnTo>
                  <a:pt x="0" y="399411"/>
                </a:lnTo>
              </a:path>
            </a:pathLst>
          </a:custGeom>
          <a:ln w="2650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409963" y="5093448"/>
            <a:ext cx="0" cy="506012"/>
          </a:xfrm>
          <a:custGeom>
            <a:avLst/>
            <a:gdLst/>
            <a:ahLst/>
            <a:cxnLst/>
            <a:rect l="l" t="t" r="r" b="b"/>
            <a:pathLst>
              <a:path h="506012">
                <a:moveTo>
                  <a:pt x="0" y="0"/>
                </a:moveTo>
                <a:lnTo>
                  <a:pt x="0" y="506012"/>
                </a:lnTo>
              </a:path>
            </a:pathLst>
          </a:custGeom>
          <a:ln w="2650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409963" y="4161050"/>
            <a:ext cx="610684" cy="0"/>
          </a:xfrm>
          <a:custGeom>
            <a:avLst/>
            <a:gdLst/>
            <a:ahLst/>
            <a:cxnLst/>
            <a:rect l="l" t="t" r="r" b="b"/>
            <a:pathLst>
              <a:path w="610684">
                <a:moveTo>
                  <a:pt x="0" y="0"/>
                </a:moveTo>
                <a:lnTo>
                  <a:pt x="610684" y="0"/>
                </a:lnTo>
              </a:path>
            </a:pathLst>
          </a:custGeom>
          <a:ln w="2653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07572" y="4094477"/>
            <a:ext cx="114917" cy="115597"/>
          </a:xfrm>
          <a:custGeom>
            <a:avLst/>
            <a:gdLst/>
            <a:ahLst/>
            <a:cxnLst/>
            <a:rect l="l" t="t" r="r" b="b"/>
            <a:pathLst>
              <a:path w="114917" h="115597">
                <a:moveTo>
                  <a:pt x="71490" y="113725"/>
                </a:moveTo>
                <a:lnTo>
                  <a:pt x="84382" y="108453"/>
                </a:lnTo>
                <a:lnTo>
                  <a:pt x="95634" y="100301"/>
                </a:lnTo>
                <a:lnTo>
                  <a:pt x="104749" y="89785"/>
                </a:lnTo>
                <a:lnTo>
                  <a:pt x="111227" y="77424"/>
                </a:lnTo>
                <a:lnTo>
                  <a:pt x="114568" y="63737"/>
                </a:lnTo>
                <a:lnTo>
                  <a:pt x="114743" y="60657"/>
                </a:lnTo>
                <a:lnTo>
                  <a:pt x="114917" y="57577"/>
                </a:lnTo>
                <a:lnTo>
                  <a:pt x="113980" y="50437"/>
                </a:lnTo>
                <a:lnTo>
                  <a:pt x="113062" y="43449"/>
                </a:lnTo>
                <a:lnTo>
                  <a:pt x="107833" y="30484"/>
                </a:lnTo>
                <a:lnTo>
                  <a:pt x="99734" y="19186"/>
                </a:lnTo>
                <a:lnTo>
                  <a:pt x="94510" y="14627"/>
                </a:lnTo>
                <a:lnTo>
                  <a:pt x="89271" y="10056"/>
                </a:lnTo>
                <a:lnTo>
                  <a:pt x="76947" y="3597"/>
                </a:lnTo>
                <a:lnTo>
                  <a:pt x="63268" y="312"/>
                </a:lnTo>
                <a:lnTo>
                  <a:pt x="57458" y="0"/>
                </a:lnTo>
                <a:lnTo>
                  <a:pt x="43374" y="1856"/>
                </a:lnTo>
                <a:lnTo>
                  <a:pt x="30441" y="7090"/>
                </a:lnTo>
                <a:lnTo>
                  <a:pt x="19163" y="15199"/>
                </a:lnTo>
                <a:lnTo>
                  <a:pt x="10046" y="25680"/>
                </a:lnTo>
                <a:lnTo>
                  <a:pt x="3594" y="38030"/>
                </a:lnTo>
                <a:lnTo>
                  <a:pt x="312" y="51748"/>
                </a:lnTo>
                <a:lnTo>
                  <a:pt x="0" y="57577"/>
                </a:lnTo>
                <a:lnTo>
                  <a:pt x="1841" y="71676"/>
                </a:lnTo>
                <a:lnTo>
                  <a:pt x="7032" y="84670"/>
                </a:lnTo>
                <a:lnTo>
                  <a:pt x="15075" y="96042"/>
                </a:lnTo>
                <a:lnTo>
                  <a:pt x="25470" y="105273"/>
                </a:lnTo>
                <a:lnTo>
                  <a:pt x="37718" y="111846"/>
                </a:lnTo>
                <a:lnTo>
                  <a:pt x="51321" y="115243"/>
                </a:lnTo>
                <a:lnTo>
                  <a:pt x="57458" y="115597"/>
                </a:lnTo>
                <a:lnTo>
                  <a:pt x="71490" y="113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007572" y="4094477"/>
            <a:ext cx="114917" cy="115597"/>
          </a:xfrm>
          <a:custGeom>
            <a:avLst/>
            <a:gdLst/>
            <a:ahLst/>
            <a:cxnLst/>
            <a:rect l="l" t="t" r="r" b="b"/>
            <a:pathLst>
              <a:path w="114917" h="115597">
                <a:moveTo>
                  <a:pt x="71490" y="113725"/>
                </a:moveTo>
                <a:lnTo>
                  <a:pt x="84382" y="108453"/>
                </a:lnTo>
              </a:path>
              <a:path w="114917" h="115597">
                <a:moveTo>
                  <a:pt x="84382" y="108453"/>
                </a:moveTo>
                <a:lnTo>
                  <a:pt x="95634" y="100301"/>
                </a:lnTo>
                <a:lnTo>
                  <a:pt x="104749" y="89785"/>
                </a:lnTo>
                <a:lnTo>
                  <a:pt x="111227" y="77424"/>
                </a:lnTo>
              </a:path>
              <a:path w="114917" h="115597">
                <a:moveTo>
                  <a:pt x="111227" y="77424"/>
                </a:moveTo>
                <a:lnTo>
                  <a:pt x="114568" y="63737"/>
                </a:lnTo>
                <a:lnTo>
                  <a:pt x="114743" y="60657"/>
                </a:lnTo>
                <a:lnTo>
                  <a:pt x="114917" y="57577"/>
                </a:lnTo>
                <a:lnTo>
                  <a:pt x="113980" y="50437"/>
                </a:lnTo>
                <a:lnTo>
                  <a:pt x="113062" y="43449"/>
                </a:lnTo>
                <a:lnTo>
                  <a:pt x="107833" y="30484"/>
                </a:lnTo>
              </a:path>
              <a:path w="114917" h="115597">
                <a:moveTo>
                  <a:pt x="107833" y="30484"/>
                </a:moveTo>
                <a:lnTo>
                  <a:pt x="99734" y="19186"/>
                </a:lnTo>
                <a:lnTo>
                  <a:pt x="94510" y="14627"/>
                </a:lnTo>
                <a:lnTo>
                  <a:pt x="89271" y="10056"/>
                </a:lnTo>
                <a:lnTo>
                  <a:pt x="76947" y="3597"/>
                </a:lnTo>
                <a:lnTo>
                  <a:pt x="63268" y="312"/>
                </a:lnTo>
                <a:lnTo>
                  <a:pt x="57458" y="0"/>
                </a:lnTo>
                <a:lnTo>
                  <a:pt x="43374" y="1856"/>
                </a:lnTo>
              </a:path>
              <a:path w="114917" h="115597">
                <a:moveTo>
                  <a:pt x="43374" y="1856"/>
                </a:moveTo>
                <a:lnTo>
                  <a:pt x="30441" y="7090"/>
                </a:lnTo>
                <a:lnTo>
                  <a:pt x="19163" y="15199"/>
                </a:lnTo>
                <a:lnTo>
                  <a:pt x="10046" y="25680"/>
                </a:lnTo>
                <a:lnTo>
                  <a:pt x="3594" y="38030"/>
                </a:lnTo>
                <a:lnTo>
                  <a:pt x="312" y="51748"/>
                </a:lnTo>
                <a:lnTo>
                  <a:pt x="0" y="57577"/>
                </a:lnTo>
                <a:lnTo>
                  <a:pt x="1841" y="71676"/>
                </a:lnTo>
                <a:lnTo>
                  <a:pt x="7032" y="84670"/>
                </a:lnTo>
                <a:lnTo>
                  <a:pt x="15075" y="96042"/>
                </a:lnTo>
                <a:lnTo>
                  <a:pt x="25470" y="105273"/>
                </a:lnTo>
                <a:lnTo>
                  <a:pt x="37718" y="111846"/>
                </a:lnTo>
              </a:path>
              <a:path w="114917" h="115597">
                <a:moveTo>
                  <a:pt x="37718" y="111846"/>
                </a:moveTo>
                <a:lnTo>
                  <a:pt x="51321" y="115243"/>
                </a:lnTo>
                <a:lnTo>
                  <a:pt x="57458" y="115597"/>
                </a:lnTo>
                <a:lnTo>
                  <a:pt x="71490" y="113725"/>
                </a:lnTo>
              </a:path>
            </a:pathLst>
          </a:custGeom>
          <a:ln w="530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409963" y="5599460"/>
            <a:ext cx="610684" cy="0"/>
          </a:xfrm>
          <a:custGeom>
            <a:avLst/>
            <a:gdLst/>
            <a:ahLst/>
            <a:cxnLst/>
            <a:rect l="l" t="t" r="r" b="b"/>
            <a:pathLst>
              <a:path w="610684">
                <a:moveTo>
                  <a:pt x="0" y="0"/>
                </a:moveTo>
                <a:lnTo>
                  <a:pt x="610684" y="0"/>
                </a:lnTo>
              </a:path>
            </a:pathLst>
          </a:custGeom>
          <a:ln w="2653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007572" y="5532887"/>
            <a:ext cx="114917" cy="115597"/>
          </a:xfrm>
          <a:custGeom>
            <a:avLst/>
            <a:gdLst/>
            <a:ahLst/>
            <a:cxnLst/>
            <a:rect l="l" t="t" r="r" b="b"/>
            <a:pathLst>
              <a:path w="114917" h="115597">
                <a:moveTo>
                  <a:pt x="71490" y="113725"/>
                </a:moveTo>
                <a:lnTo>
                  <a:pt x="84382" y="108453"/>
                </a:lnTo>
                <a:lnTo>
                  <a:pt x="95634" y="100301"/>
                </a:lnTo>
                <a:lnTo>
                  <a:pt x="100081" y="95170"/>
                </a:lnTo>
                <a:lnTo>
                  <a:pt x="104749" y="89785"/>
                </a:lnTo>
                <a:lnTo>
                  <a:pt x="111227" y="77424"/>
                </a:lnTo>
                <a:lnTo>
                  <a:pt x="114568" y="63737"/>
                </a:lnTo>
                <a:lnTo>
                  <a:pt x="114917" y="57577"/>
                </a:lnTo>
                <a:lnTo>
                  <a:pt x="113062" y="43455"/>
                </a:lnTo>
                <a:lnTo>
                  <a:pt x="107985" y="30870"/>
                </a:lnTo>
                <a:lnTo>
                  <a:pt x="104389" y="25688"/>
                </a:lnTo>
                <a:lnTo>
                  <a:pt x="99734" y="19193"/>
                </a:lnTo>
                <a:lnTo>
                  <a:pt x="89271" y="10060"/>
                </a:lnTo>
                <a:lnTo>
                  <a:pt x="78187" y="4249"/>
                </a:lnTo>
                <a:lnTo>
                  <a:pt x="70100" y="1954"/>
                </a:lnTo>
                <a:lnTo>
                  <a:pt x="63268" y="312"/>
                </a:lnTo>
                <a:lnTo>
                  <a:pt x="57458" y="0"/>
                </a:lnTo>
                <a:lnTo>
                  <a:pt x="43374" y="1857"/>
                </a:lnTo>
                <a:lnTo>
                  <a:pt x="36869" y="4491"/>
                </a:lnTo>
                <a:lnTo>
                  <a:pt x="30441" y="7093"/>
                </a:lnTo>
                <a:lnTo>
                  <a:pt x="25300" y="10791"/>
                </a:lnTo>
                <a:lnTo>
                  <a:pt x="19163" y="15205"/>
                </a:lnTo>
                <a:lnTo>
                  <a:pt x="10496" y="25171"/>
                </a:lnTo>
                <a:lnTo>
                  <a:pt x="6945" y="31624"/>
                </a:lnTo>
                <a:lnTo>
                  <a:pt x="3594" y="38038"/>
                </a:lnTo>
                <a:lnTo>
                  <a:pt x="1967" y="44838"/>
                </a:lnTo>
                <a:lnTo>
                  <a:pt x="312" y="51751"/>
                </a:lnTo>
                <a:lnTo>
                  <a:pt x="0" y="57577"/>
                </a:lnTo>
                <a:lnTo>
                  <a:pt x="1841" y="71676"/>
                </a:lnTo>
                <a:lnTo>
                  <a:pt x="4459" y="78229"/>
                </a:lnTo>
                <a:lnTo>
                  <a:pt x="7032" y="84670"/>
                </a:lnTo>
                <a:lnTo>
                  <a:pt x="15075" y="96042"/>
                </a:lnTo>
                <a:lnTo>
                  <a:pt x="25470" y="105273"/>
                </a:lnTo>
                <a:lnTo>
                  <a:pt x="37718" y="111846"/>
                </a:lnTo>
                <a:lnTo>
                  <a:pt x="51321" y="115243"/>
                </a:lnTo>
                <a:lnTo>
                  <a:pt x="52967" y="115338"/>
                </a:lnTo>
                <a:lnTo>
                  <a:pt x="57458" y="115597"/>
                </a:lnTo>
                <a:lnTo>
                  <a:pt x="71490" y="113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007572" y="5532887"/>
            <a:ext cx="114917" cy="115597"/>
          </a:xfrm>
          <a:custGeom>
            <a:avLst/>
            <a:gdLst/>
            <a:ahLst/>
            <a:cxnLst/>
            <a:rect l="l" t="t" r="r" b="b"/>
            <a:pathLst>
              <a:path w="114917" h="115597">
                <a:moveTo>
                  <a:pt x="71490" y="113725"/>
                </a:moveTo>
                <a:lnTo>
                  <a:pt x="84382" y="108453"/>
                </a:lnTo>
                <a:lnTo>
                  <a:pt x="95634" y="100301"/>
                </a:lnTo>
                <a:lnTo>
                  <a:pt x="100081" y="95170"/>
                </a:lnTo>
                <a:lnTo>
                  <a:pt x="104749" y="89785"/>
                </a:lnTo>
                <a:lnTo>
                  <a:pt x="111227" y="77424"/>
                </a:lnTo>
              </a:path>
              <a:path w="114917" h="115597">
                <a:moveTo>
                  <a:pt x="111227" y="77424"/>
                </a:moveTo>
                <a:lnTo>
                  <a:pt x="114568" y="63737"/>
                </a:lnTo>
                <a:lnTo>
                  <a:pt x="114917" y="57577"/>
                </a:lnTo>
                <a:lnTo>
                  <a:pt x="113062" y="43455"/>
                </a:lnTo>
                <a:lnTo>
                  <a:pt x="107985" y="30870"/>
                </a:lnTo>
                <a:lnTo>
                  <a:pt x="104389" y="25688"/>
                </a:lnTo>
                <a:lnTo>
                  <a:pt x="99734" y="19193"/>
                </a:lnTo>
                <a:lnTo>
                  <a:pt x="89271" y="10060"/>
                </a:lnTo>
                <a:lnTo>
                  <a:pt x="78187" y="4249"/>
                </a:lnTo>
                <a:lnTo>
                  <a:pt x="70100" y="1954"/>
                </a:lnTo>
                <a:lnTo>
                  <a:pt x="63268" y="312"/>
                </a:lnTo>
                <a:lnTo>
                  <a:pt x="57458" y="0"/>
                </a:lnTo>
                <a:lnTo>
                  <a:pt x="43374" y="1857"/>
                </a:lnTo>
                <a:lnTo>
                  <a:pt x="36869" y="4491"/>
                </a:lnTo>
                <a:lnTo>
                  <a:pt x="30441" y="7093"/>
                </a:lnTo>
                <a:lnTo>
                  <a:pt x="25300" y="10791"/>
                </a:lnTo>
                <a:lnTo>
                  <a:pt x="19163" y="15205"/>
                </a:lnTo>
                <a:lnTo>
                  <a:pt x="10496" y="25171"/>
                </a:lnTo>
                <a:lnTo>
                  <a:pt x="6945" y="31624"/>
                </a:lnTo>
                <a:lnTo>
                  <a:pt x="3594" y="38038"/>
                </a:lnTo>
                <a:lnTo>
                  <a:pt x="1967" y="44838"/>
                </a:lnTo>
                <a:lnTo>
                  <a:pt x="312" y="51751"/>
                </a:lnTo>
                <a:lnTo>
                  <a:pt x="0" y="57577"/>
                </a:lnTo>
                <a:lnTo>
                  <a:pt x="1841" y="71676"/>
                </a:lnTo>
                <a:lnTo>
                  <a:pt x="4459" y="78229"/>
                </a:lnTo>
                <a:lnTo>
                  <a:pt x="7032" y="84670"/>
                </a:lnTo>
                <a:lnTo>
                  <a:pt x="15075" y="96042"/>
                </a:lnTo>
                <a:lnTo>
                  <a:pt x="25470" y="105273"/>
                </a:lnTo>
                <a:lnTo>
                  <a:pt x="37718" y="111846"/>
                </a:lnTo>
              </a:path>
              <a:path w="114917" h="115597">
                <a:moveTo>
                  <a:pt x="37718" y="111846"/>
                </a:moveTo>
                <a:lnTo>
                  <a:pt x="51321" y="115243"/>
                </a:lnTo>
                <a:lnTo>
                  <a:pt x="52967" y="115338"/>
                </a:lnTo>
                <a:lnTo>
                  <a:pt x="57458" y="115597"/>
                </a:lnTo>
                <a:lnTo>
                  <a:pt x="71490" y="113725"/>
                </a:lnTo>
              </a:path>
            </a:pathLst>
          </a:custGeom>
          <a:ln w="530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11661" y="5000344"/>
            <a:ext cx="0" cy="319341"/>
          </a:xfrm>
          <a:custGeom>
            <a:avLst/>
            <a:gdLst/>
            <a:ahLst/>
            <a:cxnLst/>
            <a:rect l="l" t="t" r="r" b="b"/>
            <a:pathLst>
              <a:path h="319341">
                <a:moveTo>
                  <a:pt x="0" y="319341"/>
                </a:moveTo>
                <a:lnTo>
                  <a:pt x="0" y="0"/>
                </a:lnTo>
              </a:path>
            </a:pathLst>
          </a:custGeom>
          <a:ln w="130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64681" y="5106501"/>
            <a:ext cx="0" cy="106600"/>
          </a:xfrm>
          <a:custGeom>
            <a:avLst/>
            <a:gdLst/>
            <a:ahLst/>
            <a:cxnLst/>
            <a:rect l="l" t="t" r="r" b="b"/>
            <a:pathLst>
              <a:path h="106600">
                <a:moveTo>
                  <a:pt x="0" y="106600"/>
                </a:moveTo>
                <a:lnTo>
                  <a:pt x="0" y="0"/>
                </a:lnTo>
              </a:path>
            </a:pathLst>
          </a:custGeom>
          <a:ln w="2650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05638" y="5000344"/>
            <a:ext cx="0" cy="319341"/>
          </a:xfrm>
          <a:custGeom>
            <a:avLst/>
            <a:gdLst/>
            <a:ahLst/>
            <a:cxnLst/>
            <a:rect l="l" t="t" r="r" b="b"/>
            <a:pathLst>
              <a:path h="319341">
                <a:moveTo>
                  <a:pt x="0" y="319341"/>
                </a:moveTo>
                <a:lnTo>
                  <a:pt x="0" y="0"/>
                </a:lnTo>
              </a:path>
            </a:pathLst>
          </a:custGeom>
          <a:ln w="130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58659" y="5106501"/>
            <a:ext cx="0" cy="106600"/>
          </a:xfrm>
          <a:custGeom>
            <a:avLst/>
            <a:gdLst/>
            <a:ahLst/>
            <a:cxnLst/>
            <a:rect l="l" t="t" r="r" b="b"/>
            <a:pathLst>
              <a:path h="106600">
                <a:moveTo>
                  <a:pt x="0" y="106600"/>
                </a:moveTo>
                <a:lnTo>
                  <a:pt x="0" y="0"/>
                </a:lnTo>
              </a:path>
            </a:pathLst>
          </a:custGeom>
          <a:ln w="2650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15101" y="5160023"/>
            <a:ext cx="630776" cy="0"/>
          </a:xfrm>
          <a:custGeom>
            <a:avLst/>
            <a:gdLst/>
            <a:ahLst/>
            <a:cxnLst/>
            <a:rect l="l" t="t" r="r" b="b"/>
            <a:pathLst>
              <a:path w="630776">
                <a:moveTo>
                  <a:pt x="0" y="0"/>
                </a:moveTo>
                <a:lnTo>
                  <a:pt x="630776" y="0"/>
                </a:lnTo>
              </a:path>
            </a:pathLst>
          </a:custGeom>
          <a:ln w="2653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15101" y="5160023"/>
            <a:ext cx="0" cy="506012"/>
          </a:xfrm>
          <a:custGeom>
            <a:avLst/>
            <a:gdLst/>
            <a:ahLst/>
            <a:cxnLst/>
            <a:rect l="l" t="t" r="r" b="b"/>
            <a:pathLst>
              <a:path h="506012">
                <a:moveTo>
                  <a:pt x="0" y="0"/>
                </a:moveTo>
                <a:lnTo>
                  <a:pt x="0" y="506012"/>
                </a:lnTo>
              </a:path>
            </a:pathLst>
          </a:custGeom>
          <a:ln w="2650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49061" y="5652540"/>
            <a:ext cx="115009" cy="115588"/>
          </a:xfrm>
          <a:custGeom>
            <a:avLst/>
            <a:gdLst/>
            <a:ahLst/>
            <a:cxnLst/>
            <a:rect l="l" t="t" r="r" b="b"/>
            <a:pathLst>
              <a:path w="115009" h="115588">
                <a:moveTo>
                  <a:pt x="65570" y="114528"/>
                </a:moveTo>
                <a:lnTo>
                  <a:pt x="71615" y="113732"/>
                </a:lnTo>
                <a:lnTo>
                  <a:pt x="78103" y="111110"/>
                </a:lnTo>
                <a:lnTo>
                  <a:pt x="84557" y="108501"/>
                </a:lnTo>
                <a:lnTo>
                  <a:pt x="95839" y="100395"/>
                </a:lnTo>
                <a:lnTo>
                  <a:pt x="100131" y="95463"/>
                </a:lnTo>
                <a:lnTo>
                  <a:pt x="104957" y="89919"/>
                </a:lnTo>
                <a:lnTo>
                  <a:pt x="111409" y="77576"/>
                </a:lnTo>
                <a:lnTo>
                  <a:pt x="114694" y="63867"/>
                </a:lnTo>
                <a:lnTo>
                  <a:pt x="115009" y="58016"/>
                </a:lnTo>
                <a:lnTo>
                  <a:pt x="114086" y="50938"/>
                </a:lnTo>
                <a:lnTo>
                  <a:pt x="113170" y="43917"/>
                </a:lnTo>
                <a:lnTo>
                  <a:pt x="110501" y="37233"/>
                </a:lnTo>
                <a:lnTo>
                  <a:pt x="107983" y="30925"/>
                </a:lnTo>
                <a:lnTo>
                  <a:pt x="105155" y="26925"/>
                </a:lnTo>
                <a:lnTo>
                  <a:pt x="99945" y="19556"/>
                </a:lnTo>
                <a:lnTo>
                  <a:pt x="91293" y="11874"/>
                </a:lnTo>
                <a:lnTo>
                  <a:pt x="85581" y="8198"/>
                </a:lnTo>
                <a:lnTo>
                  <a:pt x="77299" y="3756"/>
                </a:lnTo>
                <a:lnTo>
                  <a:pt x="63685" y="357"/>
                </a:lnTo>
                <a:lnTo>
                  <a:pt x="61004" y="202"/>
                </a:lnTo>
                <a:lnTo>
                  <a:pt x="57514" y="0"/>
                </a:lnTo>
                <a:lnTo>
                  <a:pt x="43459" y="1869"/>
                </a:lnTo>
                <a:lnTo>
                  <a:pt x="38528" y="3881"/>
                </a:lnTo>
                <a:lnTo>
                  <a:pt x="30555" y="7134"/>
                </a:lnTo>
                <a:lnTo>
                  <a:pt x="23060" y="12555"/>
                </a:lnTo>
                <a:lnTo>
                  <a:pt x="19297" y="15277"/>
                </a:lnTo>
                <a:lnTo>
                  <a:pt x="14764" y="20500"/>
                </a:lnTo>
                <a:lnTo>
                  <a:pt x="10180" y="25782"/>
                </a:lnTo>
                <a:lnTo>
                  <a:pt x="6900" y="32034"/>
                </a:lnTo>
                <a:lnTo>
                  <a:pt x="3700" y="38134"/>
                </a:lnTo>
                <a:lnTo>
                  <a:pt x="352" y="51816"/>
                </a:lnTo>
                <a:lnTo>
                  <a:pt x="0" y="58016"/>
                </a:lnTo>
                <a:lnTo>
                  <a:pt x="1852" y="72134"/>
                </a:lnTo>
                <a:lnTo>
                  <a:pt x="7076" y="85092"/>
                </a:lnTo>
                <a:lnTo>
                  <a:pt x="15170" y="96387"/>
                </a:lnTo>
                <a:lnTo>
                  <a:pt x="25631" y="105517"/>
                </a:lnTo>
                <a:lnTo>
                  <a:pt x="35969" y="110936"/>
                </a:lnTo>
                <a:lnTo>
                  <a:pt x="40436" y="112575"/>
                </a:lnTo>
                <a:lnTo>
                  <a:pt x="51654" y="115272"/>
                </a:lnTo>
                <a:lnTo>
                  <a:pt x="57514" y="115588"/>
                </a:lnTo>
                <a:lnTo>
                  <a:pt x="65570" y="114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49061" y="5652540"/>
            <a:ext cx="115009" cy="115588"/>
          </a:xfrm>
          <a:custGeom>
            <a:avLst/>
            <a:gdLst/>
            <a:ahLst/>
            <a:cxnLst/>
            <a:rect l="l" t="t" r="r" b="b"/>
            <a:pathLst>
              <a:path w="115009" h="115588">
                <a:moveTo>
                  <a:pt x="65570" y="114528"/>
                </a:moveTo>
                <a:lnTo>
                  <a:pt x="71615" y="113732"/>
                </a:lnTo>
                <a:lnTo>
                  <a:pt x="78103" y="111110"/>
                </a:lnTo>
                <a:lnTo>
                  <a:pt x="84557" y="108501"/>
                </a:lnTo>
                <a:lnTo>
                  <a:pt x="95839" y="100395"/>
                </a:lnTo>
                <a:lnTo>
                  <a:pt x="100131" y="95463"/>
                </a:lnTo>
                <a:lnTo>
                  <a:pt x="104957" y="89919"/>
                </a:lnTo>
                <a:lnTo>
                  <a:pt x="111409" y="77576"/>
                </a:lnTo>
                <a:lnTo>
                  <a:pt x="114694" y="63867"/>
                </a:lnTo>
                <a:lnTo>
                  <a:pt x="115009" y="58016"/>
                </a:lnTo>
                <a:lnTo>
                  <a:pt x="114086" y="50938"/>
                </a:lnTo>
                <a:lnTo>
                  <a:pt x="113170" y="43917"/>
                </a:lnTo>
                <a:lnTo>
                  <a:pt x="110501" y="37233"/>
                </a:lnTo>
                <a:lnTo>
                  <a:pt x="107983" y="30925"/>
                </a:lnTo>
                <a:lnTo>
                  <a:pt x="105155" y="26925"/>
                </a:lnTo>
                <a:lnTo>
                  <a:pt x="99945" y="19556"/>
                </a:lnTo>
                <a:lnTo>
                  <a:pt x="91293" y="11874"/>
                </a:lnTo>
                <a:lnTo>
                  <a:pt x="85581" y="8198"/>
                </a:lnTo>
                <a:lnTo>
                  <a:pt x="77299" y="3756"/>
                </a:lnTo>
                <a:lnTo>
                  <a:pt x="63685" y="357"/>
                </a:lnTo>
              </a:path>
              <a:path w="115009" h="115588">
                <a:moveTo>
                  <a:pt x="63685" y="357"/>
                </a:moveTo>
                <a:lnTo>
                  <a:pt x="61004" y="202"/>
                </a:lnTo>
                <a:lnTo>
                  <a:pt x="57514" y="0"/>
                </a:lnTo>
                <a:lnTo>
                  <a:pt x="43459" y="1869"/>
                </a:lnTo>
                <a:lnTo>
                  <a:pt x="38528" y="3881"/>
                </a:lnTo>
                <a:lnTo>
                  <a:pt x="30555" y="7134"/>
                </a:lnTo>
                <a:lnTo>
                  <a:pt x="23060" y="12555"/>
                </a:lnTo>
                <a:lnTo>
                  <a:pt x="19297" y="15277"/>
                </a:lnTo>
                <a:lnTo>
                  <a:pt x="14764" y="20500"/>
                </a:lnTo>
                <a:lnTo>
                  <a:pt x="10180" y="25782"/>
                </a:lnTo>
                <a:lnTo>
                  <a:pt x="6900" y="32034"/>
                </a:lnTo>
                <a:lnTo>
                  <a:pt x="3700" y="38134"/>
                </a:lnTo>
                <a:lnTo>
                  <a:pt x="352" y="51816"/>
                </a:lnTo>
                <a:lnTo>
                  <a:pt x="0" y="58016"/>
                </a:lnTo>
                <a:lnTo>
                  <a:pt x="1852" y="72134"/>
                </a:lnTo>
                <a:lnTo>
                  <a:pt x="7076" y="85092"/>
                </a:lnTo>
                <a:lnTo>
                  <a:pt x="15170" y="96387"/>
                </a:lnTo>
                <a:lnTo>
                  <a:pt x="25631" y="105517"/>
                </a:lnTo>
                <a:lnTo>
                  <a:pt x="35969" y="110936"/>
                </a:lnTo>
                <a:lnTo>
                  <a:pt x="40436" y="112575"/>
                </a:lnTo>
                <a:lnTo>
                  <a:pt x="51654" y="115272"/>
                </a:lnTo>
                <a:lnTo>
                  <a:pt x="57514" y="115588"/>
                </a:lnTo>
                <a:lnTo>
                  <a:pt x="65570" y="114528"/>
                </a:lnTo>
              </a:path>
            </a:pathLst>
          </a:custGeom>
          <a:ln w="530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24443" y="5160023"/>
            <a:ext cx="418289" cy="0"/>
          </a:xfrm>
          <a:custGeom>
            <a:avLst/>
            <a:gdLst/>
            <a:ahLst/>
            <a:cxnLst/>
            <a:rect l="l" t="t" r="r" b="b"/>
            <a:pathLst>
              <a:path w="418289">
                <a:moveTo>
                  <a:pt x="0" y="0"/>
                </a:moveTo>
                <a:lnTo>
                  <a:pt x="418289" y="0"/>
                </a:lnTo>
              </a:path>
            </a:pathLst>
          </a:custGeom>
          <a:ln w="2653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42731" y="5160023"/>
            <a:ext cx="0" cy="506012"/>
          </a:xfrm>
          <a:custGeom>
            <a:avLst/>
            <a:gdLst/>
            <a:ahLst/>
            <a:cxnLst/>
            <a:rect l="l" t="t" r="r" b="b"/>
            <a:pathLst>
              <a:path h="506012">
                <a:moveTo>
                  <a:pt x="0" y="0"/>
                </a:moveTo>
                <a:lnTo>
                  <a:pt x="0" y="506012"/>
                </a:lnTo>
              </a:path>
            </a:pathLst>
          </a:custGeom>
          <a:ln w="2650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76249" y="5652540"/>
            <a:ext cx="114917" cy="115588"/>
          </a:xfrm>
          <a:custGeom>
            <a:avLst/>
            <a:gdLst/>
            <a:ahLst/>
            <a:cxnLst/>
            <a:rect l="l" t="t" r="r" b="b"/>
            <a:pathLst>
              <a:path w="114917" h="115588">
                <a:moveTo>
                  <a:pt x="68754" y="114099"/>
                </a:moveTo>
                <a:lnTo>
                  <a:pt x="71543" y="113731"/>
                </a:lnTo>
                <a:lnTo>
                  <a:pt x="75842" y="111991"/>
                </a:lnTo>
                <a:lnTo>
                  <a:pt x="84477" y="108496"/>
                </a:lnTo>
                <a:lnTo>
                  <a:pt x="88598" y="105532"/>
                </a:lnTo>
                <a:lnTo>
                  <a:pt x="95755" y="100386"/>
                </a:lnTo>
                <a:lnTo>
                  <a:pt x="101104" y="94236"/>
                </a:lnTo>
                <a:lnTo>
                  <a:pt x="104872" y="89905"/>
                </a:lnTo>
                <a:lnTo>
                  <a:pt x="107380" y="85104"/>
                </a:lnTo>
                <a:lnTo>
                  <a:pt x="111323" y="77555"/>
                </a:lnTo>
                <a:lnTo>
                  <a:pt x="114605" y="63839"/>
                </a:lnTo>
                <a:lnTo>
                  <a:pt x="114917" y="58016"/>
                </a:lnTo>
                <a:lnTo>
                  <a:pt x="113076" y="43913"/>
                </a:lnTo>
                <a:lnTo>
                  <a:pt x="107884" y="30917"/>
                </a:lnTo>
                <a:lnTo>
                  <a:pt x="99841" y="19546"/>
                </a:lnTo>
                <a:lnTo>
                  <a:pt x="89445" y="10318"/>
                </a:lnTo>
                <a:lnTo>
                  <a:pt x="77196" y="3748"/>
                </a:lnTo>
                <a:lnTo>
                  <a:pt x="72567" y="2593"/>
                </a:lnTo>
                <a:lnTo>
                  <a:pt x="63593" y="354"/>
                </a:lnTo>
                <a:lnTo>
                  <a:pt x="57458" y="0"/>
                </a:lnTo>
                <a:lnTo>
                  <a:pt x="50391" y="942"/>
                </a:lnTo>
                <a:lnTo>
                  <a:pt x="43426" y="1871"/>
                </a:lnTo>
                <a:lnTo>
                  <a:pt x="30534" y="7140"/>
                </a:lnTo>
                <a:lnTo>
                  <a:pt x="19281" y="15290"/>
                </a:lnTo>
                <a:lnTo>
                  <a:pt x="10167" y="25804"/>
                </a:lnTo>
                <a:lnTo>
                  <a:pt x="5715" y="34300"/>
                </a:lnTo>
                <a:lnTo>
                  <a:pt x="3689" y="38165"/>
                </a:lnTo>
                <a:lnTo>
                  <a:pt x="348" y="51856"/>
                </a:lnTo>
                <a:lnTo>
                  <a:pt x="0" y="58016"/>
                </a:lnTo>
                <a:lnTo>
                  <a:pt x="627" y="62792"/>
                </a:lnTo>
                <a:lnTo>
                  <a:pt x="1855" y="72141"/>
                </a:lnTo>
                <a:lnTo>
                  <a:pt x="7085" y="85104"/>
                </a:lnTo>
                <a:lnTo>
                  <a:pt x="15184" y="96402"/>
                </a:lnTo>
                <a:lnTo>
                  <a:pt x="25648" y="105532"/>
                </a:lnTo>
                <a:lnTo>
                  <a:pt x="37972" y="111991"/>
                </a:lnTo>
                <a:lnTo>
                  <a:pt x="44809" y="113633"/>
                </a:lnTo>
                <a:lnTo>
                  <a:pt x="51652" y="115276"/>
                </a:lnTo>
                <a:lnTo>
                  <a:pt x="57458" y="115588"/>
                </a:lnTo>
                <a:lnTo>
                  <a:pt x="68754" y="114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76249" y="5652540"/>
            <a:ext cx="114917" cy="115588"/>
          </a:xfrm>
          <a:custGeom>
            <a:avLst/>
            <a:gdLst/>
            <a:ahLst/>
            <a:cxnLst/>
            <a:rect l="l" t="t" r="r" b="b"/>
            <a:pathLst>
              <a:path w="114917" h="115588">
                <a:moveTo>
                  <a:pt x="68754" y="114099"/>
                </a:moveTo>
                <a:lnTo>
                  <a:pt x="71543" y="113731"/>
                </a:lnTo>
                <a:lnTo>
                  <a:pt x="75842" y="111991"/>
                </a:lnTo>
                <a:lnTo>
                  <a:pt x="84477" y="108496"/>
                </a:lnTo>
                <a:lnTo>
                  <a:pt x="88598" y="105532"/>
                </a:lnTo>
                <a:lnTo>
                  <a:pt x="95755" y="100386"/>
                </a:lnTo>
                <a:lnTo>
                  <a:pt x="101104" y="94236"/>
                </a:lnTo>
                <a:lnTo>
                  <a:pt x="104872" y="89905"/>
                </a:lnTo>
                <a:lnTo>
                  <a:pt x="107380" y="85104"/>
                </a:lnTo>
                <a:lnTo>
                  <a:pt x="111323" y="77555"/>
                </a:lnTo>
                <a:lnTo>
                  <a:pt x="114605" y="63839"/>
                </a:lnTo>
              </a:path>
              <a:path w="114917" h="115588">
                <a:moveTo>
                  <a:pt x="114605" y="63839"/>
                </a:moveTo>
                <a:lnTo>
                  <a:pt x="114917" y="58016"/>
                </a:lnTo>
              </a:path>
              <a:path w="114917" h="115588">
                <a:moveTo>
                  <a:pt x="114917" y="58016"/>
                </a:moveTo>
                <a:lnTo>
                  <a:pt x="113076" y="43913"/>
                </a:lnTo>
                <a:lnTo>
                  <a:pt x="107884" y="30917"/>
                </a:lnTo>
                <a:lnTo>
                  <a:pt x="99841" y="19546"/>
                </a:lnTo>
                <a:lnTo>
                  <a:pt x="89445" y="10318"/>
                </a:lnTo>
                <a:lnTo>
                  <a:pt x="77196" y="3748"/>
                </a:lnTo>
                <a:lnTo>
                  <a:pt x="72567" y="2593"/>
                </a:lnTo>
                <a:lnTo>
                  <a:pt x="63593" y="354"/>
                </a:lnTo>
                <a:lnTo>
                  <a:pt x="57458" y="0"/>
                </a:lnTo>
                <a:lnTo>
                  <a:pt x="50391" y="942"/>
                </a:lnTo>
                <a:lnTo>
                  <a:pt x="43426" y="1871"/>
                </a:lnTo>
                <a:lnTo>
                  <a:pt x="30534" y="7140"/>
                </a:lnTo>
                <a:lnTo>
                  <a:pt x="19281" y="15290"/>
                </a:lnTo>
              </a:path>
              <a:path w="114917" h="115588">
                <a:moveTo>
                  <a:pt x="19281" y="15290"/>
                </a:moveTo>
                <a:lnTo>
                  <a:pt x="10167" y="25804"/>
                </a:lnTo>
                <a:lnTo>
                  <a:pt x="5715" y="34300"/>
                </a:lnTo>
                <a:lnTo>
                  <a:pt x="3689" y="38165"/>
                </a:lnTo>
                <a:lnTo>
                  <a:pt x="348" y="51856"/>
                </a:lnTo>
                <a:lnTo>
                  <a:pt x="0" y="58016"/>
                </a:lnTo>
                <a:lnTo>
                  <a:pt x="627" y="62792"/>
                </a:lnTo>
                <a:lnTo>
                  <a:pt x="1855" y="72141"/>
                </a:lnTo>
                <a:lnTo>
                  <a:pt x="7085" y="85104"/>
                </a:lnTo>
                <a:lnTo>
                  <a:pt x="15184" y="96402"/>
                </a:lnTo>
                <a:lnTo>
                  <a:pt x="25648" y="105532"/>
                </a:lnTo>
                <a:lnTo>
                  <a:pt x="37972" y="111991"/>
                </a:lnTo>
                <a:lnTo>
                  <a:pt x="44809" y="113633"/>
                </a:lnTo>
                <a:lnTo>
                  <a:pt x="51652" y="115276"/>
                </a:lnTo>
                <a:lnTo>
                  <a:pt x="57458" y="115588"/>
                </a:lnTo>
                <a:lnTo>
                  <a:pt x="68754" y="114099"/>
                </a:lnTo>
              </a:path>
            </a:pathLst>
          </a:custGeom>
          <a:ln w="530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831340" y="1068369"/>
            <a:ext cx="2029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74241" y="1089786"/>
            <a:ext cx="2027581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b="1" baseline="2925" dirty="0">
                <a:latin typeface="Calibri"/>
                <a:cs typeface="Calibri"/>
              </a:rPr>
              <a:t>Ideal</a:t>
            </a:r>
            <a:r>
              <a:rPr sz="4200" b="1" spc="-37" baseline="2925" dirty="0">
                <a:latin typeface="Calibri"/>
                <a:cs typeface="Calibri"/>
              </a:rPr>
              <a:t> </a:t>
            </a:r>
            <a:r>
              <a:rPr sz="4200" b="1" baseline="2925" dirty="0">
                <a:latin typeface="Calibri"/>
                <a:cs typeface="Calibri"/>
              </a:rPr>
              <a:t>Sou</a:t>
            </a:r>
            <a:r>
              <a:rPr sz="4200" b="1" spc="-39" baseline="2925" dirty="0">
                <a:latin typeface="Calibri"/>
                <a:cs typeface="Calibri"/>
              </a:rPr>
              <a:t>r</a:t>
            </a:r>
            <a:r>
              <a:rPr sz="4200" b="1" baseline="2925" dirty="0">
                <a:latin typeface="Calibri"/>
                <a:cs typeface="Calibri"/>
              </a:rPr>
              <a:t>ces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10816" y="16714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53716" y="1689862"/>
            <a:ext cx="4977824" cy="6974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aseline="3413" dirty="0">
                <a:latin typeface="Calibri"/>
                <a:cs typeface="Calibri"/>
              </a:rPr>
              <a:t>Independ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-25" baseline="3413" dirty="0">
                <a:latin typeface="Calibri"/>
                <a:cs typeface="Calibri"/>
              </a:rPr>
              <a:t>n</a:t>
            </a:r>
            <a:r>
              <a:rPr sz="3600" baseline="3413" dirty="0">
                <a:latin typeface="Calibri"/>
                <a:cs typeface="Calibri"/>
              </a:rPr>
              <a:t>t</a:t>
            </a:r>
            <a:r>
              <a:rPr sz="3600" spc="4" baseline="3413" dirty="0">
                <a:latin typeface="Calibri"/>
                <a:cs typeface="Calibri"/>
              </a:rPr>
              <a:t> </a:t>
            </a:r>
            <a:r>
              <a:rPr sz="3600" spc="-100" baseline="3413" dirty="0">
                <a:latin typeface="Calibri"/>
                <a:cs typeface="Calibri"/>
              </a:rPr>
              <a:t>V</a:t>
            </a:r>
            <a:r>
              <a:rPr sz="3600" baseline="3413" dirty="0">
                <a:latin typeface="Calibri"/>
                <a:cs typeface="Calibri"/>
              </a:rPr>
              <a:t>ol</a:t>
            </a:r>
            <a:r>
              <a:rPr sz="3600" spc="-29" baseline="3413" dirty="0">
                <a:latin typeface="Calibri"/>
                <a:cs typeface="Calibri"/>
              </a:rPr>
              <a:t>t</a:t>
            </a:r>
            <a:r>
              <a:rPr sz="3600" baseline="3413" dirty="0">
                <a:latin typeface="Calibri"/>
                <a:cs typeface="Calibri"/>
              </a:rPr>
              <a:t>a</a:t>
            </a:r>
            <a:r>
              <a:rPr sz="3600" spc="-25" baseline="3413" dirty="0">
                <a:latin typeface="Calibri"/>
                <a:cs typeface="Calibri"/>
              </a:rPr>
              <a:t>g</a:t>
            </a:r>
            <a:r>
              <a:rPr sz="3600" baseline="3413" dirty="0">
                <a:latin typeface="Calibri"/>
                <a:cs typeface="Calibri"/>
              </a:rPr>
              <a:t>e</a:t>
            </a:r>
            <a:r>
              <a:rPr sz="3600" spc="-9" baseline="3413" dirty="0">
                <a:latin typeface="Calibri"/>
                <a:cs typeface="Calibri"/>
              </a:rPr>
              <a:t> </a:t>
            </a:r>
            <a:r>
              <a:rPr sz="3600" baseline="3413" dirty="0">
                <a:latin typeface="Calibri"/>
                <a:cs typeface="Calibri"/>
              </a:rPr>
              <a:t>&amp; Cur</a:t>
            </a: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baseline="3413" dirty="0">
                <a:latin typeface="Calibri"/>
                <a:cs typeface="Calibri"/>
              </a:rPr>
              <a:t>e</a:t>
            </a:r>
            <a:r>
              <a:rPr sz="3600" spc="-19" baseline="3413" dirty="0">
                <a:latin typeface="Calibri"/>
                <a:cs typeface="Calibri"/>
              </a:rPr>
              <a:t>n</a:t>
            </a:r>
            <a:r>
              <a:rPr sz="3600" baseline="3413" dirty="0">
                <a:latin typeface="Calibri"/>
                <a:cs typeface="Calibri"/>
              </a:rPr>
              <a:t>t</a:t>
            </a:r>
            <a:r>
              <a:rPr sz="3600" spc="-14" baseline="3413" dirty="0">
                <a:latin typeface="Calibri"/>
                <a:cs typeface="Calibri"/>
              </a:rPr>
              <a:t> </a:t>
            </a:r>
            <a:r>
              <a:rPr sz="3600" baseline="3413" dirty="0">
                <a:latin typeface="Calibri"/>
                <a:cs typeface="Calibri"/>
              </a:rPr>
              <a:t>Sou</a:t>
            </a:r>
            <a:r>
              <a:rPr sz="3600" spc="-39" baseline="3413" dirty="0">
                <a:latin typeface="Calibri"/>
                <a:cs typeface="Calibri"/>
              </a:rPr>
              <a:t>r</a:t>
            </a:r>
            <a:r>
              <a:rPr sz="3600" baseline="3413" dirty="0">
                <a:latin typeface="Calibri"/>
                <a:cs typeface="Calibri"/>
              </a:rPr>
              <a:t>c</a:t>
            </a:r>
            <a:r>
              <a:rPr sz="3600" spc="9" baseline="3413" dirty="0">
                <a:latin typeface="Calibri"/>
                <a:cs typeface="Calibri"/>
              </a:rPr>
              <a:t>e</a:t>
            </a:r>
            <a:r>
              <a:rPr sz="3600" baseline="3413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 marL="127000" marR="45720">
              <a:lnSpc>
                <a:spcPct val="101725"/>
              </a:lnSpc>
              <a:spcBef>
                <a:spcPts val="312"/>
              </a:spcBef>
            </a:pPr>
            <a:r>
              <a:rPr sz="2000" dirty="0">
                <a:latin typeface="Arial"/>
                <a:cs typeface="Arial"/>
              </a:rPr>
              <a:t>– </a:t>
            </a:r>
            <a:r>
              <a:rPr sz="2000" spc="34" dirty="0">
                <a:latin typeface="Arial"/>
                <a:cs typeface="Arial"/>
              </a:rPr>
              <a:t> </a:t>
            </a:r>
            <a:r>
              <a:rPr sz="2000" dirty="0">
                <a:latin typeface="Calibri"/>
                <a:cs typeface="Calibri"/>
              </a:rPr>
              <a:t>Ci</a:t>
            </a:r>
            <a:r>
              <a:rPr sz="2000" spc="-29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4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it </a:t>
            </a:r>
            <a:r>
              <a:rPr sz="2000" spc="-34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ep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4" dirty="0">
                <a:latin typeface="Calibri"/>
                <a:cs typeface="Calibri"/>
              </a:rPr>
              <a:t>e</a:t>
            </a:r>
            <a:r>
              <a:rPr sz="2000" spc="-19" dirty="0">
                <a:latin typeface="Calibri"/>
                <a:cs typeface="Calibri"/>
              </a:rPr>
              <a:t>n</a:t>
            </a:r>
            <a:r>
              <a:rPr sz="2000" spc="-25" dirty="0">
                <a:latin typeface="Calibri"/>
                <a:cs typeface="Calibri"/>
              </a:rPr>
              <a:t>ta</a:t>
            </a:r>
            <a:r>
              <a:rPr sz="2000" dirty="0">
                <a:latin typeface="Calibri"/>
                <a:cs typeface="Calibri"/>
              </a:rPr>
              <a:t>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73300" y="2911896"/>
            <a:ext cx="705832" cy="320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65"/>
              </a:lnSpc>
              <a:spcBef>
                <a:spcPts val="123"/>
              </a:spcBef>
            </a:pPr>
            <a:r>
              <a:rPr sz="2300" b="1" spc="50" dirty="0">
                <a:latin typeface="Times New Roman"/>
                <a:cs typeface="Times New Roman"/>
              </a:rPr>
              <a:t>I</a:t>
            </a:r>
            <a:r>
              <a:rPr sz="2300" b="1" spc="-14" dirty="0">
                <a:latin typeface="Times New Roman"/>
                <a:cs typeface="Times New Roman"/>
              </a:rPr>
              <a:t>d</a:t>
            </a:r>
            <a:r>
              <a:rPr sz="2300" b="1" spc="29" dirty="0">
                <a:latin typeface="Times New Roman"/>
                <a:cs typeface="Times New Roman"/>
              </a:rPr>
              <a:t>e</a:t>
            </a:r>
            <a:r>
              <a:rPr sz="2300" b="1" spc="4" dirty="0">
                <a:latin typeface="Times New Roman"/>
                <a:cs typeface="Times New Roman"/>
              </a:rPr>
              <a:t>a</a:t>
            </a:r>
            <a:r>
              <a:rPr sz="2300" b="1" dirty="0">
                <a:latin typeface="Times New Roman"/>
                <a:cs typeface="Times New Roman"/>
              </a:rPr>
              <a:t>l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87945" y="2911896"/>
            <a:ext cx="2049412" cy="8081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65"/>
              </a:lnSpc>
              <a:spcBef>
                <a:spcPts val="123"/>
              </a:spcBef>
            </a:pPr>
            <a:r>
              <a:rPr sz="2300" b="1" spc="-79" dirty="0">
                <a:latin typeface="Times New Roman"/>
                <a:cs typeface="Times New Roman"/>
              </a:rPr>
              <a:t>V</a:t>
            </a:r>
            <a:r>
              <a:rPr sz="2300" b="1" spc="4" dirty="0">
                <a:latin typeface="Times New Roman"/>
                <a:cs typeface="Times New Roman"/>
              </a:rPr>
              <a:t>o</a:t>
            </a:r>
            <a:r>
              <a:rPr sz="2300" b="1" spc="-4" dirty="0">
                <a:latin typeface="Times New Roman"/>
                <a:cs typeface="Times New Roman"/>
              </a:rPr>
              <a:t>l</a:t>
            </a:r>
            <a:r>
              <a:rPr sz="2300" b="1" spc="-29" dirty="0">
                <a:latin typeface="Times New Roman"/>
                <a:cs typeface="Times New Roman"/>
              </a:rPr>
              <a:t>t</a:t>
            </a:r>
            <a:r>
              <a:rPr sz="2300" b="1" spc="4" dirty="0">
                <a:latin typeface="Times New Roman"/>
                <a:cs typeface="Times New Roman"/>
              </a:rPr>
              <a:t>ag</a:t>
            </a:r>
            <a:r>
              <a:rPr sz="2300" b="1" dirty="0">
                <a:latin typeface="Times New Roman"/>
                <a:cs typeface="Times New Roman"/>
              </a:rPr>
              <a:t>e</a:t>
            </a:r>
            <a:r>
              <a:rPr sz="2300" b="1" spc="4" dirty="0">
                <a:latin typeface="Times New Roman"/>
                <a:cs typeface="Times New Roman"/>
              </a:rPr>
              <a:t> </a:t>
            </a:r>
            <a:r>
              <a:rPr sz="2300" b="1" spc="-14" dirty="0">
                <a:latin typeface="Times New Roman"/>
                <a:cs typeface="Times New Roman"/>
              </a:rPr>
              <a:t>S</a:t>
            </a:r>
            <a:r>
              <a:rPr sz="2300" b="1" spc="4" dirty="0">
                <a:latin typeface="Times New Roman"/>
                <a:cs typeface="Times New Roman"/>
              </a:rPr>
              <a:t>o</a:t>
            </a:r>
            <a:r>
              <a:rPr sz="2300" b="1" spc="-14" dirty="0">
                <a:latin typeface="Times New Roman"/>
                <a:cs typeface="Times New Roman"/>
              </a:rPr>
              <a:t>u</a:t>
            </a:r>
            <a:r>
              <a:rPr sz="2300" b="1" spc="-75" dirty="0">
                <a:latin typeface="Times New Roman"/>
                <a:cs typeface="Times New Roman"/>
              </a:rPr>
              <a:t>r</a:t>
            </a:r>
            <a:r>
              <a:rPr sz="2300" b="1" spc="29" dirty="0">
                <a:latin typeface="Times New Roman"/>
                <a:cs typeface="Times New Roman"/>
              </a:rPr>
              <a:t>ce</a:t>
            </a:r>
            <a:r>
              <a:rPr sz="2300" b="1" dirty="0">
                <a:latin typeface="Times New Roman"/>
                <a:cs typeface="Times New Roman"/>
              </a:rPr>
              <a:t>s</a:t>
            </a:r>
            <a:endParaRPr sz="2300">
              <a:latin typeface="Times New Roman"/>
              <a:cs typeface="Times New Roman"/>
            </a:endParaRPr>
          </a:p>
          <a:p>
            <a:pPr marL="706726" marR="978606" algn="ctr">
              <a:lnSpc>
                <a:spcPts val="2644"/>
              </a:lnSpc>
              <a:spcBef>
                <a:spcPts val="692"/>
              </a:spcBef>
            </a:pPr>
            <a:r>
              <a:rPr sz="2300" b="1" spc="-79" dirty="0">
                <a:latin typeface="Times New Roman"/>
                <a:cs typeface="Times New Roman"/>
              </a:rPr>
              <a:t>V</a:t>
            </a:r>
            <a:r>
              <a:rPr sz="2625" b="1" baseline="-16564" dirty="0">
                <a:latin typeface="Times New Roman"/>
                <a:cs typeface="Times New Roman"/>
              </a:rPr>
              <a:t>s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53120" y="2911896"/>
            <a:ext cx="682088" cy="320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65"/>
              </a:lnSpc>
              <a:spcBef>
                <a:spcPts val="123"/>
              </a:spcBef>
            </a:pPr>
            <a:r>
              <a:rPr sz="2300" b="1" spc="-29" dirty="0">
                <a:latin typeface="Times New Roman"/>
                <a:cs typeface="Times New Roman"/>
              </a:rPr>
              <a:t>(</a:t>
            </a:r>
            <a:r>
              <a:rPr sz="2300" b="1" spc="19" dirty="0">
                <a:latin typeface="Times New Roman"/>
                <a:cs typeface="Times New Roman"/>
              </a:rPr>
              <a:t>DC</a:t>
            </a:r>
            <a:r>
              <a:rPr sz="2300" b="1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30222" y="2911896"/>
            <a:ext cx="705832" cy="320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65"/>
              </a:lnSpc>
              <a:spcBef>
                <a:spcPts val="123"/>
              </a:spcBef>
            </a:pPr>
            <a:r>
              <a:rPr sz="2300" b="1" spc="50" dirty="0">
                <a:latin typeface="Times New Roman"/>
                <a:cs typeface="Times New Roman"/>
              </a:rPr>
              <a:t>I</a:t>
            </a:r>
            <a:r>
              <a:rPr sz="2300" b="1" spc="-14" dirty="0">
                <a:latin typeface="Times New Roman"/>
                <a:cs typeface="Times New Roman"/>
              </a:rPr>
              <a:t>d</a:t>
            </a:r>
            <a:r>
              <a:rPr sz="2300" b="1" spc="29" dirty="0">
                <a:latin typeface="Times New Roman"/>
                <a:cs typeface="Times New Roman"/>
              </a:rPr>
              <a:t>e</a:t>
            </a:r>
            <a:r>
              <a:rPr sz="2300" b="1" spc="4" dirty="0">
                <a:latin typeface="Times New Roman"/>
                <a:cs typeface="Times New Roman"/>
              </a:rPr>
              <a:t>a</a:t>
            </a:r>
            <a:r>
              <a:rPr sz="2300" b="1" dirty="0">
                <a:latin typeface="Times New Roman"/>
                <a:cs typeface="Times New Roman"/>
              </a:rPr>
              <a:t>l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44867" y="2911896"/>
            <a:ext cx="1066050" cy="320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65"/>
              </a:lnSpc>
              <a:spcBef>
                <a:spcPts val="123"/>
              </a:spcBef>
            </a:pPr>
            <a:r>
              <a:rPr sz="2300" b="1" spc="19" dirty="0">
                <a:latin typeface="Times New Roman"/>
                <a:cs typeface="Times New Roman"/>
              </a:rPr>
              <a:t>C</a:t>
            </a:r>
            <a:r>
              <a:rPr sz="2300" b="1" spc="-14" dirty="0">
                <a:latin typeface="Times New Roman"/>
                <a:cs typeface="Times New Roman"/>
              </a:rPr>
              <a:t>u</a:t>
            </a:r>
            <a:r>
              <a:rPr sz="2300" b="1" spc="-75" dirty="0">
                <a:latin typeface="Times New Roman"/>
                <a:cs typeface="Times New Roman"/>
              </a:rPr>
              <a:t>rr</a:t>
            </a:r>
            <a:r>
              <a:rPr sz="2300" b="1" spc="29" dirty="0">
                <a:latin typeface="Times New Roman"/>
                <a:cs typeface="Times New Roman"/>
              </a:rPr>
              <a:t>e</a:t>
            </a:r>
            <a:r>
              <a:rPr sz="2300" b="1" spc="-14" dirty="0">
                <a:latin typeface="Times New Roman"/>
                <a:cs typeface="Times New Roman"/>
              </a:rPr>
              <a:t>n</a:t>
            </a:r>
            <a:r>
              <a:rPr sz="2300" b="1" dirty="0">
                <a:latin typeface="Times New Roman"/>
                <a:cs typeface="Times New Roman"/>
              </a:rPr>
              <a:t>t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16836" y="2911896"/>
            <a:ext cx="1029565" cy="320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65"/>
              </a:lnSpc>
              <a:spcBef>
                <a:spcPts val="123"/>
              </a:spcBef>
            </a:pPr>
            <a:r>
              <a:rPr sz="2300" b="1" spc="-14" dirty="0">
                <a:latin typeface="Times New Roman"/>
                <a:cs typeface="Times New Roman"/>
              </a:rPr>
              <a:t>S</a:t>
            </a:r>
            <a:r>
              <a:rPr sz="2300" b="1" spc="4" dirty="0">
                <a:latin typeface="Times New Roman"/>
                <a:cs typeface="Times New Roman"/>
              </a:rPr>
              <a:t>o</a:t>
            </a:r>
            <a:r>
              <a:rPr sz="2300" b="1" spc="-14" dirty="0">
                <a:latin typeface="Times New Roman"/>
                <a:cs typeface="Times New Roman"/>
              </a:rPr>
              <a:t>u</a:t>
            </a:r>
            <a:r>
              <a:rPr sz="2300" b="1" spc="-75" dirty="0">
                <a:latin typeface="Times New Roman"/>
                <a:cs typeface="Times New Roman"/>
              </a:rPr>
              <a:t>r</a:t>
            </a:r>
            <a:r>
              <a:rPr sz="2300" b="1" spc="29" dirty="0">
                <a:latin typeface="Times New Roman"/>
                <a:cs typeface="Times New Roman"/>
              </a:rPr>
              <a:t>ce</a:t>
            </a:r>
            <a:r>
              <a:rPr sz="2300" b="1" dirty="0">
                <a:latin typeface="Times New Roman"/>
                <a:cs typeface="Times New Roman"/>
              </a:rPr>
              <a:t>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62164" y="2911896"/>
            <a:ext cx="682088" cy="320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65"/>
              </a:lnSpc>
              <a:spcBef>
                <a:spcPts val="123"/>
              </a:spcBef>
            </a:pPr>
            <a:r>
              <a:rPr sz="2300" b="1" spc="-29" dirty="0">
                <a:latin typeface="Times New Roman"/>
                <a:cs typeface="Times New Roman"/>
              </a:rPr>
              <a:t>(</a:t>
            </a:r>
            <a:r>
              <a:rPr sz="2300" b="1" spc="19" dirty="0">
                <a:latin typeface="Times New Roman"/>
                <a:cs typeface="Times New Roman"/>
              </a:rPr>
              <a:t>DC</a:t>
            </a:r>
            <a:r>
              <a:rPr sz="2300" b="1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82679" y="3745508"/>
            <a:ext cx="461402" cy="3937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5"/>
              </a:lnSpc>
              <a:spcBef>
                <a:spcPts val="153"/>
              </a:spcBef>
            </a:pPr>
            <a:r>
              <a:rPr sz="3450" baseline="1260" dirty="0">
                <a:latin typeface="Arial"/>
                <a:cs typeface="Arial"/>
              </a:rPr>
              <a:t>+</a:t>
            </a:r>
            <a:r>
              <a:rPr sz="3450" spc="36" baseline="126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-</a:t>
            </a:r>
            <a:endParaRPr sz="2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20414" y="4577058"/>
            <a:ext cx="364012" cy="368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50"/>
              </a:lnSpc>
              <a:spcBef>
                <a:spcPts val="142"/>
              </a:spcBef>
            </a:pPr>
            <a:r>
              <a:rPr sz="3450" b="1" spc="-79" baseline="7562" dirty="0">
                <a:latin typeface="Times New Roman"/>
                <a:cs typeface="Times New Roman"/>
              </a:rPr>
              <a:t>V</a:t>
            </a:r>
            <a:r>
              <a:rPr sz="2625" b="1" baseline="-6625" dirty="0">
                <a:latin typeface="Times New Roman"/>
                <a:cs typeface="Times New Roman"/>
              </a:rPr>
              <a:t>s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60243" y="4683199"/>
            <a:ext cx="284578" cy="3686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50"/>
              </a:lnSpc>
              <a:spcBef>
                <a:spcPts val="142"/>
              </a:spcBef>
            </a:pPr>
            <a:r>
              <a:rPr sz="3450" b="1" spc="54" baseline="7562" dirty="0">
                <a:latin typeface="Times New Roman"/>
                <a:cs typeface="Times New Roman"/>
              </a:rPr>
              <a:t>I</a:t>
            </a:r>
            <a:r>
              <a:rPr sz="2625" b="1" baseline="-6625" dirty="0">
                <a:latin typeface="Times New Roman"/>
                <a:cs typeface="Times New Roman"/>
              </a:rPr>
              <a:t>s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02741" y="6578220"/>
            <a:ext cx="992125" cy="185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5"/>
              </a:lnSpc>
              <a:spcBef>
                <a:spcPts val="69"/>
              </a:spcBef>
            </a:pP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100" baseline="227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1</a:t>
            </a:r>
            <a:r>
              <a:rPr sz="1200" b="1" spc="-9" baseline="27306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1200" b="1" baseline="27306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200" b="1" spc="105" baseline="27306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94" baseline="2275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ea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69764" y="6586221"/>
            <a:ext cx="1725475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lang="en-US" b="1" baseline="2275" dirty="0">
                <a:solidFill>
                  <a:srgbClr val="001F5F"/>
                </a:solidFill>
                <a:latin typeface="Calibri"/>
                <a:cs typeface="Calibri"/>
              </a:rPr>
              <a:t>Electrical &amp; Electronics Systems (EE1002)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09963" y="5093448"/>
            <a:ext cx="610684" cy="506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4124443" y="5160023"/>
            <a:ext cx="418289" cy="506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3215101" y="5160023"/>
            <a:ext cx="630776" cy="506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7409963" y="4161051"/>
            <a:ext cx="610684" cy="3994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097923" y="3934888"/>
            <a:ext cx="444808" cy="505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215101" y="3934888"/>
            <a:ext cx="444790" cy="505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bject 57"/>
          <p:cNvSpPr/>
          <p:nvPr/>
        </p:nvSpPr>
        <p:spPr>
          <a:xfrm>
            <a:off x="4383308" y="4367381"/>
            <a:ext cx="42330" cy="102091"/>
          </a:xfrm>
          <a:custGeom>
            <a:avLst/>
            <a:gdLst/>
            <a:ahLst/>
            <a:cxnLst/>
            <a:rect l="l" t="t" r="r" b="b"/>
            <a:pathLst>
              <a:path w="42330" h="102091">
                <a:moveTo>
                  <a:pt x="0" y="102091"/>
                </a:moveTo>
                <a:lnTo>
                  <a:pt x="42330" y="0"/>
                </a:lnTo>
              </a:path>
            </a:pathLst>
          </a:custGeom>
          <a:ln w="231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425639" y="4367381"/>
            <a:ext cx="84486" cy="203779"/>
          </a:xfrm>
          <a:custGeom>
            <a:avLst/>
            <a:gdLst/>
            <a:ahLst/>
            <a:cxnLst/>
            <a:rect l="l" t="t" r="r" b="b"/>
            <a:pathLst>
              <a:path w="84486" h="203779">
                <a:moveTo>
                  <a:pt x="0" y="0"/>
                </a:moveTo>
                <a:lnTo>
                  <a:pt x="84486" y="203779"/>
                </a:lnTo>
              </a:path>
            </a:pathLst>
          </a:custGeom>
          <a:ln w="107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510126" y="4367381"/>
            <a:ext cx="84837" cy="203779"/>
          </a:xfrm>
          <a:custGeom>
            <a:avLst/>
            <a:gdLst/>
            <a:ahLst/>
            <a:cxnLst/>
            <a:rect l="l" t="t" r="r" b="b"/>
            <a:pathLst>
              <a:path w="84837" h="203779">
                <a:moveTo>
                  <a:pt x="0" y="203779"/>
                </a:moveTo>
                <a:lnTo>
                  <a:pt x="84837" y="0"/>
                </a:lnTo>
              </a:path>
            </a:pathLst>
          </a:custGeom>
          <a:ln w="231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594962" y="4367381"/>
            <a:ext cx="84486" cy="203779"/>
          </a:xfrm>
          <a:custGeom>
            <a:avLst/>
            <a:gdLst/>
            <a:ahLst/>
            <a:cxnLst/>
            <a:rect l="l" t="t" r="r" b="b"/>
            <a:pathLst>
              <a:path w="84486" h="203779">
                <a:moveTo>
                  <a:pt x="0" y="0"/>
                </a:moveTo>
                <a:lnTo>
                  <a:pt x="84486" y="203779"/>
                </a:lnTo>
              </a:path>
            </a:pathLst>
          </a:custGeom>
          <a:ln w="107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679448" y="4367381"/>
            <a:ext cx="84310" cy="203779"/>
          </a:xfrm>
          <a:custGeom>
            <a:avLst/>
            <a:gdLst/>
            <a:ahLst/>
            <a:cxnLst/>
            <a:rect l="l" t="t" r="r" b="b"/>
            <a:pathLst>
              <a:path w="84310" h="203779">
                <a:moveTo>
                  <a:pt x="0" y="203779"/>
                </a:moveTo>
                <a:lnTo>
                  <a:pt x="84310" y="0"/>
                </a:lnTo>
              </a:path>
            </a:pathLst>
          </a:custGeom>
          <a:ln w="231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763760" y="4367381"/>
            <a:ext cx="84837" cy="203779"/>
          </a:xfrm>
          <a:custGeom>
            <a:avLst/>
            <a:gdLst/>
            <a:ahLst/>
            <a:cxnLst/>
            <a:rect l="l" t="t" r="r" b="b"/>
            <a:pathLst>
              <a:path w="84837" h="203779">
                <a:moveTo>
                  <a:pt x="0" y="0"/>
                </a:moveTo>
                <a:lnTo>
                  <a:pt x="84837" y="203779"/>
                </a:lnTo>
              </a:path>
            </a:pathLst>
          </a:custGeom>
          <a:ln w="107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848597" y="4469471"/>
            <a:ext cx="31792" cy="101688"/>
          </a:xfrm>
          <a:custGeom>
            <a:avLst/>
            <a:gdLst/>
            <a:ahLst/>
            <a:cxnLst/>
            <a:rect l="l" t="t" r="r" b="b"/>
            <a:pathLst>
              <a:path w="31792" h="101688">
                <a:moveTo>
                  <a:pt x="0" y="101688"/>
                </a:moveTo>
                <a:lnTo>
                  <a:pt x="31792" y="0"/>
                </a:lnTo>
              </a:path>
            </a:pathLst>
          </a:custGeom>
          <a:ln w="231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472298" y="4265692"/>
            <a:ext cx="401511" cy="403304"/>
          </a:xfrm>
          <a:custGeom>
            <a:avLst/>
            <a:gdLst/>
            <a:ahLst/>
            <a:cxnLst/>
            <a:rect l="l" t="t" r="r" b="b"/>
            <a:pathLst>
              <a:path w="401511" h="403304">
                <a:moveTo>
                  <a:pt x="217278" y="402627"/>
                </a:moveTo>
                <a:lnTo>
                  <a:pt x="233245" y="400634"/>
                </a:lnTo>
                <a:lnTo>
                  <a:pt x="241033" y="399006"/>
                </a:lnTo>
                <a:lnTo>
                  <a:pt x="248821" y="397378"/>
                </a:lnTo>
                <a:lnTo>
                  <a:pt x="256386" y="395146"/>
                </a:lnTo>
                <a:lnTo>
                  <a:pt x="263952" y="392914"/>
                </a:lnTo>
                <a:lnTo>
                  <a:pt x="278585" y="387296"/>
                </a:lnTo>
                <a:lnTo>
                  <a:pt x="292665" y="380579"/>
                </a:lnTo>
                <a:lnTo>
                  <a:pt x="306138" y="372818"/>
                </a:lnTo>
                <a:lnTo>
                  <a:pt x="318950" y="364067"/>
                </a:lnTo>
                <a:lnTo>
                  <a:pt x="327015" y="357608"/>
                </a:lnTo>
                <a:lnTo>
                  <a:pt x="331048" y="354379"/>
                </a:lnTo>
                <a:lnTo>
                  <a:pt x="342377" y="343811"/>
                </a:lnTo>
              </a:path>
              <a:path w="401511" h="403304">
                <a:moveTo>
                  <a:pt x="342377" y="343811"/>
                </a:moveTo>
                <a:lnTo>
                  <a:pt x="352884" y="332416"/>
                </a:lnTo>
                <a:lnTo>
                  <a:pt x="362513" y="320249"/>
                </a:lnTo>
                <a:lnTo>
                  <a:pt x="371212" y="307363"/>
                </a:lnTo>
                <a:lnTo>
                  <a:pt x="378927" y="293815"/>
                </a:lnTo>
                <a:lnTo>
                  <a:pt x="385603" y="279657"/>
                </a:lnTo>
                <a:lnTo>
                  <a:pt x="391186" y="264945"/>
                </a:lnTo>
                <a:lnTo>
                  <a:pt x="395622" y="249734"/>
                </a:lnTo>
                <a:lnTo>
                  <a:pt x="398858" y="234076"/>
                </a:lnTo>
                <a:lnTo>
                  <a:pt x="400839" y="218028"/>
                </a:lnTo>
                <a:lnTo>
                  <a:pt x="401511" y="201643"/>
                </a:lnTo>
                <a:lnTo>
                  <a:pt x="400839" y="185204"/>
                </a:lnTo>
                <a:lnTo>
                  <a:pt x="398858" y="169112"/>
                </a:lnTo>
                <a:lnTo>
                  <a:pt x="395622" y="153422"/>
                </a:lnTo>
                <a:lnTo>
                  <a:pt x="391186" y="138187"/>
                </a:lnTo>
                <a:lnTo>
                  <a:pt x="385603" y="123461"/>
                </a:lnTo>
                <a:lnTo>
                  <a:pt x="378927" y="109297"/>
                </a:lnTo>
                <a:lnTo>
                  <a:pt x="371212" y="95749"/>
                </a:lnTo>
                <a:lnTo>
                  <a:pt x="362513" y="82869"/>
                </a:lnTo>
                <a:lnTo>
                  <a:pt x="352884" y="70713"/>
                </a:lnTo>
                <a:lnTo>
                  <a:pt x="342377" y="59332"/>
                </a:lnTo>
                <a:lnTo>
                  <a:pt x="331048" y="48782"/>
                </a:lnTo>
                <a:lnTo>
                  <a:pt x="318950" y="39115"/>
                </a:lnTo>
                <a:lnTo>
                  <a:pt x="306138" y="30384"/>
                </a:lnTo>
                <a:lnTo>
                  <a:pt x="292665" y="22644"/>
                </a:lnTo>
                <a:lnTo>
                  <a:pt x="278585" y="15948"/>
                </a:lnTo>
                <a:lnTo>
                  <a:pt x="263952" y="10349"/>
                </a:lnTo>
              </a:path>
              <a:path w="401511" h="403304">
                <a:moveTo>
                  <a:pt x="263952" y="10349"/>
                </a:moveTo>
                <a:lnTo>
                  <a:pt x="248821" y="5902"/>
                </a:lnTo>
                <a:lnTo>
                  <a:pt x="241033" y="4280"/>
                </a:lnTo>
                <a:lnTo>
                  <a:pt x="233245" y="2658"/>
                </a:lnTo>
                <a:lnTo>
                  <a:pt x="217278" y="673"/>
                </a:lnTo>
                <a:lnTo>
                  <a:pt x="209126" y="336"/>
                </a:lnTo>
                <a:lnTo>
                  <a:pt x="200975" y="0"/>
                </a:lnTo>
                <a:lnTo>
                  <a:pt x="192619" y="343"/>
                </a:lnTo>
                <a:lnTo>
                  <a:pt x="184609" y="673"/>
                </a:lnTo>
                <a:lnTo>
                  <a:pt x="170558" y="2414"/>
                </a:lnTo>
                <a:lnTo>
                  <a:pt x="152959" y="5902"/>
                </a:lnTo>
                <a:lnTo>
                  <a:pt x="137783" y="10349"/>
                </a:lnTo>
                <a:lnTo>
                  <a:pt x="127652" y="14215"/>
                </a:lnTo>
                <a:lnTo>
                  <a:pt x="108996" y="22644"/>
                </a:lnTo>
                <a:lnTo>
                  <a:pt x="95493" y="30384"/>
                </a:lnTo>
              </a:path>
              <a:path w="401511" h="403304">
                <a:moveTo>
                  <a:pt x="95493" y="30384"/>
                </a:moveTo>
                <a:lnTo>
                  <a:pt x="82655" y="39115"/>
                </a:lnTo>
                <a:lnTo>
                  <a:pt x="70535" y="48782"/>
                </a:lnTo>
                <a:lnTo>
                  <a:pt x="59188" y="59332"/>
                </a:lnTo>
                <a:lnTo>
                  <a:pt x="48667" y="70713"/>
                </a:lnTo>
                <a:lnTo>
                  <a:pt x="39025" y="82869"/>
                </a:lnTo>
                <a:lnTo>
                  <a:pt x="30317" y="95749"/>
                </a:lnTo>
                <a:lnTo>
                  <a:pt x="22595" y="109297"/>
                </a:lnTo>
                <a:lnTo>
                  <a:pt x="19255" y="116379"/>
                </a:lnTo>
                <a:lnTo>
                  <a:pt x="15915" y="123461"/>
                </a:lnTo>
                <a:lnTo>
                  <a:pt x="10328" y="138187"/>
                </a:lnTo>
                <a:lnTo>
                  <a:pt x="5890" y="153422"/>
                </a:lnTo>
              </a:path>
              <a:path w="401511" h="403304">
                <a:moveTo>
                  <a:pt x="5890" y="153422"/>
                </a:moveTo>
                <a:lnTo>
                  <a:pt x="2653" y="169112"/>
                </a:lnTo>
                <a:lnTo>
                  <a:pt x="672" y="185204"/>
                </a:lnTo>
                <a:lnTo>
                  <a:pt x="0" y="201643"/>
                </a:lnTo>
                <a:lnTo>
                  <a:pt x="329" y="209664"/>
                </a:lnTo>
                <a:lnTo>
                  <a:pt x="672" y="218028"/>
                </a:lnTo>
                <a:lnTo>
                  <a:pt x="2653" y="234076"/>
                </a:lnTo>
                <a:lnTo>
                  <a:pt x="5890" y="249734"/>
                </a:lnTo>
                <a:lnTo>
                  <a:pt x="10328" y="264945"/>
                </a:lnTo>
                <a:lnTo>
                  <a:pt x="15915" y="279657"/>
                </a:lnTo>
                <a:lnTo>
                  <a:pt x="22595" y="293815"/>
                </a:lnTo>
                <a:lnTo>
                  <a:pt x="30317" y="307363"/>
                </a:lnTo>
                <a:lnTo>
                  <a:pt x="39025" y="320249"/>
                </a:lnTo>
                <a:lnTo>
                  <a:pt x="48667" y="332416"/>
                </a:lnTo>
                <a:lnTo>
                  <a:pt x="59188" y="343811"/>
                </a:lnTo>
                <a:lnTo>
                  <a:pt x="70535" y="354379"/>
                </a:lnTo>
                <a:lnTo>
                  <a:pt x="82655" y="364067"/>
                </a:lnTo>
                <a:lnTo>
                  <a:pt x="95493" y="372818"/>
                </a:lnTo>
                <a:lnTo>
                  <a:pt x="108153" y="380094"/>
                </a:lnTo>
                <a:lnTo>
                  <a:pt x="123111" y="387296"/>
                </a:lnTo>
                <a:lnTo>
                  <a:pt x="137783" y="392914"/>
                </a:lnTo>
                <a:lnTo>
                  <a:pt x="147102" y="395655"/>
                </a:lnTo>
                <a:lnTo>
                  <a:pt x="152959" y="397378"/>
                </a:lnTo>
                <a:lnTo>
                  <a:pt x="168586" y="400634"/>
                </a:lnTo>
              </a:path>
              <a:path w="401511" h="403304">
                <a:moveTo>
                  <a:pt x="168586" y="400634"/>
                </a:moveTo>
                <a:lnTo>
                  <a:pt x="184609" y="402627"/>
                </a:lnTo>
                <a:lnTo>
                  <a:pt x="200975" y="403304"/>
                </a:lnTo>
                <a:lnTo>
                  <a:pt x="217278" y="402627"/>
                </a:lnTo>
              </a:path>
            </a:pathLst>
          </a:custGeom>
          <a:ln w="256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47232" y="4469471"/>
            <a:ext cx="425065" cy="0"/>
          </a:xfrm>
          <a:custGeom>
            <a:avLst/>
            <a:gdLst/>
            <a:ahLst/>
            <a:cxnLst/>
            <a:rect l="l" t="t" r="r" b="b"/>
            <a:pathLst>
              <a:path w="425065">
                <a:moveTo>
                  <a:pt x="0" y="0"/>
                </a:moveTo>
                <a:lnTo>
                  <a:pt x="425065" y="0"/>
                </a:lnTo>
              </a:path>
            </a:pathLst>
          </a:custGeom>
          <a:ln w="252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890953" y="4469471"/>
            <a:ext cx="431055" cy="0"/>
          </a:xfrm>
          <a:custGeom>
            <a:avLst/>
            <a:gdLst/>
            <a:ahLst/>
            <a:cxnLst/>
            <a:rect l="l" t="t" r="r" b="b"/>
            <a:pathLst>
              <a:path w="431055">
                <a:moveTo>
                  <a:pt x="0" y="0"/>
                </a:moveTo>
                <a:lnTo>
                  <a:pt x="431055" y="0"/>
                </a:lnTo>
              </a:path>
            </a:pathLst>
          </a:custGeom>
          <a:ln w="252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047231" y="4469472"/>
            <a:ext cx="0" cy="484031"/>
          </a:xfrm>
          <a:custGeom>
            <a:avLst/>
            <a:gdLst/>
            <a:ahLst/>
            <a:cxnLst/>
            <a:rect l="l" t="t" r="r" b="b"/>
            <a:pathLst>
              <a:path h="484031">
                <a:moveTo>
                  <a:pt x="0" y="0"/>
                </a:moveTo>
                <a:lnTo>
                  <a:pt x="0" y="484031"/>
                </a:lnTo>
              </a:path>
            </a:pathLst>
          </a:custGeom>
          <a:ln w="2528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983805" y="4940702"/>
            <a:ext cx="110130" cy="110636"/>
          </a:xfrm>
          <a:custGeom>
            <a:avLst/>
            <a:gdLst/>
            <a:ahLst/>
            <a:cxnLst/>
            <a:rect l="l" t="t" r="r" b="b"/>
            <a:pathLst>
              <a:path w="110130" h="110636">
                <a:moveTo>
                  <a:pt x="69327" y="108680"/>
                </a:moveTo>
                <a:lnTo>
                  <a:pt x="75503" y="106035"/>
                </a:lnTo>
                <a:lnTo>
                  <a:pt x="82146" y="103189"/>
                </a:lnTo>
                <a:lnTo>
                  <a:pt x="93183" y="94735"/>
                </a:lnTo>
                <a:lnTo>
                  <a:pt x="101887" y="83888"/>
                </a:lnTo>
                <a:lnTo>
                  <a:pt x="107709" y="71217"/>
                </a:lnTo>
                <a:lnTo>
                  <a:pt x="110100" y="57292"/>
                </a:lnTo>
                <a:lnTo>
                  <a:pt x="110130" y="55528"/>
                </a:lnTo>
                <a:lnTo>
                  <a:pt x="108212" y="41361"/>
                </a:lnTo>
                <a:lnTo>
                  <a:pt x="102819" y="28427"/>
                </a:lnTo>
                <a:lnTo>
                  <a:pt x="100001" y="24652"/>
                </a:lnTo>
                <a:lnTo>
                  <a:pt x="94496" y="17277"/>
                </a:lnTo>
                <a:lnTo>
                  <a:pt x="83785" y="8462"/>
                </a:lnTo>
                <a:lnTo>
                  <a:pt x="71230" y="2533"/>
                </a:lnTo>
                <a:lnTo>
                  <a:pt x="57375" y="43"/>
                </a:lnTo>
                <a:lnTo>
                  <a:pt x="55276" y="0"/>
                </a:lnTo>
                <a:lnTo>
                  <a:pt x="54287" y="135"/>
                </a:lnTo>
                <a:lnTo>
                  <a:pt x="41153" y="1928"/>
                </a:lnTo>
                <a:lnTo>
                  <a:pt x="34726" y="4638"/>
                </a:lnTo>
                <a:lnTo>
                  <a:pt x="28296" y="7350"/>
                </a:lnTo>
                <a:lnTo>
                  <a:pt x="22752" y="11544"/>
                </a:lnTo>
                <a:lnTo>
                  <a:pt x="17232" y="15721"/>
                </a:lnTo>
                <a:lnTo>
                  <a:pt x="11812" y="22398"/>
                </a:lnTo>
                <a:lnTo>
                  <a:pt x="8486" y="26495"/>
                </a:lnTo>
                <a:lnTo>
                  <a:pt x="2585" y="39128"/>
                </a:lnTo>
                <a:lnTo>
                  <a:pt x="56" y="53075"/>
                </a:lnTo>
                <a:lnTo>
                  <a:pt x="0" y="55528"/>
                </a:lnTo>
                <a:lnTo>
                  <a:pt x="1920" y="69515"/>
                </a:lnTo>
                <a:lnTo>
                  <a:pt x="7325" y="82330"/>
                </a:lnTo>
                <a:lnTo>
                  <a:pt x="15683" y="93409"/>
                </a:lnTo>
                <a:lnTo>
                  <a:pt x="19599" y="96598"/>
                </a:lnTo>
                <a:lnTo>
                  <a:pt x="26461" y="102188"/>
                </a:lnTo>
                <a:lnTo>
                  <a:pt x="39127" y="108104"/>
                </a:lnTo>
                <a:lnTo>
                  <a:pt x="45735" y="109277"/>
                </a:lnTo>
                <a:lnTo>
                  <a:pt x="53148" y="110593"/>
                </a:lnTo>
                <a:lnTo>
                  <a:pt x="55276" y="110636"/>
                </a:lnTo>
                <a:lnTo>
                  <a:pt x="69327" y="108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83805" y="4940702"/>
            <a:ext cx="110130" cy="110636"/>
          </a:xfrm>
          <a:custGeom>
            <a:avLst/>
            <a:gdLst/>
            <a:ahLst/>
            <a:cxnLst/>
            <a:rect l="l" t="t" r="r" b="b"/>
            <a:pathLst>
              <a:path w="110130" h="110636">
                <a:moveTo>
                  <a:pt x="69327" y="108680"/>
                </a:moveTo>
                <a:lnTo>
                  <a:pt x="75503" y="106035"/>
                </a:lnTo>
                <a:lnTo>
                  <a:pt x="82146" y="103189"/>
                </a:lnTo>
                <a:lnTo>
                  <a:pt x="93183" y="94735"/>
                </a:lnTo>
                <a:lnTo>
                  <a:pt x="101887" y="83888"/>
                </a:lnTo>
                <a:lnTo>
                  <a:pt x="107709" y="71217"/>
                </a:lnTo>
                <a:lnTo>
                  <a:pt x="110100" y="57292"/>
                </a:lnTo>
                <a:lnTo>
                  <a:pt x="110130" y="55528"/>
                </a:lnTo>
                <a:lnTo>
                  <a:pt x="108212" y="41361"/>
                </a:lnTo>
                <a:lnTo>
                  <a:pt x="102819" y="28427"/>
                </a:lnTo>
                <a:lnTo>
                  <a:pt x="100001" y="24652"/>
                </a:lnTo>
                <a:lnTo>
                  <a:pt x="94496" y="17277"/>
                </a:lnTo>
                <a:lnTo>
                  <a:pt x="83785" y="8462"/>
                </a:lnTo>
                <a:lnTo>
                  <a:pt x="71230" y="2533"/>
                </a:lnTo>
                <a:lnTo>
                  <a:pt x="57375" y="43"/>
                </a:lnTo>
                <a:lnTo>
                  <a:pt x="55276" y="0"/>
                </a:lnTo>
                <a:lnTo>
                  <a:pt x="54287" y="135"/>
                </a:lnTo>
                <a:lnTo>
                  <a:pt x="41153" y="1928"/>
                </a:lnTo>
                <a:lnTo>
                  <a:pt x="34726" y="4638"/>
                </a:lnTo>
                <a:lnTo>
                  <a:pt x="28296" y="7350"/>
                </a:lnTo>
                <a:lnTo>
                  <a:pt x="22752" y="11544"/>
                </a:lnTo>
                <a:lnTo>
                  <a:pt x="17232" y="15721"/>
                </a:lnTo>
                <a:lnTo>
                  <a:pt x="11812" y="22398"/>
                </a:lnTo>
                <a:lnTo>
                  <a:pt x="8486" y="26495"/>
                </a:lnTo>
                <a:lnTo>
                  <a:pt x="2585" y="39128"/>
                </a:lnTo>
                <a:lnTo>
                  <a:pt x="56" y="53075"/>
                </a:lnTo>
                <a:lnTo>
                  <a:pt x="0" y="55528"/>
                </a:lnTo>
                <a:lnTo>
                  <a:pt x="1920" y="69515"/>
                </a:lnTo>
                <a:lnTo>
                  <a:pt x="7325" y="82330"/>
                </a:lnTo>
                <a:lnTo>
                  <a:pt x="15683" y="93409"/>
                </a:lnTo>
                <a:lnTo>
                  <a:pt x="19599" y="96598"/>
                </a:lnTo>
                <a:lnTo>
                  <a:pt x="26461" y="102188"/>
                </a:lnTo>
                <a:lnTo>
                  <a:pt x="39127" y="108104"/>
                </a:lnTo>
                <a:lnTo>
                  <a:pt x="45735" y="109277"/>
                </a:lnTo>
                <a:lnTo>
                  <a:pt x="53148" y="110593"/>
                </a:lnTo>
                <a:lnTo>
                  <a:pt x="55276" y="110636"/>
                </a:lnTo>
                <a:lnTo>
                  <a:pt x="69327" y="108680"/>
                </a:lnTo>
              </a:path>
            </a:pathLst>
          </a:custGeom>
          <a:ln w="504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25334" y="4316545"/>
            <a:ext cx="477759" cy="479758"/>
          </a:xfrm>
          <a:custGeom>
            <a:avLst/>
            <a:gdLst/>
            <a:ahLst/>
            <a:cxnLst/>
            <a:rect l="l" t="t" r="r" b="b"/>
            <a:pathLst>
              <a:path w="477759" h="479758">
                <a:moveTo>
                  <a:pt x="258025" y="478958"/>
                </a:moveTo>
                <a:lnTo>
                  <a:pt x="270748" y="477386"/>
                </a:lnTo>
                <a:lnTo>
                  <a:pt x="277110" y="476600"/>
                </a:lnTo>
                <a:lnTo>
                  <a:pt x="295720" y="472747"/>
                </a:lnTo>
                <a:lnTo>
                  <a:pt x="313792" y="467464"/>
                </a:lnTo>
              </a:path>
              <a:path w="477759" h="479758">
                <a:moveTo>
                  <a:pt x="313792" y="467464"/>
                </a:moveTo>
                <a:lnTo>
                  <a:pt x="331261" y="460812"/>
                </a:lnTo>
                <a:lnTo>
                  <a:pt x="348065" y="452857"/>
                </a:lnTo>
                <a:lnTo>
                  <a:pt x="364139" y="443660"/>
                </a:lnTo>
                <a:lnTo>
                  <a:pt x="374326" y="436745"/>
                </a:lnTo>
                <a:lnTo>
                  <a:pt x="379419" y="433287"/>
                </a:lnTo>
                <a:lnTo>
                  <a:pt x="393843" y="421800"/>
                </a:lnTo>
              </a:path>
              <a:path w="477759" h="479758">
                <a:moveTo>
                  <a:pt x="393843" y="421800"/>
                </a:moveTo>
                <a:lnTo>
                  <a:pt x="407347" y="409262"/>
                </a:lnTo>
                <a:lnTo>
                  <a:pt x="411520" y="404754"/>
                </a:lnTo>
                <a:lnTo>
                  <a:pt x="419866" y="395738"/>
                </a:lnTo>
                <a:lnTo>
                  <a:pt x="427514" y="386106"/>
                </a:lnTo>
                <a:lnTo>
                  <a:pt x="431338" y="381290"/>
                </a:lnTo>
              </a:path>
              <a:path w="477759" h="479758">
                <a:moveTo>
                  <a:pt x="431338" y="381290"/>
                </a:moveTo>
                <a:lnTo>
                  <a:pt x="441698" y="365982"/>
                </a:lnTo>
                <a:lnTo>
                  <a:pt x="450884" y="349878"/>
                </a:lnTo>
                <a:lnTo>
                  <a:pt x="458831" y="333041"/>
                </a:lnTo>
                <a:lnTo>
                  <a:pt x="465475" y="315534"/>
                </a:lnTo>
              </a:path>
              <a:path w="477759" h="479758">
                <a:moveTo>
                  <a:pt x="465475" y="315534"/>
                </a:moveTo>
                <a:lnTo>
                  <a:pt x="470754" y="297421"/>
                </a:lnTo>
                <a:lnTo>
                  <a:pt x="474603" y="278765"/>
                </a:lnTo>
                <a:lnTo>
                  <a:pt x="476960" y="259631"/>
                </a:lnTo>
                <a:lnTo>
                  <a:pt x="477759" y="240080"/>
                </a:lnTo>
                <a:lnTo>
                  <a:pt x="476960" y="220470"/>
                </a:lnTo>
                <a:lnTo>
                  <a:pt x="474603" y="201282"/>
                </a:lnTo>
              </a:path>
              <a:path w="477759" h="479758">
                <a:moveTo>
                  <a:pt x="474603" y="201282"/>
                </a:moveTo>
                <a:lnTo>
                  <a:pt x="470754" y="182579"/>
                </a:lnTo>
                <a:lnTo>
                  <a:pt x="465475" y="164424"/>
                </a:lnTo>
              </a:path>
              <a:path w="477759" h="479758">
                <a:moveTo>
                  <a:pt x="465475" y="164424"/>
                </a:moveTo>
                <a:lnTo>
                  <a:pt x="458831" y="146880"/>
                </a:lnTo>
                <a:lnTo>
                  <a:pt x="450884" y="130011"/>
                </a:lnTo>
                <a:lnTo>
                  <a:pt x="446291" y="121945"/>
                </a:lnTo>
                <a:lnTo>
                  <a:pt x="441698" y="113879"/>
                </a:lnTo>
                <a:lnTo>
                  <a:pt x="431338" y="98548"/>
                </a:lnTo>
              </a:path>
              <a:path w="477759" h="479758">
                <a:moveTo>
                  <a:pt x="431338" y="98548"/>
                </a:moveTo>
                <a:lnTo>
                  <a:pt x="419866" y="84080"/>
                </a:lnTo>
                <a:lnTo>
                  <a:pt x="407347" y="70540"/>
                </a:lnTo>
                <a:lnTo>
                  <a:pt x="393843" y="57989"/>
                </a:lnTo>
                <a:lnTo>
                  <a:pt x="379419" y="46492"/>
                </a:lnTo>
                <a:lnTo>
                  <a:pt x="364139" y="36111"/>
                </a:lnTo>
                <a:lnTo>
                  <a:pt x="348065" y="26909"/>
                </a:lnTo>
                <a:lnTo>
                  <a:pt x="331261" y="18950"/>
                </a:lnTo>
                <a:lnTo>
                  <a:pt x="313792" y="12296"/>
                </a:lnTo>
                <a:lnTo>
                  <a:pt x="295720" y="7011"/>
                </a:lnTo>
                <a:lnTo>
                  <a:pt x="277110" y="3158"/>
                </a:lnTo>
                <a:lnTo>
                  <a:pt x="258025" y="800"/>
                </a:lnTo>
                <a:lnTo>
                  <a:pt x="238528" y="0"/>
                </a:lnTo>
                <a:lnTo>
                  <a:pt x="219108" y="800"/>
                </a:lnTo>
                <a:lnTo>
                  <a:pt x="200094" y="3158"/>
                </a:lnTo>
                <a:lnTo>
                  <a:pt x="181550" y="7011"/>
                </a:lnTo>
                <a:lnTo>
                  <a:pt x="163539" y="12296"/>
                </a:lnTo>
                <a:lnTo>
                  <a:pt x="146127" y="18950"/>
                </a:lnTo>
                <a:lnTo>
                  <a:pt x="129375" y="26909"/>
                </a:lnTo>
              </a:path>
              <a:path w="477759" h="479758">
                <a:moveTo>
                  <a:pt x="129375" y="26909"/>
                </a:moveTo>
                <a:lnTo>
                  <a:pt x="113349" y="36111"/>
                </a:lnTo>
                <a:lnTo>
                  <a:pt x="98112" y="46492"/>
                </a:lnTo>
                <a:lnTo>
                  <a:pt x="83727" y="57989"/>
                </a:lnTo>
                <a:lnTo>
                  <a:pt x="70258" y="70540"/>
                </a:lnTo>
                <a:lnTo>
                  <a:pt x="57770" y="84080"/>
                </a:lnTo>
                <a:lnTo>
                  <a:pt x="46325" y="98548"/>
                </a:lnTo>
                <a:lnTo>
                  <a:pt x="35988" y="113879"/>
                </a:lnTo>
                <a:lnTo>
                  <a:pt x="26823" y="130011"/>
                </a:lnTo>
                <a:lnTo>
                  <a:pt x="18893" y="146880"/>
                </a:lnTo>
                <a:lnTo>
                  <a:pt x="12261" y="164424"/>
                </a:lnTo>
                <a:lnTo>
                  <a:pt x="6992" y="182579"/>
                </a:lnTo>
                <a:lnTo>
                  <a:pt x="3150" y="201282"/>
                </a:lnTo>
                <a:lnTo>
                  <a:pt x="798" y="220470"/>
                </a:lnTo>
                <a:lnTo>
                  <a:pt x="0" y="240080"/>
                </a:lnTo>
                <a:lnTo>
                  <a:pt x="798" y="259631"/>
                </a:lnTo>
                <a:lnTo>
                  <a:pt x="3150" y="278765"/>
                </a:lnTo>
                <a:lnTo>
                  <a:pt x="6992" y="297421"/>
                </a:lnTo>
                <a:lnTo>
                  <a:pt x="12261" y="315534"/>
                </a:lnTo>
                <a:lnTo>
                  <a:pt x="18893" y="333041"/>
                </a:lnTo>
                <a:lnTo>
                  <a:pt x="26823" y="349878"/>
                </a:lnTo>
                <a:lnTo>
                  <a:pt x="35988" y="365982"/>
                </a:lnTo>
                <a:lnTo>
                  <a:pt x="46325" y="381290"/>
                </a:lnTo>
                <a:lnTo>
                  <a:pt x="57770" y="395738"/>
                </a:lnTo>
                <a:lnTo>
                  <a:pt x="70258" y="409262"/>
                </a:lnTo>
                <a:lnTo>
                  <a:pt x="83727" y="421800"/>
                </a:lnTo>
                <a:lnTo>
                  <a:pt x="98112" y="433287"/>
                </a:lnTo>
                <a:lnTo>
                  <a:pt x="113349" y="443660"/>
                </a:lnTo>
                <a:lnTo>
                  <a:pt x="129375" y="452857"/>
                </a:lnTo>
                <a:lnTo>
                  <a:pt x="146127" y="460812"/>
                </a:lnTo>
                <a:lnTo>
                  <a:pt x="163539" y="467464"/>
                </a:lnTo>
              </a:path>
              <a:path w="477759" h="479758">
                <a:moveTo>
                  <a:pt x="163539" y="467464"/>
                </a:moveTo>
                <a:lnTo>
                  <a:pt x="181550" y="472747"/>
                </a:lnTo>
                <a:lnTo>
                  <a:pt x="200094" y="476600"/>
                </a:lnTo>
              </a:path>
              <a:path w="477759" h="479758">
                <a:moveTo>
                  <a:pt x="200094" y="476600"/>
                </a:moveTo>
                <a:lnTo>
                  <a:pt x="219108" y="478958"/>
                </a:lnTo>
                <a:lnTo>
                  <a:pt x="238528" y="479758"/>
                </a:lnTo>
                <a:lnTo>
                  <a:pt x="258025" y="478958"/>
                </a:lnTo>
              </a:path>
            </a:pathLst>
          </a:custGeom>
          <a:ln w="5048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363861" y="4571161"/>
            <a:ext cx="0" cy="191381"/>
          </a:xfrm>
          <a:custGeom>
            <a:avLst/>
            <a:gdLst/>
            <a:ahLst/>
            <a:cxnLst/>
            <a:rect l="l" t="t" r="r" b="b"/>
            <a:pathLst>
              <a:path h="191381">
                <a:moveTo>
                  <a:pt x="0" y="191381"/>
                </a:moveTo>
                <a:lnTo>
                  <a:pt x="0" y="0"/>
                </a:lnTo>
              </a:path>
            </a:pathLst>
          </a:custGeom>
          <a:ln w="2528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315558" y="4363107"/>
            <a:ext cx="97308" cy="208052"/>
          </a:xfrm>
          <a:custGeom>
            <a:avLst/>
            <a:gdLst/>
            <a:ahLst/>
            <a:cxnLst/>
            <a:rect l="l" t="t" r="r" b="b"/>
            <a:pathLst>
              <a:path w="97308" h="208052">
                <a:moveTo>
                  <a:pt x="48302" y="0"/>
                </a:moveTo>
                <a:lnTo>
                  <a:pt x="0" y="208052"/>
                </a:lnTo>
                <a:lnTo>
                  <a:pt x="97308" y="208052"/>
                </a:lnTo>
                <a:lnTo>
                  <a:pt x="483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15558" y="4363107"/>
            <a:ext cx="97308" cy="208052"/>
          </a:xfrm>
          <a:custGeom>
            <a:avLst/>
            <a:gdLst/>
            <a:ahLst/>
            <a:cxnLst/>
            <a:rect l="l" t="t" r="r" b="b"/>
            <a:pathLst>
              <a:path w="97308" h="208052">
                <a:moveTo>
                  <a:pt x="48302" y="0"/>
                </a:moveTo>
                <a:lnTo>
                  <a:pt x="0" y="208052"/>
                </a:lnTo>
                <a:lnTo>
                  <a:pt x="97308" y="208052"/>
                </a:lnTo>
                <a:lnTo>
                  <a:pt x="48302" y="0"/>
                </a:lnTo>
              </a:path>
            </a:pathLst>
          </a:custGeom>
          <a:ln w="49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15558" y="4360971"/>
            <a:ext cx="99416" cy="210188"/>
          </a:xfrm>
          <a:custGeom>
            <a:avLst/>
            <a:gdLst/>
            <a:ahLst/>
            <a:cxnLst/>
            <a:rect l="l" t="t" r="r" b="b"/>
            <a:pathLst>
              <a:path w="99416" h="210188">
                <a:moveTo>
                  <a:pt x="48302" y="0"/>
                </a:moveTo>
                <a:lnTo>
                  <a:pt x="0" y="210188"/>
                </a:lnTo>
                <a:lnTo>
                  <a:pt x="99416" y="210188"/>
                </a:lnTo>
                <a:lnTo>
                  <a:pt x="48302" y="0"/>
                </a:lnTo>
                <a:lnTo>
                  <a:pt x="31616" y="184972"/>
                </a:lnTo>
                <a:lnTo>
                  <a:pt x="48302" y="112773"/>
                </a:lnTo>
                <a:lnTo>
                  <a:pt x="67624" y="184972"/>
                </a:lnTo>
                <a:lnTo>
                  <a:pt x="31616" y="184972"/>
                </a:lnTo>
                <a:lnTo>
                  <a:pt x="483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372468" y="3934184"/>
            <a:ext cx="0" cy="382360"/>
          </a:xfrm>
          <a:custGeom>
            <a:avLst/>
            <a:gdLst/>
            <a:ahLst/>
            <a:cxnLst/>
            <a:rect l="l" t="t" r="r" b="b"/>
            <a:pathLst>
              <a:path h="382360">
                <a:moveTo>
                  <a:pt x="0" y="0"/>
                </a:moveTo>
                <a:lnTo>
                  <a:pt x="0" y="382360"/>
                </a:lnTo>
              </a:path>
            </a:pathLst>
          </a:custGeom>
          <a:ln w="2528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372468" y="4826195"/>
            <a:ext cx="0" cy="484036"/>
          </a:xfrm>
          <a:custGeom>
            <a:avLst/>
            <a:gdLst/>
            <a:ahLst/>
            <a:cxnLst/>
            <a:rect l="l" t="t" r="r" b="b"/>
            <a:pathLst>
              <a:path h="484036">
                <a:moveTo>
                  <a:pt x="0" y="0"/>
                </a:moveTo>
                <a:lnTo>
                  <a:pt x="0" y="484036"/>
                </a:lnTo>
              </a:path>
            </a:pathLst>
          </a:custGeom>
          <a:ln w="2528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372468" y="3934184"/>
            <a:ext cx="1014712" cy="0"/>
          </a:xfrm>
          <a:custGeom>
            <a:avLst/>
            <a:gdLst/>
            <a:ahLst/>
            <a:cxnLst/>
            <a:rect l="l" t="t" r="r" b="b"/>
            <a:pathLst>
              <a:path w="1014712">
                <a:moveTo>
                  <a:pt x="0" y="0"/>
                </a:moveTo>
                <a:lnTo>
                  <a:pt x="1014712" y="0"/>
                </a:lnTo>
              </a:path>
            </a:pathLst>
          </a:custGeom>
          <a:ln w="252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374711" y="3870531"/>
            <a:ext cx="109779" cy="108517"/>
          </a:xfrm>
          <a:custGeom>
            <a:avLst/>
            <a:gdLst/>
            <a:ahLst/>
            <a:cxnLst/>
            <a:rect l="l" t="t" r="r" b="b"/>
            <a:pathLst>
              <a:path w="109779" h="108517">
                <a:moveTo>
                  <a:pt x="68960" y="106572"/>
                </a:moveTo>
                <a:lnTo>
                  <a:pt x="81727" y="101105"/>
                </a:lnTo>
                <a:lnTo>
                  <a:pt x="87144" y="96952"/>
                </a:lnTo>
                <a:lnTo>
                  <a:pt x="92733" y="92668"/>
                </a:lnTo>
                <a:lnTo>
                  <a:pt x="101434" y="81815"/>
                </a:lnTo>
                <a:lnTo>
                  <a:pt x="107284" y="69097"/>
                </a:lnTo>
                <a:lnTo>
                  <a:pt x="109737" y="55068"/>
                </a:lnTo>
                <a:lnTo>
                  <a:pt x="107831" y="39247"/>
                </a:lnTo>
                <a:lnTo>
                  <a:pt x="102132" y="26145"/>
                </a:lnTo>
                <a:lnTo>
                  <a:pt x="97384" y="20291"/>
                </a:lnTo>
                <a:lnTo>
                  <a:pt x="93451" y="15441"/>
                </a:lnTo>
                <a:lnTo>
                  <a:pt x="82312" y="7190"/>
                </a:lnTo>
                <a:lnTo>
                  <a:pt x="69299" y="1881"/>
                </a:lnTo>
                <a:lnTo>
                  <a:pt x="54977" y="0"/>
                </a:lnTo>
                <a:lnTo>
                  <a:pt x="40624" y="1870"/>
                </a:lnTo>
                <a:lnTo>
                  <a:pt x="32545" y="5144"/>
                </a:lnTo>
                <a:lnTo>
                  <a:pt x="27577" y="7158"/>
                </a:lnTo>
                <a:lnTo>
                  <a:pt x="16414" y="15379"/>
                </a:lnTo>
                <a:lnTo>
                  <a:pt x="7712" y="26050"/>
                </a:lnTo>
                <a:lnTo>
                  <a:pt x="2048" y="38686"/>
                </a:lnTo>
                <a:lnTo>
                  <a:pt x="0" y="52971"/>
                </a:lnTo>
                <a:lnTo>
                  <a:pt x="1914" y="67122"/>
                </a:lnTo>
                <a:lnTo>
                  <a:pt x="7297" y="80046"/>
                </a:lnTo>
                <a:lnTo>
                  <a:pt x="11460" y="85627"/>
                </a:lnTo>
                <a:lnTo>
                  <a:pt x="15611" y="91193"/>
                </a:lnTo>
                <a:lnTo>
                  <a:pt x="20013" y="94819"/>
                </a:lnTo>
                <a:lnTo>
                  <a:pt x="26319" y="100012"/>
                </a:lnTo>
                <a:lnTo>
                  <a:pt x="34887" y="104065"/>
                </a:lnTo>
                <a:lnTo>
                  <a:pt x="38881" y="105955"/>
                </a:lnTo>
                <a:lnTo>
                  <a:pt x="42683" y="106644"/>
                </a:lnTo>
                <a:lnTo>
                  <a:pt x="52760" y="108470"/>
                </a:lnTo>
                <a:lnTo>
                  <a:pt x="54977" y="108517"/>
                </a:lnTo>
                <a:lnTo>
                  <a:pt x="68960" y="106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374711" y="3870531"/>
            <a:ext cx="109779" cy="108517"/>
          </a:xfrm>
          <a:custGeom>
            <a:avLst/>
            <a:gdLst/>
            <a:ahLst/>
            <a:cxnLst/>
            <a:rect l="l" t="t" r="r" b="b"/>
            <a:pathLst>
              <a:path w="109779" h="108517">
                <a:moveTo>
                  <a:pt x="68960" y="106572"/>
                </a:moveTo>
                <a:lnTo>
                  <a:pt x="81727" y="101105"/>
                </a:lnTo>
                <a:lnTo>
                  <a:pt x="87144" y="96952"/>
                </a:lnTo>
                <a:lnTo>
                  <a:pt x="92733" y="92668"/>
                </a:lnTo>
                <a:lnTo>
                  <a:pt x="101434" y="81815"/>
                </a:lnTo>
              </a:path>
              <a:path w="109779" h="108517">
                <a:moveTo>
                  <a:pt x="101434" y="81815"/>
                </a:moveTo>
                <a:lnTo>
                  <a:pt x="107284" y="69097"/>
                </a:lnTo>
                <a:lnTo>
                  <a:pt x="109737" y="55068"/>
                </a:lnTo>
              </a:path>
              <a:path w="109779" h="108517">
                <a:moveTo>
                  <a:pt x="109737" y="55068"/>
                </a:moveTo>
                <a:lnTo>
                  <a:pt x="107831" y="39247"/>
                </a:lnTo>
                <a:lnTo>
                  <a:pt x="102132" y="26145"/>
                </a:lnTo>
                <a:lnTo>
                  <a:pt x="97384" y="20291"/>
                </a:lnTo>
                <a:lnTo>
                  <a:pt x="93451" y="15441"/>
                </a:lnTo>
                <a:lnTo>
                  <a:pt x="82312" y="7190"/>
                </a:lnTo>
                <a:lnTo>
                  <a:pt x="69299" y="1881"/>
                </a:lnTo>
                <a:lnTo>
                  <a:pt x="54977" y="0"/>
                </a:lnTo>
                <a:lnTo>
                  <a:pt x="40624" y="1870"/>
                </a:lnTo>
                <a:lnTo>
                  <a:pt x="32545" y="5144"/>
                </a:lnTo>
                <a:lnTo>
                  <a:pt x="27577" y="7158"/>
                </a:lnTo>
                <a:lnTo>
                  <a:pt x="16414" y="15379"/>
                </a:lnTo>
                <a:lnTo>
                  <a:pt x="7712" y="26050"/>
                </a:lnTo>
                <a:lnTo>
                  <a:pt x="2048" y="38686"/>
                </a:lnTo>
                <a:lnTo>
                  <a:pt x="0" y="52971"/>
                </a:lnTo>
                <a:lnTo>
                  <a:pt x="1914" y="67122"/>
                </a:lnTo>
                <a:lnTo>
                  <a:pt x="7297" y="80046"/>
                </a:lnTo>
                <a:lnTo>
                  <a:pt x="11460" y="85627"/>
                </a:lnTo>
                <a:lnTo>
                  <a:pt x="15611" y="91193"/>
                </a:lnTo>
                <a:lnTo>
                  <a:pt x="20013" y="94819"/>
                </a:lnTo>
                <a:lnTo>
                  <a:pt x="26319" y="100012"/>
                </a:lnTo>
                <a:lnTo>
                  <a:pt x="34887" y="104065"/>
                </a:lnTo>
                <a:lnTo>
                  <a:pt x="38881" y="105955"/>
                </a:lnTo>
                <a:lnTo>
                  <a:pt x="42683" y="106644"/>
                </a:lnTo>
                <a:lnTo>
                  <a:pt x="52760" y="108470"/>
                </a:lnTo>
                <a:lnTo>
                  <a:pt x="54977" y="108517"/>
                </a:lnTo>
                <a:lnTo>
                  <a:pt x="68960" y="106572"/>
                </a:lnTo>
              </a:path>
            </a:pathLst>
          </a:custGeom>
          <a:ln w="5048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372468" y="5310232"/>
            <a:ext cx="1014712" cy="0"/>
          </a:xfrm>
          <a:custGeom>
            <a:avLst/>
            <a:gdLst/>
            <a:ahLst/>
            <a:cxnLst/>
            <a:rect l="l" t="t" r="r" b="b"/>
            <a:pathLst>
              <a:path w="1014712">
                <a:moveTo>
                  <a:pt x="0" y="0"/>
                </a:moveTo>
                <a:lnTo>
                  <a:pt x="1014712" y="0"/>
                </a:lnTo>
              </a:path>
            </a:pathLst>
          </a:custGeom>
          <a:ln w="252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374711" y="5246577"/>
            <a:ext cx="109779" cy="108512"/>
          </a:xfrm>
          <a:custGeom>
            <a:avLst/>
            <a:gdLst/>
            <a:ahLst/>
            <a:cxnLst/>
            <a:rect l="l" t="t" r="r" b="b"/>
            <a:pathLst>
              <a:path w="109779" h="108512">
                <a:moveTo>
                  <a:pt x="60684" y="107716"/>
                </a:moveTo>
                <a:lnTo>
                  <a:pt x="69013" y="106554"/>
                </a:lnTo>
                <a:lnTo>
                  <a:pt x="79530" y="102043"/>
                </a:lnTo>
                <a:lnTo>
                  <a:pt x="81822" y="101059"/>
                </a:lnTo>
                <a:lnTo>
                  <a:pt x="92852" y="92599"/>
                </a:lnTo>
                <a:lnTo>
                  <a:pt x="101551" y="81743"/>
                </a:lnTo>
                <a:lnTo>
                  <a:pt x="107368" y="69062"/>
                </a:lnTo>
                <a:lnTo>
                  <a:pt x="109750" y="55127"/>
                </a:lnTo>
                <a:lnTo>
                  <a:pt x="109779" y="53402"/>
                </a:lnTo>
                <a:lnTo>
                  <a:pt x="107785" y="39119"/>
                </a:lnTo>
                <a:lnTo>
                  <a:pt x="102189" y="26364"/>
                </a:lnTo>
                <a:lnTo>
                  <a:pt x="93941" y="16071"/>
                </a:lnTo>
                <a:lnTo>
                  <a:pt x="93569" y="15606"/>
                </a:lnTo>
                <a:lnTo>
                  <a:pt x="82502" y="7314"/>
                </a:lnTo>
                <a:lnTo>
                  <a:pt x="69569" y="1956"/>
                </a:lnTo>
                <a:lnTo>
                  <a:pt x="55345" y="1"/>
                </a:lnTo>
                <a:lnTo>
                  <a:pt x="54977" y="0"/>
                </a:lnTo>
                <a:lnTo>
                  <a:pt x="40678" y="1857"/>
                </a:lnTo>
                <a:lnTo>
                  <a:pt x="27672" y="7119"/>
                </a:lnTo>
                <a:lnTo>
                  <a:pt x="16532" y="15319"/>
                </a:lnTo>
                <a:lnTo>
                  <a:pt x="7826" y="25991"/>
                </a:lnTo>
                <a:lnTo>
                  <a:pt x="2126" y="38667"/>
                </a:lnTo>
                <a:lnTo>
                  <a:pt x="687" y="48295"/>
                </a:lnTo>
                <a:lnTo>
                  <a:pt x="2" y="52883"/>
                </a:lnTo>
                <a:lnTo>
                  <a:pt x="0" y="53402"/>
                </a:lnTo>
                <a:lnTo>
                  <a:pt x="1928" y="67428"/>
                </a:lnTo>
                <a:lnTo>
                  <a:pt x="7352" y="80272"/>
                </a:lnTo>
                <a:lnTo>
                  <a:pt x="15256" y="90745"/>
                </a:lnTo>
                <a:lnTo>
                  <a:pt x="26505" y="100145"/>
                </a:lnTo>
                <a:lnTo>
                  <a:pt x="39146" y="106038"/>
                </a:lnTo>
                <a:lnTo>
                  <a:pt x="53103" y="108478"/>
                </a:lnTo>
                <a:lnTo>
                  <a:pt x="54977" y="108512"/>
                </a:lnTo>
                <a:lnTo>
                  <a:pt x="60684" y="107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374711" y="5246577"/>
            <a:ext cx="109779" cy="108512"/>
          </a:xfrm>
          <a:custGeom>
            <a:avLst/>
            <a:gdLst/>
            <a:ahLst/>
            <a:cxnLst/>
            <a:rect l="l" t="t" r="r" b="b"/>
            <a:pathLst>
              <a:path w="109779" h="108512">
                <a:moveTo>
                  <a:pt x="60684" y="107716"/>
                </a:moveTo>
                <a:lnTo>
                  <a:pt x="69013" y="106554"/>
                </a:lnTo>
                <a:lnTo>
                  <a:pt x="79530" y="102043"/>
                </a:lnTo>
                <a:lnTo>
                  <a:pt x="81822" y="101059"/>
                </a:lnTo>
                <a:lnTo>
                  <a:pt x="92852" y="92599"/>
                </a:lnTo>
                <a:lnTo>
                  <a:pt x="101551" y="81743"/>
                </a:lnTo>
                <a:lnTo>
                  <a:pt x="107368" y="69062"/>
                </a:lnTo>
                <a:lnTo>
                  <a:pt x="109750" y="55127"/>
                </a:lnTo>
                <a:lnTo>
                  <a:pt x="109779" y="53402"/>
                </a:lnTo>
                <a:lnTo>
                  <a:pt x="107785" y="39119"/>
                </a:lnTo>
              </a:path>
              <a:path w="109779" h="108512">
                <a:moveTo>
                  <a:pt x="107785" y="39119"/>
                </a:moveTo>
                <a:lnTo>
                  <a:pt x="102189" y="26364"/>
                </a:lnTo>
                <a:lnTo>
                  <a:pt x="93941" y="16071"/>
                </a:lnTo>
                <a:lnTo>
                  <a:pt x="93569" y="15606"/>
                </a:lnTo>
                <a:lnTo>
                  <a:pt x="82502" y="7314"/>
                </a:lnTo>
              </a:path>
              <a:path w="109779" h="108512">
                <a:moveTo>
                  <a:pt x="82502" y="7314"/>
                </a:moveTo>
                <a:lnTo>
                  <a:pt x="69569" y="1956"/>
                </a:lnTo>
                <a:lnTo>
                  <a:pt x="55345" y="1"/>
                </a:lnTo>
                <a:lnTo>
                  <a:pt x="54977" y="0"/>
                </a:lnTo>
                <a:lnTo>
                  <a:pt x="40678" y="1857"/>
                </a:lnTo>
                <a:lnTo>
                  <a:pt x="27672" y="7119"/>
                </a:lnTo>
                <a:lnTo>
                  <a:pt x="16532" y="15319"/>
                </a:lnTo>
                <a:lnTo>
                  <a:pt x="7826" y="25991"/>
                </a:lnTo>
                <a:lnTo>
                  <a:pt x="2126" y="38667"/>
                </a:lnTo>
                <a:lnTo>
                  <a:pt x="687" y="48295"/>
                </a:lnTo>
                <a:lnTo>
                  <a:pt x="2" y="52883"/>
                </a:lnTo>
                <a:lnTo>
                  <a:pt x="0" y="53402"/>
                </a:lnTo>
                <a:lnTo>
                  <a:pt x="1928" y="67428"/>
                </a:lnTo>
                <a:lnTo>
                  <a:pt x="7352" y="80272"/>
                </a:lnTo>
                <a:lnTo>
                  <a:pt x="15256" y="90745"/>
                </a:lnTo>
                <a:lnTo>
                  <a:pt x="26505" y="100145"/>
                </a:lnTo>
                <a:lnTo>
                  <a:pt x="39146" y="106038"/>
                </a:lnTo>
                <a:lnTo>
                  <a:pt x="53103" y="108478"/>
                </a:lnTo>
                <a:lnTo>
                  <a:pt x="54977" y="108512"/>
                </a:lnTo>
                <a:lnTo>
                  <a:pt x="60684" y="107716"/>
                </a:lnTo>
              </a:path>
            </a:pathLst>
          </a:custGeom>
          <a:ln w="5048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006729" y="3934184"/>
            <a:ext cx="0" cy="325116"/>
          </a:xfrm>
          <a:custGeom>
            <a:avLst/>
            <a:gdLst/>
            <a:ahLst/>
            <a:cxnLst/>
            <a:rect l="l" t="t" r="r" b="b"/>
            <a:pathLst>
              <a:path h="325116">
                <a:moveTo>
                  <a:pt x="0" y="0"/>
                </a:moveTo>
                <a:lnTo>
                  <a:pt x="0" y="325116"/>
                </a:lnTo>
              </a:path>
            </a:pathLst>
          </a:custGeom>
          <a:ln w="2528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006729" y="4883440"/>
            <a:ext cx="0" cy="426792"/>
          </a:xfrm>
          <a:custGeom>
            <a:avLst/>
            <a:gdLst/>
            <a:ahLst/>
            <a:cxnLst/>
            <a:rect l="l" t="t" r="r" b="b"/>
            <a:pathLst>
              <a:path h="426792">
                <a:moveTo>
                  <a:pt x="0" y="0"/>
                </a:moveTo>
                <a:lnTo>
                  <a:pt x="0" y="426792"/>
                </a:lnTo>
              </a:path>
            </a:pathLst>
          </a:custGeom>
          <a:ln w="2528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66812" y="4469472"/>
            <a:ext cx="0" cy="484031"/>
          </a:xfrm>
          <a:custGeom>
            <a:avLst/>
            <a:gdLst/>
            <a:ahLst/>
            <a:cxnLst/>
            <a:rect l="l" t="t" r="r" b="b"/>
            <a:pathLst>
              <a:path h="484031">
                <a:moveTo>
                  <a:pt x="0" y="0"/>
                </a:moveTo>
                <a:lnTo>
                  <a:pt x="0" y="484031"/>
                </a:lnTo>
              </a:path>
            </a:pathLst>
          </a:custGeom>
          <a:ln w="2528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3403" y="4940702"/>
            <a:ext cx="110130" cy="110636"/>
          </a:xfrm>
          <a:custGeom>
            <a:avLst/>
            <a:gdLst/>
            <a:ahLst/>
            <a:cxnLst/>
            <a:rect l="l" t="t" r="r" b="b"/>
            <a:pathLst>
              <a:path w="110130" h="110636">
                <a:moveTo>
                  <a:pt x="69365" y="108678"/>
                </a:moveTo>
                <a:lnTo>
                  <a:pt x="75747" y="105940"/>
                </a:lnTo>
                <a:lnTo>
                  <a:pt x="82174" y="103182"/>
                </a:lnTo>
                <a:lnTo>
                  <a:pt x="88160" y="98591"/>
                </a:lnTo>
                <a:lnTo>
                  <a:pt x="93204" y="94721"/>
                </a:lnTo>
                <a:lnTo>
                  <a:pt x="101903" y="83865"/>
                </a:lnTo>
                <a:lnTo>
                  <a:pt x="107720" y="71185"/>
                </a:lnTo>
                <a:lnTo>
                  <a:pt x="110101" y="57251"/>
                </a:lnTo>
                <a:lnTo>
                  <a:pt x="110130" y="55528"/>
                </a:lnTo>
                <a:lnTo>
                  <a:pt x="108210" y="41355"/>
                </a:lnTo>
                <a:lnTo>
                  <a:pt x="102815" y="28416"/>
                </a:lnTo>
                <a:lnTo>
                  <a:pt x="94488" y="17263"/>
                </a:lnTo>
                <a:lnTo>
                  <a:pt x="89147" y="12866"/>
                </a:lnTo>
                <a:lnTo>
                  <a:pt x="83778" y="8448"/>
                </a:lnTo>
                <a:lnTo>
                  <a:pt x="76178" y="4860"/>
                </a:lnTo>
                <a:lnTo>
                  <a:pt x="71227" y="2523"/>
                </a:lnTo>
                <a:lnTo>
                  <a:pt x="57383" y="41"/>
                </a:lnTo>
                <a:lnTo>
                  <a:pt x="55328" y="0"/>
                </a:lnTo>
                <a:lnTo>
                  <a:pt x="41370" y="1926"/>
                </a:lnTo>
                <a:lnTo>
                  <a:pt x="28558" y="7343"/>
                </a:lnTo>
                <a:lnTo>
                  <a:pt x="17456" y="15707"/>
                </a:lnTo>
                <a:lnTo>
                  <a:pt x="8629" y="26473"/>
                </a:lnTo>
                <a:lnTo>
                  <a:pt x="2642" y="39097"/>
                </a:lnTo>
                <a:lnTo>
                  <a:pt x="59" y="53034"/>
                </a:lnTo>
                <a:lnTo>
                  <a:pt x="0" y="55528"/>
                </a:lnTo>
                <a:lnTo>
                  <a:pt x="1953" y="69509"/>
                </a:lnTo>
                <a:lnTo>
                  <a:pt x="7433" y="82319"/>
                </a:lnTo>
                <a:lnTo>
                  <a:pt x="14637" y="91778"/>
                </a:lnTo>
                <a:lnTo>
                  <a:pt x="26687" y="102174"/>
                </a:lnTo>
                <a:lnTo>
                  <a:pt x="37463" y="107224"/>
                </a:lnTo>
                <a:lnTo>
                  <a:pt x="43380" y="108825"/>
                </a:lnTo>
                <a:lnTo>
                  <a:pt x="53191" y="110592"/>
                </a:lnTo>
                <a:lnTo>
                  <a:pt x="55328" y="110636"/>
                </a:lnTo>
                <a:lnTo>
                  <a:pt x="69365" y="1086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203403" y="4940702"/>
            <a:ext cx="110130" cy="110636"/>
          </a:xfrm>
          <a:custGeom>
            <a:avLst/>
            <a:gdLst/>
            <a:ahLst/>
            <a:cxnLst/>
            <a:rect l="l" t="t" r="r" b="b"/>
            <a:pathLst>
              <a:path w="110130" h="110636">
                <a:moveTo>
                  <a:pt x="69365" y="108678"/>
                </a:moveTo>
                <a:lnTo>
                  <a:pt x="75747" y="105940"/>
                </a:lnTo>
                <a:lnTo>
                  <a:pt x="82174" y="103182"/>
                </a:lnTo>
                <a:lnTo>
                  <a:pt x="88160" y="98591"/>
                </a:lnTo>
                <a:lnTo>
                  <a:pt x="93204" y="94721"/>
                </a:lnTo>
                <a:lnTo>
                  <a:pt x="101903" y="83865"/>
                </a:lnTo>
                <a:lnTo>
                  <a:pt x="107720" y="71185"/>
                </a:lnTo>
                <a:lnTo>
                  <a:pt x="110101" y="57251"/>
                </a:lnTo>
                <a:lnTo>
                  <a:pt x="110130" y="55528"/>
                </a:lnTo>
                <a:lnTo>
                  <a:pt x="108210" y="41355"/>
                </a:lnTo>
                <a:lnTo>
                  <a:pt x="102815" y="28416"/>
                </a:lnTo>
                <a:lnTo>
                  <a:pt x="94488" y="17263"/>
                </a:lnTo>
                <a:lnTo>
                  <a:pt x="89147" y="12866"/>
                </a:lnTo>
                <a:lnTo>
                  <a:pt x="83778" y="8448"/>
                </a:lnTo>
                <a:lnTo>
                  <a:pt x="76178" y="4860"/>
                </a:lnTo>
                <a:lnTo>
                  <a:pt x="71227" y="2523"/>
                </a:lnTo>
                <a:lnTo>
                  <a:pt x="57383" y="41"/>
                </a:lnTo>
                <a:lnTo>
                  <a:pt x="55328" y="0"/>
                </a:lnTo>
                <a:lnTo>
                  <a:pt x="41370" y="1926"/>
                </a:lnTo>
                <a:lnTo>
                  <a:pt x="28558" y="7343"/>
                </a:lnTo>
                <a:lnTo>
                  <a:pt x="17456" y="15707"/>
                </a:lnTo>
                <a:lnTo>
                  <a:pt x="8629" y="26473"/>
                </a:lnTo>
                <a:lnTo>
                  <a:pt x="2642" y="39097"/>
                </a:lnTo>
                <a:lnTo>
                  <a:pt x="59" y="53034"/>
                </a:lnTo>
                <a:lnTo>
                  <a:pt x="0" y="55528"/>
                </a:lnTo>
                <a:lnTo>
                  <a:pt x="1953" y="69509"/>
                </a:lnTo>
                <a:lnTo>
                  <a:pt x="7433" y="82319"/>
                </a:lnTo>
                <a:lnTo>
                  <a:pt x="14637" y="91778"/>
                </a:lnTo>
                <a:lnTo>
                  <a:pt x="26687" y="102174"/>
                </a:lnTo>
                <a:lnTo>
                  <a:pt x="37463" y="107224"/>
                </a:lnTo>
                <a:lnTo>
                  <a:pt x="43380" y="108825"/>
                </a:lnTo>
                <a:lnTo>
                  <a:pt x="53191" y="110592"/>
                </a:lnTo>
                <a:lnTo>
                  <a:pt x="55328" y="110636"/>
                </a:lnTo>
                <a:lnTo>
                  <a:pt x="69365" y="108678"/>
                </a:lnTo>
              </a:path>
            </a:pathLst>
          </a:custGeom>
          <a:ln w="504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43797" y="4469471"/>
            <a:ext cx="323014" cy="2136"/>
          </a:xfrm>
          <a:custGeom>
            <a:avLst/>
            <a:gdLst/>
            <a:ahLst/>
            <a:cxnLst/>
            <a:rect l="l" t="t" r="r" b="b"/>
            <a:pathLst>
              <a:path w="323014" h="2136">
                <a:moveTo>
                  <a:pt x="0" y="2136"/>
                </a:moveTo>
                <a:lnTo>
                  <a:pt x="323014" y="0"/>
                </a:lnTo>
              </a:path>
            </a:pathLst>
          </a:custGeom>
          <a:ln w="252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05206" y="4779634"/>
            <a:ext cx="101523" cy="42289"/>
          </a:xfrm>
          <a:custGeom>
            <a:avLst/>
            <a:gdLst/>
            <a:ahLst/>
            <a:cxnLst/>
            <a:rect l="l" t="t" r="r" b="b"/>
            <a:pathLst>
              <a:path w="101523" h="42289">
                <a:moveTo>
                  <a:pt x="101523" y="42289"/>
                </a:moveTo>
                <a:lnTo>
                  <a:pt x="0" y="0"/>
                </a:lnTo>
              </a:path>
            </a:pathLst>
          </a:custGeom>
          <a:ln w="230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05206" y="4694616"/>
            <a:ext cx="203047" cy="85017"/>
          </a:xfrm>
          <a:custGeom>
            <a:avLst/>
            <a:gdLst/>
            <a:ahLst/>
            <a:cxnLst/>
            <a:rect l="l" t="t" r="r" b="b"/>
            <a:pathLst>
              <a:path w="203047" h="85017">
                <a:moveTo>
                  <a:pt x="0" y="85017"/>
                </a:moveTo>
                <a:lnTo>
                  <a:pt x="203047" y="0"/>
                </a:lnTo>
              </a:path>
            </a:pathLst>
          </a:custGeom>
          <a:ln w="1068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05206" y="4609598"/>
            <a:ext cx="203047" cy="85017"/>
          </a:xfrm>
          <a:custGeom>
            <a:avLst/>
            <a:gdLst/>
            <a:ahLst/>
            <a:cxnLst/>
            <a:rect l="l" t="t" r="r" b="b"/>
            <a:pathLst>
              <a:path w="203047" h="85017">
                <a:moveTo>
                  <a:pt x="203047" y="85017"/>
                </a:moveTo>
                <a:lnTo>
                  <a:pt x="0" y="0"/>
                </a:lnTo>
              </a:path>
            </a:pathLst>
          </a:custGeom>
          <a:ln w="230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905206" y="4524597"/>
            <a:ext cx="203047" cy="85000"/>
          </a:xfrm>
          <a:custGeom>
            <a:avLst/>
            <a:gdLst/>
            <a:ahLst/>
            <a:cxnLst/>
            <a:rect l="l" t="t" r="r" b="b"/>
            <a:pathLst>
              <a:path w="203047" h="85000">
                <a:moveTo>
                  <a:pt x="0" y="85000"/>
                </a:moveTo>
                <a:lnTo>
                  <a:pt x="203047" y="0"/>
                </a:lnTo>
              </a:path>
            </a:pathLst>
          </a:custGeom>
          <a:ln w="1068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905206" y="4439580"/>
            <a:ext cx="203047" cy="85017"/>
          </a:xfrm>
          <a:custGeom>
            <a:avLst/>
            <a:gdLst/>
            <a:ahLst/>
            <a:cxnLst/>
            <a:rect l="l" t="t" r="r" b="b"/>
            <a:pathLst>
              <a:path w="203047" h="85017">
                <a:moveTo>
                  <a:pt x="203047" y="85017"/>
                </a:moveTo>
                <a:lnTo>
                  <a:pt x="0" y="0"/>
                </a:lnTo>
              </a:path>
            </a:pathLst>
          </a:custGeom>
          <a:ln w="230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05206" y="4354563"/>
            <a:ext cx="203047" cy="85017"/>
          </a:xfrm>
          <a:custGeom>
            <a:avLst/>
            <a:gdLst/>
            <a:ahLst/>
            <a:cxnLst/>
            <a:rect l="l" t="t" r="r" b="b"/>
            <a:pathLst>
              <a:path w="203047" h="85017">
                <a:moveTo>
                  <a:pt x="0" y="85017"/>
                </a:moveTo>
                <a:lnTo>
                  <a:pt x="203047" y="0"/>
                </a:lnTo>
              </a:path>
            </a:pathLst>
          </a:custGeom>
          <a:ln w="1068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006730" y="4322954"/>
            <a:ext cx="101523" cy="31608"/>
          </a:xfrm>
          <a:custGeom>
            <a:avLst/>
            <a:gdLst/>
            <a:ahLst/>
            <a:cxnLst/>
            <a:rect l="l" t="t" r="r" b="b"/>
            <a:pathLst>
              <a:path w="101523" h="31608">
                <a:moveTo>
                  <a:pt x="101523" y="31608"/>
                </a:moveTo>
                <a:lnTo>
                  <a:pt x="0" y="0"/>
                </a:lnTo>
              </a:path>
            </a:pathLst>
          </a:custGeom>
          <a:ln w="230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831340" y="1068369"/>
            <a:ext cx="2029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74241" y="1089786"/>
            <a:ext cx="2554885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b="1" baseline="2925" dirty="0">
                <a:latin typeface="Calibri"/>
                <a:cs typeface="Calibri"/>
              </a:rPr>
              <a:t>P</a:t>
            </a:r>
            <a:r>
              <a:rPr sz="4200" b="1" spc="-59" baseline="2925" dirty="0">
                <a:latin typeface="Calibri"/>
                <a:cs typeface="Calibri"/>
              </a:rPr>
              <a:t>r</a:t>
            </a:r>
            <a:r>
              <a:rPr sz="4200" b="1" baseline="2925" dirty="0">
                <a:latin typeface="Calibri"/>
                <a:cs typeface="Calibri"/>
              </a:rPr>
              <a:t>actical Sou</a:t>
            </a:r>
            <a:r>
              <a:rPr sz="4200" b="1" spc="-39" baseline="2925" dirty="0">
                <a:latin typeface="Calibri"/>
                <a:cs typeface="Calibri"/>
              </a:rPr>
              <a:t>r</a:t>
            </a:r>
            <a:r>
              <a:rPr sz="4200" b="1" baseline="2925" dirty="0">
                <a:latin typeface="Calibri"/>
                <a:cs typeface="Calibri"/>
              </a:rPr>
              <a:t>ces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36140" y="18238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79040" y="1842262"/>
            <a:ext cx="4977824" cy="697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aseline="3413" dirty="0">
                <a:latin typeface="Calibri"/>
                <a:cs typeface="Calibri"/>
              </a:rPr>
              <a:t>Independ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-25" baseline="3413" dirty="0">
                <a:latin typeface="Calibri"/>
                <a:cs typeface="Calibri"/>
              </a:rPr>
              <a:t>n</a:t>
            </a:r>
            <a:r>
              <a:rPr sz="3600" baseline="3413" dirty="0">
                <a:latin typeface="Calibri"/>
                <a:cs typeface="Calibri"/>
              </a:rPr>
              <a:t>t</a:t>
            </a:r>
            <a:r>
              <a:rPr sz="3600" spc="4" baseline="3413" dirty="0">
                <a:latin typeface="Calibri"/>
                <a:cs typeface="Calibri"/>
              </a:rPr>
              <a:t> </a:t>
            </a:r>
            <a:r>
              <a:rPr sz="3600" spc="-100" baseline="3413" dirty="0">
                <a:latin typeface="Calibri"/>
                <a:cs typeface="Calibri"/>
              </a:rPr>
              <a:t>V</a:t>
            </a:r>
            <a:r>
              <a:rPr sz="3600" baseline="3413" dirty="0">
                <a:latin typeface="Calibri"/>
                <a:cs typeface="Calibri"/>
              </a:rPr>
              <a:t>ol</a:t>
            </a:r>
            <a:r>
              <a:rPr sz="3600" spc="-29" baseline="3413" dirty="0">
                <a:latin typeface="Calibri"/>
                <a:cs typeface="Calibri"/>
              </a:rPr>
              <a:t>t</a:t>
            </a:r>
            <a:r>
              <a:rPr sz="3600" baseline="3413" dirty="0">
                <a:latin typeface="Calibri"/>
                <a:cs typeface="Calibri"/>
              </a:rPr>
              <a:t>a</a:t>
            </a:r>
            <a:r>
              <a:rPr sz="3600" spc="-25" baseline="3413" dirty="0">
                <a:latin typeface="Calibri"/>
                <a:cs typeface="Calibri"/>
              </a:rPr>
              <a:t>g</a:t>
            </a:r>
            <a:r>
              <a:rPr sz="3600" baseline="3413" dirty="0">
                <a:latin typeface="Calibri"/>
                <a:cs typeface="Calibri"/>
              </a:rPr>
              <a:t>e</a:t>
            </a:r>
            <a:r>
              <a:rPr sz="3600" spc="-9" baseline="3413" dirty="0">
                <a:latin typeface="Calibri"/>
                <a:cs typeface="Calibri"/>
              </a:rPr>
              <a:t> </a:t>
            </a:r>
            <a:r>
              <a:rPr sz="3600" baseline="3413" dirty="0">
                <a:latin typeface="Calibri"/>
                <a:cs typeface="Calibri"/>
              </a:rPr>
              <a:t>&amp; Cur</a:t>
            </a: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baseline="3413" dirty="0">
                <a:latin typeface="Calibri"/>
                <a:cs typeface="Calibri"/>
              </a:rPr>
              <a:t>e</a:t>
            </a:r>
            <a:r>
              <a:rPr sz="3600" spc="-19" baseline="3413" dirty="0">
                <a:latin typeface="Calibri"/>
                <a:cs typeface="Calibri"/>
              </a:rPr>
              <a:t>n</a:t>
            </a:r>
            <a:r>
              <a:rPr sz="3600" baseline="3413" dirty="0">
                <a:latin typeface="Calibri"/>
                <a:cs typeface="Calibri"/>
              </a:rPr>
              <a:t>t</a:t>
            </a:r>
            <a:r>
              <a:rPr sz="3600" spc="-14" baseline="3413" dirty="0">
                <a:latin typeface="Calibri"/>
                <a:cs typeface="Calibri"/>
              </a:rPr>
              <a:t> </a:t>
            </a:r>
            <a:r>
              <a:rPr sz="3600" baseline="3413" dirty="0">
                <a:latin typeface="Calibri"/>
                <a:cs typeface="Calibri"/>
              </a:rPr>
              <a:t>Sou</a:t>
            </a:r>
            <a:r>
              <a:rPr sz="3600" spc="-39" baseline="3413" dirty="0">
                <a:latin typeface="Calibri"/>
                <a:cs typeface="Calibri"/>
              </a:rPr>
              <a:t>r</a:t>
            </a:r>
            <a:r>
              <a:rPr sz="3600" baseline="3413" dirty="0">
                <a:latin typeface="Calibri"/>
                <a:cs typeface="Calibri"/>
              </a:rPr>
              <a:t>c</a:t>
            </a:r>
            <a:r>
              <a:rPr sz="3600" spc="9" baseline="3413" dirty="0">
                <a:latin typeface="Calibri"/>
                <a:cs typeface="Calibri"/>
              </a:rPr>
              <a:t>e</a:t>
            </a:r>
            <a:r>
              <a:rPr sz="3600" baseline="3413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 marL="127304" marR="45720">
              <a:lnSpc>
                <a:spcPct val="101725"/>
              </a:lnSpc>
              <a:spcBef>
                <a:spcPts val="312"/>
              </a:spcBef>
            </a:pPr>
            <a:r>
              <a:rPr sz="2000" dirty="0">
                <a:latin typeface="Arial"/>
                <a:cs typeface="Arial"/>
              </a:rPr>
              <a:t>– </a:t>
            </a:r>
            <a:r>
              <a:rPr sz="2000" spc="29" dirty="0">
                <a:latin typeface="Arial"/>
                <a:cs typeface="Arial"/>
              </a:rPr>
              <a:t> 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4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cuit </a:t>
            </a:r>
            <a:r>
              <a:rPr sz="2000" spc="-29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ep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nta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4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01900" y="3376069"/>
            <a:ext cx="3106108" cy="3077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65"/>
              </a:lnSpc>
              <a:spcBef>
                <a:spcPts val="118"/>
              </a:spcBef>
            </a:pPr>
            <a:r>
              <a:rPr sz="2200" b="1" spc="59" dirty="0">
                <a:latin typeface="Times New Roman"/>
                <a:cs typeface="Times New Roman"/>
              </a:rPr>
              <a:t>P</a:t>
            </a:r>
            <a:r>
              <a:rPr sz="2200" b="1" spc="-69" dirty="0">
                <a:latin typeface="Times New Roman"/>
                <a:cs typeface="Times New Roman"/>
              </a:rPr>
              <a:t>r</a:t>
            </a:r>
            <a:r>
              <a:rPr sz="2200" b="1" dirty="0">
                <a:latin typeface="Times New Roman"/>
                <a:cs typeface="Times New Roman"/>
              </a:rPr>
              <a:t>a</a:t>
            </a:r>
            <a:r>
              <a:rPr sz="2200" b="1" spc="29" dirty="0">
                <a:latin typeface="Times New Roman"/>
                <a:cs typeface="Times New Roman"/>
              </a:rPr>
              <a:t>c</a:t>
            </a:r>
            <a:r>
              <a:rPr sz="2200" b="1" spc="-29" dirty="0">
                <a:latin typeface="Times New Roman"/>
                <a:cs typeface="Times New Roman"/>
              </a:rPr>
              <a:t>t</a:t>
            </a:r>
            <a:r>
              <a:rPr sz="2200" b="1" spc="-9" dirty="0">
                <a:latin typeface="Times New Roman"/>
                <a:cs typeface="Times New Roman"/>
              </a:rPr>
              <a:t>i</a:t>
            </a:r>
            <a:r>
              <a:rPr sz="2200" b="1" spc="25" dirty="0">
                <a:latin typeface="Times New Roman"/>
                <a:cs typeface="Times New Roman"/>
              </a:rPr>
              <a:t>c</a:t>
            </a:r>
            <a:r>
              <a:rPr sz="2200" b="1" dirty="0">
                <a:latin typeface="Times New Roman"/>
                <a:cs typeface="Times New Roman"/>
              </a:rPr>
              <a:t>al</a:t>
            </a:r>
            <a:r>
              <a:rPr sz="2200" b="1" spc="-39" dirty="0">
                <a:latin typeface="Times New Roman"/>
                <a:cs typeface="Times New Roman"/>
              </a:rPr>
              <a:t> </a:t>
            </a:r>
            <a:r>
              <a:rPr sz="2200" b="1" spc="-84" dirty="0">
                <a:latin typeface="Times New Roman"/>
                <a:cs typeface="Times New Roman"/>
              </a:rPr>
              <a:t>V</a:t>
            </a:r>
            <a:r>
              <a:rPr sz="2200" b="1" dirty="0">
                <a:latin typeface="Times New Roman"/>
                <a:cs typeface="Times New Roman"/>
              </a:rPr>
              <a:t>ol</a:t>
            </a:r>
            <a:r>
              <a:rPr sz="2200" b="1" spc="-34" dirty="0">
                <a:latin typeface="Times New Roman"/>
                <a:cs typeface="Times New Roman"/>
              </a:rPr>
              <a:t>t</a:t>
            </a:r>
            <a:r>
              <a:rPr sz="2200" b="1" dirty="0">
                <a:latin typeface="Times New Roman"/>
                <a:cs typeface="Times New Roman"/>
              </a:rPr>
              <a:t>a</a:t>
            </a:r>
            <a:r>
              <a:rPr sz="2200" b="1" spc="4" dirty="0">
                <a:latin typeface="Times New Roman"/>
                <a:cs typeface="Times New Roman"/>
              </a:rPr>
              <a:t>g</a:t>
            </a:r>
            <a:r>
              <a:rPr sz="2200" b="1" dirty="0">
                <a:latin typeface="Times New Roman"/>
                <a:cs typeface="Times New Roman"/>
              </a:rPr>
              <a:t>e</a:t>
            </a:r>
            <a:r>
              <a:rPr sz="2200" b="1" spc="-2" dirty="0">
                <a:latin typeface="Times New Roman"/>
                <a:cs typeface="Times New Roman"/>
              </a:rPr>
              <a:t> </a:t>
            </a:r>
            <a:r>
              <a:rPr sz="2200" b="1" spc="-19" dirty="0">
                <a:latin typeface="Times New Roman"/>
                <a:cs typeface="Times New Roman"/>
              </a:rPr>
              <a:t>S</a:t>
            </a:r>
            <a:r>
              <a:rPr sz="2200" b="1" dirty="0">
                <a:latin typeface="Times New Roman"/>
                <a:cs typeface="Times New Roman"/>
              </a:rPr>
              <a:t>o</a:t>
            </a:r>
            <a:r>
              <a:rPr sz="2200" b="1" spc="-14" dirty="0">
                <a:latin typeface="Times New Roman"/>
                <a:cs typeface="Times New Roman"/>
              </a:rPr>
              <a:t>u</a:t>
            </a:r>
            <a:r>
              <a:rPr sz="2200" b="1" spc="-69" dirty="0">
                <a:latin typeface="Times New Roman"/>
                <a:cs typeface="Times New Roman"/>
              </a:rPr>
              <a:t>r</a:t>
            </a:r>
            <a:r>
              <a:rPr sz="2200" b="1" spc="25" dirty="0">
                <a:latin typeface="Times New Roman"/>
                <a:cs typeface="Times New Roman"/>
              </a:rPr>
              <a:t>ce</a:t>
            </a:r>
            <a:r>
              <a:rPr sz="2200" b="1" dirty="0">
                <a:latin typeface="Times New Roman"/>
                <a:cs typeface="Times New Roman"/>
              </a:rPr>
              <a:t>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53306" y="3376069"/>
            <a:ext cx="1134058" cy="3077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65"/>
              </a:lnSpc>
              <a:spcBef>
                <a:spcPts val="118"/>
              </a:spcBef>
            </a:pPr>
            <a:r>
              <a:rPr sz="2200" b="1" spc="59" dirty="0">
                <a:latin typeface="Times New Roman"/>
                <a:cs typeface="Times New Roman"/>
              </a:rPr>
              <a:t>P</a:t>
            </a:r>
            <a:r>
              <a:rPr sz="2200" b="1" spc="-69" dirty="0">
                <a:latin typeface="Times New Roman"/>
                <a:cs typeface="Times New Roman"/>
              </a:rPr>
              <a:t>r</a:t>
            </a:r>
            <a:r>
              <a:rPr sz="2200" b="1" dirty="0">
                <a:latin typeface="Times New Roman"/>
                <a:cs typeface="Times New Roman"/>
              </a:rPr>
              <a:t>a</a:t>
            </a:r>
            <a:r>
              <a:rPr sz="2200" b="1" spc="29" dirty="0">
                <a:latin typeface="Times New Roman"/>
                <a:cs typeface="Times New Roman"/>
              </a:rPr>
              <a:t>c</a:t>
            </a:r>
            <a:r>
              <a:rPr sz="2200" b="1" spc="-29" dirty="0">
                <a:latin typeface="Times New Roman"/>
                <a:cs typeface="Times New Roman"/>
              </a:rPr>
              <a:t>t</a:t>
            </a:r>
            <a:r>
              <a:rPr sz="2200" b="1" spc="-9" dirty="0">
                <a:latin typeface="Times New Roman"/>
                <a:cs typeface="Times New Roman"/>
              </a:rPr>
              <a:t>i</a:t>
            </a:r>
            <a:r>
              <a:rPr sz="2200" b="1" spc="25" dirty="0">
                <a:latin typeface="Times New Roman"/>
                <a:cs typeface="Times New Roman"/>
              </a:rPr>
              <a:t>c</a:t>
            </a:r>
            <a:r>
              <a:rPr sz="2200" b="1" dirty="0">
                <a:latin typeface="Times New Roman"/>
                <a:cs typeface="Times New Roman"/>
              </a:rPr>
              <a:t>al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95018" y="3376069"/>
            <a:ext cx="1023032" cy="3077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65"/>
              </a:lnSpc>
              <a:spcBef>
                <a:spcPts val="118"/>
              </a:spcBef>
            </a:pPr>
            <a:r>
              <a:rPr sz="2200" b="1" spc="14" dirty="0">
                <a:latin typeface="Times New Roman"/>
                <a:cs typeface="Times New Roman"/>
              </a:rPr>
              <a:t>C</a:t>
            </a:r>
            <a:r>
              <a:rPr sz="2200" b="1" spc="-19" dirty="0">
                <a:latin typeface="Times New Roman"/>
                <a:cs typeface="Times New Roman"/>
              </a:rPr>
              <a:t>u</a:t>
            </a:r>
            <a:r>
              <a:rPr sz="2200" b="1" spc="-69" dirty="0">
                <a:latin typeface="Times New Roman"/>
                <a:cs typeface="Times New Roman"/>
              </a:rPr>
              <a:t>rr</a:t>
            </a:r>
            <a:r>
              <a:rPr sz="2200" b="1" spc="25" dirty="0">
                <a:latin typeface="Times New Roman"/>
                <a:cs typeface="Times New Roman"/>
              </a:rPr>
              <a:t>e</a:t>
            </a:r>
            <a:r>
              <a:rPr sz="2200" b="1" spc="-19" dirty="0">
                <a:latin typeface="Times New Roman"/>
                <a:cs typeface="Times New Roman"/>
              </a:rPr>
              <a:t>n</a:t>
            </a:r>
            <a:r>
              <a:rPr sz="2200" b="1" dirty="0">
                <a:latin typeface="Times New Roman"/>
                <a:cs typeface="Times New Roman"/>
              </a:rPr>
              <a:t>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22365" y="3376069"/>
            <a:ext cx="987692" cy="3077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65"/>
              </a:lnSpc>
              <a:spcBef>
                <a:spcPts val="118"/>
              </a:spcBef>
            </a:pPr>
            <a:r>
              <a:rPr sz="2200" b="1" spc="-19" dirty="0">
                <a:latin typeface="Times New Roman"/>
                <a:cs typeface="Times New Roman"/>
              </a:rPr>
              <a:t>S</a:t>
            </a:r>
            <a:r>
              <a:rPr sz="2200" b="1" dirty="0">
                <a:latin typeface="Times New Roman"/>
                <a:cs typeface="Times New Roman"/>
              </a:rPr>
              <a:t>o</a:t>
            </a:r>
            <a:r>
              <a:rPr sz="2200" b="1" spc="-14" dirty="0">
                <a:latin typeface="Times New Roman"/>
                <a:cs typeface="Times New Roman"/>
              </a:rPr>
              <a:t>u</a:t>
            </a:r>
            <a:r>
              <a:rPr sz="2200" b="1" spc="-69" dirty="0">
                <a:latin typeface="Times New Roman"/>
                <a:cs typeface="Times New Roman"/>
              </a:rPr>
              <a:t>r</a:t>
            </a:r>
            <a:r>
              <a:rPr sz="2200" b="1" spc="25" dirty="0">
                <a:latin typeface="Times New Roman"/>
                <a:cs typeface="Times New Roman"/>
              </a:rPr>
              <a:t>ce</a:t>
            </a:r>
            <a:r>
              <a:rPr sz="2200" b="1" dirty="0">
                <a:latin typeface="Times New Roman"/>
                <a:cs typeface="Times New Roman"/>
              </a:rPr>
              <a:t>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29452" y="3796376"/>
            <a:ext cx="349630" cy="3534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95"/>
              </a:lnSpc>
              <a:spcBef>
                <a:spcPts val="134"/>
              </a:spcBef>
            </a:pPr>
            <a:r>
              <a:rPr sz="3300" b="1" spc="-84" baseline="6588" dirty="0">
                <a:latin typeface="Times New Roman"/>
                <a:cs typeface="Times New Roman"/>
              </a:rPr>
              <a:t>V</a:t>
            </a:r>
            <a:r>
              <a:rPr sz="2475" b="1" baseline="-7027" dirty="0">
                <a:latin typeface="Times New Roman"/>
                <a:cs typeface="Times New Roman"/>
              </a:rPr>
              <a:t>s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93209" y="3796376"/>
            <a:ext cx="349612" cy="3534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95"/>
              </a:lnSpc>
              <a:spcBef>
                <a:spcPts val="134"/>
              </a:spcBef>
            </a:pPr>
            <a:r>
              <a:rPr sz="3300" b="1" spc="-84" baseline="6588" dirty="0">
                <a:latin typeface="Times New Roman"/>
                <a:cs typeface="Times New Roman"/>
              </a:rPr>
              <a:t>R</a:t>
            </a:r>
            <a:r>
              <a:rPr sz="2475" b="1" baseline="-7027" dirty="0">
                <a:latin typeface="Times New Roman"/>
                <a:cs typeface="Times New Roman"/>
              </a:rPr>
              <a:t>s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38561" y="4287833"/>
            <a:ext cx="197595" cy="377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0"/>
              </a:lnSpc>
              <a:spcBef>
                <a:spcPts val="146"/>
              </a:spcBef>
            </a:pPr>
            <a:r>
              <a:rPr sz="2750" dirty="0">
                <a:latin typeface="Arial"/>
                <a:cs typeface="Arial"/>
              </a:rPr>
              <a:t>-</a:t>
            </a:r>
            <a:endParaRPr sz="27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93444" y="4336060"/>
            <a:ext cx="230358" cy="3077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70"/>
              </a:lnSpc>
              <a:spcBef>
                <a:spcPts val="118"/>
              </a:spcBef>
            </a:pPr>
            <a:r>
              <a:rPr sz="2200" dirty="0">
                <a:latin typeface="Arial"/>
                <a:cs typeface="Arial"/>
              </a:rPr>
              <a:t>+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40028" y="4433336"/>
            <a:ext cx="273384" cy="353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95"/>
              </a:lnSpc>
              <a:spcBef>
                <a:spcPts val="134"/>
              </a:spcBef>
            </a:pPr>
            <a:r>
              <a:rPr sz="3300" b="1" spc="44" baseline="6588" dirty="0">
                <a:latin typeface="Times New Roman"/>
                <a:cs typeface="Times New Roman"/>
              </a:rPr>
              <a:t>I</a:t>
            </a:r>
            <a:r>
              <a:rPr sz="2475" b="1" baseline="-7027" dirty="0">
                <a:latin typeface="Times New Roman"/>
                <a:cs typeface="Times New Roman"/>
              </a:rPr>
              <a:t>s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97078" y="4433336"/>
            <a:ext cx="349615" cy="353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95"/>
              </a:lnSpc>
              <a:spcBef>
                <a:spcPts val="134"/>
              </a:spcBef>
            </a:pPr>
            <a:r>
              <a:rPr sz="3300" b="1" spc="-84" baseline="6588" dirty="0">
                <a:latin typeface="Times New Roman"/>
                <a:cs typeface="Times New Roman"/>
              </a:rPr>
              <a:t>R</a:t>
            </a:r>
            <a:r>
              <a:rPr sz="2475" b="1" baseline="-7027" dirty="0">
                <a:latin typeface="Times New Roman"/>
                <a:cs typeface="Times New Roman"/>
              </a:rPr>
              <a:t>s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02741" y="6578220"/>
            <a:ext cx="992125" cy="185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5"/>
              </a:lnSpc>
              <a:spcBef>
                <a:spcPts val="69"/>
              </a:spcBef>
            </a:pP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100" baseline="227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1</a:t>
            </a:r>
            <a:r>
              <a:rPr sz="1200" b="1" spc="-9" baseline="27306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1200" b="1" baseline="27306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200" b="1" spc="105" baseline="27306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94" baseline="2275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ea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69765" y="6559964"/>
            <a:ext cx="2748286" cy="3077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lang="en-US" b="1" baseline="2275" dirty="0">
                <a:solidFill>
                  <a:srgbClr val="001F5F"/>
                </a:solidFill>
                <a:latin typeface="Calibri"/>
                <a:cs typeface="Calibri"/>
              </a:rPr>
              <a:t>Electrical &amp; Electronics Systems (EE1002)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72469" y="4826195"/>
            <a:ext cx="634261" cy="4840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8006730" y="4826195"/>
            <a:ext cx="380451" cy="4840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3047232" y="4469472"/>
            <a:ext cx="425065" cy="4840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7372469" y="3934184"/>
            <a:ext cx="634261" cy="3251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8006730" y="3934184"/>
            <a:ext cx="380451" cy="3251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372468" y="4259300"/>
            <a:ext cx="1014712" cy="572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A3CD-620A-4E5E-A1C7-BBB18570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Session outcome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BEE3A-B36C-4174-A295-3E5F26022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4103" y="1552397"/>
            <a:ext cx="4466343" cy="3654082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gency FB" panose="020B0503020202020204" pitchFamily="34" charset="0"/>
              </a:rPr>
              <a:t>“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DC networks analysis &amp; applications</a:t>
            </a:r>
            <a:r>
              <a:rPr lang="en-US" sz="2800" dirty="0">
                <a:solidFill>
                  <a:srgbClr val="0070C0"/>
                </a:solidFill>
                <a:latin typeface="Agency FB" panose="020B0503020202020204" pitchFamily="34" charset="0"/>
              </a:rPr>
              <a:t>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255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3105150" y="1447800"/>
            <a:ext cx="5810250" cy="2114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76600" y="3667126"/>
            <a:ext cx="5410200" cy="2200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831340" y="996346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74240" y="1014729"/>
            <a:ext cx="193690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baseline="3413" dirty="0">
                <a:solidFill>
                  <a:srgbClr val="FF0000"/>
                </a:solidFill>
                <a:latin typeface="Calibri"/>
                <a:cs typeface="Calibri"/>
              </a:rPr>
              <a:t>Unde</a:t>
            </a:r>
            <a:r>
              <a:rPr sz="3600" b="1" spc="-25" baseline="3413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600" b="1" spc="-19" baseline="3413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600" b="1" spc="-29" baseline="3413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600" b="1" baseline="3413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3600" b="1" spc="-4" baseline="3413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3600" b="1" baseline="3413" dirty="0">
                <a:solidFill>
                  <a:srgbClr val="FF0000"/>
                </a:solidFill>
                <a:latin typeface="Calibri"/>
                <a:cs typeface="Calibri"/>
              </a:rPr>
              <a:t>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8451" y="1014729"/>
            <a:ext cx="135287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baseline="3413" dirty="0">
                <a:solidFill>
                  <a:srgbClr val="FF0000"/>
                </a:solidFill>
                <a:latin typeface="Calibri"/>
                <a:cs typeface="Calibri"/>
              </a:rPr>
              <a:t>Deli</a:t>
            </a:r>
            <a:r>
              <a:rPr sz="3600" b="1" spc="-19" baseline="3413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3600" b="1" baseline="3413" dirty="0">
                <a:solidFill>
                  <a:srgbClr val="FF0000"/>
                </a:solidFill>
                <a:latin typeface="Calibri"/>
                <a:cs typeface="Calibri"/>
              </a:rPr>
              <a:t>ering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59096" y="1014729"/>
            <a:ext cx="54870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baseline="3413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04688" y="1014729"/>
            <a:ext cx="135729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baseline="3413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600" b="1" spc="-19" baseline="3413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3600" b="1" baseline="3413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600" b="1" spc="4" baseline="3413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600" b="1" baseline="3413" dirty="0">
                <a:solidFill>
                  <a:srgbClr val="FF0000"/>
                </a:solidFill>
                <a:latin typeface="Calibri"/>
                <a:cs typeface="Calibri"/>
              </a:rPr>
              <a:t>rb</a:t>
            </a:r>
            <a:r>
              <a:rPr sz="3600" b="1" spc="-4" baseline="3413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600" b="1" baseline="3413" dirty="0">
                <a:solidFill>
                  <a:srgbClr val="FF0000"/>
                </a:solidFill>
                <a:latin typeface="Calibri"/>
                <a:cs typeface="Calibri"/>
              </a:rPr>
              <a:t>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59777" y="1014729"/>
            <a:ext cx="8785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-39" baseline="3413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3600" b="1" baseline="3413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600" b="1" spc="-19" baseline="3413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3600" b="1" baseline="3413" dirty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34553" y="1014729"/>
            <a:ext cx="37477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-14" baseline="3413" dirty="0">
                <a:solidFill>
                  <a:srgbClr val="FF0000"/>
                </a:solidFill>
                <a:latin typeface="Calibri"/>
                <a:cs typeface="Calibri"/>
              </a:rPr>
              <a:t>by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09458" y="1014729"/>
            <a:ext cx="49196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-4" baseline="3413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02090" y="1014729"/>
            <a:ext cx="92787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baseline="3413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600" b="1" spc="9" baseline="3413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600" b="1" baseline="3413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3600" b="1" spc="-39" baseline="3413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600" b="1" baseline="3413" dirty="0">
                <a:solidFill>
                  <a:srgbClr val="FF0000"/>
                </a:solidFill>
                <a:latin typeface="Calibri"/>
                <a:cs typeface="Calibri"/>
              </a:rPr>
              <a:t>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52519" y="5993460"/>
            <a:ext cx="2912513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sz="2400" baseline="3413" dirty="0">
                <a:latin typeface="Calibri"/>
                <a:cs typeface="Calibri"/>
              </a:rPr>
              <a:t>Fi</a:t>
            </a:r>
            <a:r>
              <a:rPr sz="2400" spc="4" baseline="3413" dirty="0">
                <a:latin typeface="Calibri"/>
                <a:cs typeface="Calibri"/>
              </a:rPr>
              <a:t>g</a:t>
            </a:r>
            <a:r>
              <a:rPr sz="2400" baseline="3413" dirty="0">
                <a:latin typeface="Calibri"/>
                <a:cs typeface="Calibri"/>
              </a:rPr>
              <a:t>.</a:t>
            </a:r>
            <a:r>
              <a:rPr sz="2400" spc="-32" baseline="3413" dirty="0">
                <a:latin typeface="Calibri"/>
                <a:cs typeface="Calibri"/>
              </a:rPr>
              <a:t> </a:t>
            </a:r>
            <a:r>
              <a:rPr sz="2400" baseline="3413" dirty="0">
                <a:latin typeface="Calibri"/>
                <a:cs typeface="Calibri"/>
              </a:rPr>
              <a:t>Sou</a:t>
            </a:r>
            <a:r>
              <a:rPr sz="2400" spc="-29" baseline="3413" dirty="0">
                <a:latin typeface="Calibri"/>
                <a:cs typeface="Calibri"/>
              </a:rPr>
              <a:t>r</a:t>
            </a:r>
            <a:r>
              <a:rPr sz="2400" baseline="3413" dirty="0">
                <a:latin typeface="Calibri"/>
                <a:cs typeface="Calibri"/>
              </a:rPr>
              <a:t>ce</a:t>
            </a:r>
            <a:r>
              <a:rPr sz="2400" spc="-19" baseline="3413" dirty="0">
                <a:latin typeface="Calibri"/>
                <a:cs typeface="Calibri"/>
              </a:rPr>
              <a:t> </a:t>
            </a:r>
            <a:r>
              <a:rPr sz="2400" baseline="3413" dirty="0">
                <a:latin typeface="Calibri"/>
                <a:cs typeface="Calibri"/>
              </a:rPr>
              <a:t>a</a:t>
            </a:r>
            <a:r>
              <a:rPr sz="2400" spc="4" baseline="3413" dirty="0">
                <a:latin typeface="Calibri"/>
                <a:cs typeface="Calibri"/>
              </a:rPr>
              <a:t>n</a:t>
            </a:r>
            <a:r>
              <a:rPr sz="2400" baseline="3413" dirty="0">
                <a:latin typeface="Calibri"/>
                <a:cs typeface="Calibri"/>
              </a:rPr>
              <a:t>d</a:t>
            </a:r>
            <a:r>
              <a:rPr sz="2400" spc="-39" baseline="3413" dirty="0">
                <a:latin typeface="Calibri"/>
                <a:cs typeface="Calibri"/>
              </a:rPr>
              <a:t> </a:t>
            </a:r>
            <a:r>
              <a:rPr sz="2400" baseline="3413" dirty="0">
                <a:latin typeface="Calibri"/>
                <a:cs typeface="Calibri"/>
              </a:rPr>
              <a:t>Si</a:t>
            </a:r>
            <a:r>
              <a:rPr sz="2400" spc="4" baseline="3413" dirty="0">
                <a:latin typeface="Calibri"/>
                <a:cs typeface="Calibri"/>
              </a:rPr>
              <a:t>n</a:t>
            </a:r>
            <a:r>
              <a:rPr sz="2400" baseline="3413" dirty="0">
                <a:latin typeface="Calibri"/>
                <a:cs typeface="Calibri"/>
              </a:rPr>
              <a:t>k</a:t>
            </a:r>
            <a:r>
              <a:rPr sz="2400" spc="-31" baseline="3413" dirty="0">
                <a:latin typeface="Calibri"/>
                <a:cs typeface="Calibri"/>
              </a:rPr>
              <a:t> </a:t>
            </a:r>
            <a:r>
              <a:rPr sz="2400" spc="-14" baseline="3413" dirty="0">
                <a:latin typeface="Calibri"/>
                <a:cs typeface="Calibri"/>
              </a:rPr>
              <a:t>c</a:t>
            </a:r>
            <a:r>
              <a:rPr sz="2400" baseline="3413" dirty="0">
                <a:latin typeface="Calibri"/>
                <a:cs typeface="Calibri"/>
              </a:rPr>
              <a:t>o</a:t>
            </a:r>
            <a:r>
              <a:rPr sz="2400" spc="-9" baseline="3413" dirty="0">
                <a:latin typeface="Calibri"/>
                <a:cs typeface="Calibri"/>
              </a:rPr>
              <a:t>n</a:t>
            </a:r>
            <a:r>
              <a:rPr sz="2400" spc="4" baseline="3413" dirty="0">
                <a:latin typeface="Calibri"/>
                <a:cs typeface="Calibri"/>
              </a:rPr>
              <a:t>fi</a:t>
            </a:r>
            <a:r>
              <a:rPr sz="2400" baseline="3413" dirty="0">
                <a:latin typeface="Calibri"/>
                <a:cs typeface="Calibri"/>
              </a:rPr>
              <a:t>g</a:t>
            </a:r>
            <a:r>
              <a:rPr sz="2400" spc="4" baseline="3413" dirty="0">
                <a:latin typeface="Calibri"/>
                <a:cs typeface="Calibri"/>
              </a:rPr>
              <a:t>u</a:t>
            </a:r>
            <a:r>
              <a:rPr sz="2400" spc="-39" baseline="3413" dirty="0">
                <a:latin typeface="Calibri"/>
                <a:cs typeface="Calibri"/>
              </a:rPr>
              <a:t>r</a:t>
            </a:r>
            <a:r>
              <a:rPr sz="2400" spc="-9" baseline="3413" dirty="0">
                <a:latin typeface="Calibri"/>
                <a:cs typeface="Calibri"/>
              </a:rPr>
              <a:t>a</a:t>
            </a:r>
            <a:r>
              <a:rPr sz="2400" spc="4" baseline="3413" dirty="0">
                <a:latin typeface="Calibri"/>
                <a:cs typeface="Calibri"/>
              </a:rPr>
              <a:t>ti</a:t>
            </a:r>
            <a:r>
              <a:rPr sz="2400" baseline="3413" dirty="0">
                <a:latin typeface="Calibri"/>
                <a:cs typeface="Calibri"/>
              </a:rPr>
              <a:t>ons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741" y="6578220"/>
            <a:ext cx="992125" cy="185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5"/>
              </a:lnSpc>
              <a:spcBef>
                <a:spcPts val="69"/>
              </a:spcBef>
            </a:pP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100" baseline="227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1</a:t>
            </a:r>
            <a:r>
              <a:rPr sz="1200" b="1" spc="-9" baseline="27306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1200" b="1" baseline="27306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200" b="1" spc="105" baseline="27306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94" baseline="2275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ea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9764" y="6535929"/>
            <a:ext cx="2993752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lang="en-US" b="1" baseline="2275" dirty="0">
                <a:solidFill>
                  <a:srgbClr val="001F5F"/>
                </a:solidFill>
                <a:latin typeface="Calibri"/>
                <a:cs typeface="Calibri"/>
              </a:rPr>
              <a:t>Electrical &amp; Electronics Systems (EE1002)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9"/>
          <p:cNvSpPr/>
          <p:nvPr/>
        </p:nvSpPr>
        <p:spPr>
          <a:xfrm>
            <a:off x="8583677" y="1997075"/>
            <a:ext cx="34925" cy="103124"/>
          </a:xfrm>
          <a:custGeom>
            <a:avLst/>
            <a:gdLst/>
            <a:ahLst/>
            <a:cxnLst/>
            <a:rect l="l" t="t" r="r" b="b"/>
            <a:pathLst>
              <a:path w="34925" h="103124">
                <a:moveTo>
                  <a:pt x="0" y="103124"/>
                </a:moveTo>
                <a:lnTo>
                  <a:pt x="3492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618601" y="1997076"/>
            <a:ext cx="71374" cy="207899"/>
          </a:xfrm>
          <a:custGeom>
            <a:avLst/>
            <a:gdLst/>
            <a:ahLst/>
            <a:cxnLst/>
            <a:rect l="l" t="t" r="r" b="b"/>
            <a:pathLst>
              <a:path w="71374" h="207899">
                <a:moveTo>
                  <a:pt x="0" y="0"/>
                </a:moveTo>
                <a:lnTo>
                  <a:pt x="71374" y="2078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689975" y="1997076"/>
            <a:ext cx="71500" cy="207899"/>
          </a:xfrm>
          <a:custGeom>
            <a:avLst/>
            <a:gdLst/>
            <a:ahLst/>
            <a:cxnLst/>
            <a:rect l="l" t="t" r="r" b="b"/>
            <a:pathLst>
              <a:path w="71500" h="207899">
                <a:moveTo>
                  <a:pt x="0" y="207899"/>
                </a:moveTo>
                <a:lnTo>
                  <a:pt x="7150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761476" y="1997076"/>
            <a:ext cx="71374" cy="207899"/>
          </a:xfrm>
          <a:custGeom>
            <a:avLst/>
            <a:gdLst/>
            <a:ahLst/>
            <a:cxnLst/>
            <a:rect l="l" t="t" r="r" b="b"/>
            <a:pathLst>
              <a:path w="71374" h="207899">
                <a:moveTo>
                  <a:pt x="0" y="0"/>
                </a:moveTo>
                <a:lnTo>
                  <a:pt x="71374" y="2078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832850" y="1997076"/>
            <a:ext cx="71500" cy="207899"/>
          </a:xfrm>
          <a:custGeom>
            <a:avLst/>
            <a:gdLst/>
            <a:ahLst/>
            <a:cxnLst/>
            <a:rect l="l" t="t" r="r" b="b"/>
            <a:pathLst>
              <a:path w="71500" h="207899">
                <a:moveTo>
                  <a:pt x="0" y="207899"/>
                </a:moveTo>
                <a:lnTo>
                  <a:pt x="7150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904351" y="1997076"/>
            <a:ext cx="69850" cy="207899"/>
          </a:xfrm>
          <a:custGeom>
            <a:avLst/>
            <a:gdLst/>
            <a:ahLst/>
            <a:cxnLst/>
            <a:rect l="l" t="t" r="r" b="b"/>
            <a:pathLst>
              <a:path w="69850" h="207899">
                <a:moveTo>
                  <a:pt x="0" y="0"/>
                </a:moveTo>
                <a:lnTo>
                  <a:pt x="69850" y="2078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974201" y="2100327"/>
            <a:ext cx="26924" cy="104775"/>
          </a:xfrm>
          <a:custGeom>
            <a:avLst/>
            <a:gdLst/>
            <a:ahLst/>
            <a:cxnLst/>
            <a:rect l="l" t="t" r="r" b="b"/>
            <a:pathLst>
              <a:path w="26924" h="104775">
                <a:moveTo>
                  <a:pt x="0" y="104775"/>
                </a:moveTo>
                <a:lnTo>
                  <a:pt x="2692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055100" y="2100326"/>
            <a:ext cx="230250" cy="1524"/>
          </a:xfrm>
          <a:custGeom>
            <a:avLst/>
            <a:gdLst/>
            <a:ahLst/>
            <a:cxnLst/>
            <a:rect l="l" t="t" r="r" b="b"/>
            <a:pathLst>
              <a:path w="230250" h="1524">
                <a:moveTo>
                  <a:pt x="0" y="0"/>
                </a:moveTo>
                <a:lnTo>
                  <a:pt x="230250" y="1524"/>
                </a:lnTo>
              </a:path>
            </a:pathLst>
          </a:custGeom>
          <a:ln w="206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283701" y="2046351"/>
            <a:ext cx="87375" cy="109474"/>
          </a:xfrm>
          <a:custGeom>
            <a:avLst/>
            <a:gdLst/>
            <a:ahLst/>
            <a:cxnLst/>
            <a:rect l="l" t="t" r="r" b="b"/>
            <a:pathLst>
              <a:path w="87375" h="109474">
                <a:moveTo>
                  <a:pt x="0" y="54737"/>
                </a:moveTo>
                <a:lnTo>
                  <a:pt x="1840" y="38969"/>
                </a:lnTo>
                <a:lnTo>
                  <a:pt x="7002" y="25001"/>
                </a:lnTo>
                <a:lnTo>
                  <a:pt x="14952" y="13506"/>
                </a:lnTo>
                <a:lnTo>
                  <a:pt x="25151" y="5156"/>
                </a:lnTo>
                <a:lnTo>
                  <a:pt x="37065" y="624"/>
                </a:lnTo>
                <a:lnTo>
                  <a:pt x="43688" y="0"/>
                </a:lnTo>
                <a:lnTo>
                  <a:pt x="56274" y="2305"/>
                </a:lnTo>
                <a:lnTo>
                  <a:pt x="67423" y="8775"/>
                </a:lnTo>
                <a:lnTo>
                  <a:pt x="76597" y="18736"/>
                </a:lnTo>
                <a:lnTo>
                  <a:pt x="83260" y="31515"/>
                </a:lnTo>
                <a:lnTo>
                  <a:pt x="86877" y="46441"/>
                </a:lnTo>
                <a:lnTo>
                  <a:pt x="87375" y="54737"/>
                </a:lnTo>
                <a:lnTo>
                  <a:pt x="85535" y="70504"/>
                </a:lnTo>
                <a:lnTo>
                  <a:pt x="80373" y="84472"/>
                </a:lnTo>
                <a:lnTo>
                  <a:pt x="72423" y="95967"/>
                </a:lnTo>
                <a:lnTo>
                  <a:pt x="62224" y="104317"/>
                </a:lnTo>
                <a:lnTo>
                  <a:pt x="50310" y="108849"/>
                </a:lnTo>
                <a:lnTo>
                  <a:pt x="43688" y="109474"/>
                </a:lnTo>
                <a:lnTo>
                  <a:pt x="31101" y="107168"/>
                </a:lnTo>
                <a:lnTo>
                  <a:pt x="19952" y="100698"/>
                </a:lnTo>
                <a:lnTo>
                  <a:pt x="10778" y="90737"/>
                </a:lnTo>
                <a:lnTo>
                  <a:pt x="4115" y="77958"/>
                </a:lnTo>
                <a:lnTo>
                  <a:pt x="498" y="63032"/>
                </a:lnTo>
                <a:lnTo>
                  <a:pt x="0" y="54737"/>
                </a:lnTo>
                <a:close/>
              </a:path>
            </a:pathLst>
          </a:custGeom>
          <a:ln w="206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866126" y="2459102"/>
            <a:ext cx="419100" cy="511175"/>
          </a:xfrm>
          <a:custGeom>
            <a:avLst/>
            <a:gdLst/>
            <a:ahLst/>
            <a:cxnLst/>
            <a:rect l="l" t="t" r="r" b="b"/>
            <a:pathLst>
              <a:path w="419100" h="511175">
                <a:moveTo>
                  <a:pt x="0" y="255524"/>
                </a:moveTo>
                <a:lnTo>
                  <a:pt x="693" y="234570"/>
                </a:lnTo>
                <a:lnTo>
                  <a:pt x="2740" y="214082"/>
                </a:lnTo>
                <a:lnTo>
                  <a:pt x="6084" y="194126"/>
                </a:lnTo>
                <a:lnTo>
                  <a:pt x="10674" y="174768"/>
                </a:lnTo>
                <a:lnTo>
                  <a:pt x="16454" y="156073"/>
                </a:lnTo>
                <a:lnTo>
                  <a:pt x="23372" y="138107"/>
                </a:lnTo>
                <a:lnTo>
                  <a:pt x="31373" y="120935"/>
                </a:lnTo>
                <a:lnTo>
                  <a:pt x="40404" y="104625"/>
                </a:lnTo>
                <a:lnTo>
                  <a:pt x="50411" y="89241"/>
                </a:lnTo>
                <a:lnTo>
                  <a:pt x="61340" y="74850"/>
                </a:lnTo>
                <a:lnTo>
                  <a:pt x="73139" y="61517"/>
                </a:lnTo>
                <a:lnTo>
                  <a:pt x="85752" y="49308"/>
                </a:lnTo>
                <a:lnTo>
                  <a:pt x="99126" y="38289"/>
                </a:lnTo>
                <a:lnTo>
                  <a:pt x="113208" y="28525"/>
                </a:lnTo>
                <a:lnTo>
                  <a:pt x="143280" y="13029"/>
                </a:lnTo>
                <a:lnTo>
                  <a:pt x="175537" y="3345"/>
                </a:lnTo>
                <a:lnTo>
                  <a:pt x="209550" y="0"/>
                </a:lnTo>
                <a:lnTo>
                  <a:pt x="226731" y="847"/>
                </a:lnTo>
                <a:lnTo>
                  <a:pt x="259896" y="7427"/>
                </a:lnTo>
                <a:lnTo>
                  <a:pt x="291101" y="20083"/>
                </a:lnTo>
                <a:lnTo>
                  <a:pt x="319916" y="38289"/>
                </a:lnTo>
                <a:lnTo>
                  <a:pt x="333292" y="49308"/>
                </a:lnTo>
                <a:lnTo>
                  <a:pt x="345908" y="61517"/>
                </a:lnTo>
                <a:lnTo>
                  <a:pt x="357711" y="74850"/>
                </a:lnTo>
                <a:lnTo>
                  <a:pt x="368646" y="89241"/>
                </a:lnTo>
                <a:lnTo>
                  <a:pt x="378659" y="104625"/>
                </a:lnTo>
                <a:lnTo>
                  <a:pt x="387696" y="120935"/>
                </a:lnTo>
                <a:lnTo>
                  <a:pt x="395703" y="138107"/>
                </a:lnTo>
                <a:lnTo>
                  <a:pt x="402627" y="156073"/>
                </a:lnTo>
                <a:lnTo>
                  <a:pt x="408413" y="174768"/>
                </a:lnTo>
                <a:lnTo>
                  <a:pt x="413007" y="194126"/>
                </a:lnTo>
                <a:lnTo>
                  <a:pt x="416356" y="214082"/>
                </a:lnTo>
                <a:lnTo>
                  <a:pt x="418405" y="234570"/>
                </a:lnTo>
                <a:lnTo>
                  <a:pt x="419100" y="255524"/>
                </a:lnTo>
                <a:lnTo>
                  <a:pt x="418405" y="276478"/>
                </a:lnTo>
                <a:lnTo>
                  <a:pt x="416356" y="296968"/>
                </a:lnTo>
                <a:lnTo>
                  <a:pt x="413007" y="316928"/>
                </a:lnTo>
                <a:lnTo>
                  <a:pt x="408413" y="336292"/>
                </a:lnTo>
                <a:lnTo>
                  <a:pt x="402627" y="354994"/>
                </a:lnTo>
                <a:lnTo>
                  <a:pt x="395703" y="372968"/>
                </a:lnTo>
                <a:lnTo>
                  <a:pt x="387696" y="390147"/>
                </a:lnTo>
                <a:lnTo>
                  <a:pt x="378659" y="406467"/>
                </a:lnTo>
                <a:lnTo>
                  <a:pt x="368646" y="421860"/>
                </a:lnTo>
                <a:lnTo>
                  <a:pt x="357711" y="436260"/>
                </a:lnTo>
                <a:lnTo>
                  <a:pt x="345908" y="449603"/>
                </a:lnTo>
                <a:lnTo>
                  <a:pt x="333292" y="461821"/>
                </a:lnTo>
                <a:lnTo>
                  <a:pt x="319916" y="472849"/>
                </a:lnTo>
                <a:lnTo>
                  <a:pt x="305835" y="482621"/>
                </a:lnTo>
                <a:lnTo>
                  <a:pt x="275770" y="498132"/>
                </a:lnTo>
                <a:lnTo>
                  <a:pt x="243531" y="507826"/>
                </a:lnTo>
                <a:lnTo>
                  <a:pt x="209550" y="511175"/>
                </a:lnTo>
                <a:lnTo>
                  <a:pt x="192351" y="510326"/>
                </a:lnTo>
                <a:lnTo>
                  <a:pt x="159162" y="503739"/>
                </a:lnTo>
                <a:lnTo>
                  <a:pt x="127944" y="491071"/>
                </a:lnTo>
                <a:lnTo>
                  <a:pt x="99126" y="472849"/>
                </a:lnTo>
                <a:lnTo>
                  <a:pt x="85752" y="461821"/>
                </a:lnTo>
                <a:lnTo>
                  <a:pt x="73139" y="449603"/>
                </a:lnTo>
                <a:lnTo>
                  <a:pt x="61340" y="436260"/>
                </a:lnTo>
                <a:lnTo>
                  <a:pt x="50411" y="421860"/>
                </a:lnTo>
                <a:lnTo>
                  <a:pt x="40404" y="406467"/>
                </a:lnTo>
                <a:lnTo>
                  <a:pt x="31373" y="390147"/>
                </a:lnTo>
                <a:lnTo>
                  <a:pt x="23372" y="372968"/>
                </a:lnTo>
                <a:lnTo>
                  <a:pt x="16454" y="354994"/>
                </a:lnTo>
                <a:lnTo>
                  <a:pt x="10674" y="336292"/>
                </a:lnTo>
                <a:lnTo>
                  <a:pt x="6084" y="316928"/>
                </a:lnTo>
                <a:lnTo>
                  <a:pt x="2740" y="296968"/>
                </a:lnTo>
                <a:lnTo>
                  <a:pt x="693" y="276478"/>
                </a:lnTo>
                <a:lnTo>
                  <a:pt x="0" y="255524"/>
                </a:lnTo>
                <a:close/>
              </a:path>
            </a:pathLst>
          </a:custGeom>
          <a:ln w="206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077200" y="2100326"/>
            <a:ext cx="1650" cy="323850"/>
          </a:xfrm>
          <a:custGeom>
            <a:avLst/>
            <a:gdLst/>
            <a:ahLst/>
            <a:cxnLst/>
            <a:rect l="l" t="t" r="r" b="b"/>
            <a:pathLst>
              <a:path w="1650" h="323850">
                <a:moveTo>
                  <a:pt x="0" y="0"/>
                </a:moveTo>
                <a:lnTo>
                  <a:pt x="1650" y="323850"/>
                </a:lnTo>
              </a:path>
            </a:pathLst>
          </a:custGeom>
          <a:ln w="206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077201" y="2100326"/>
            <a:ext cx="454025" cy="1524"/>
          </a:xfrm>
          <a:custGeom>
            <a:avLst/>
            <a:gdLst/>
            <a:ahLst/>
            <a:cxnLst/>
            <a:rect l="l" t="t" r="r" b="b"/>
            <a:pathLst>
              <a:path w="454025" h="1524">
                <a:moveTo>
                  <a:pt x="0" y="0"/>
                </a:moveTo>
                <a:lnTo>
                  <a:pt x="454025" y="1524"/>
                </a:lnTo>
              </a:path>
            </a:pathLst>
          </a:custGeom>
          <a:ln w="206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077200" y="2954402"/>
            <a:ext cx="1650" cy="322199"/>
          </a:xfrm>
          <a:custGeom>
            <a:avLst/>
            <a:gdLst/>
            <a:ahLst/>
            <a:cxnLst/>
            <a:rect l="l" t="t" r="r" b="b"/>
            <a:pathLst>
              <a:path w="1650" h="322199">
                <a:moveTo>
                  <a:pt x="0" y="0"/>
                </a:moveTo>
                <a:lnTo>
                  <a:pt x="1650" y="322199"/>
                </a:lnTo>
              </a:path>
            </a:pathLst>
          </a:custGeom>
          <a:ln w="206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077200" y="3057525"/>
            <a:ext cx="1650" cy="12700"/>
          </a:xfrm>
          <a:custGeom>
            <a:avLst/>
            <a:gdLst/>
            <a:ahLst/>
            <a:cxnLst/>
            <a:rect l="l" t="t" r="r" b="b"/>
            <a:pathLst>
              <a:path w="1650" h="12700">
                <a:moveTo>
                  <a:pt x="0" y="0"/>
                </a:moveTo>
                <a:lnTo>
                  <a:pt x="1650" y="12700"/>
                </a:lnTo>
              </a:path>
            </a:pathLst>
          </a:custGeom>
          <a:ln w="206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7201" y="3276600"/>
            <a:ext cx="1208151" cy="1524"/>
          </a:xfrm>
          <a:custGeom>
            <a:avLst/>
            <a:gdLst/>
            <a:ahLst/>
            <a:cxnLst/>
            <a:rect l="l" t="t" r="r" b="b"/>
            <a:pathLst>
              <a:path w="1208151" h="1524">
                <a:moveTo>
                  <a:pt x="0" y="0"/>
                </a:moveTo>
                <a:lnTo>
                  <a:pt x="1208151" y="1524"/>
                </a:lnTo>
              </a:path>
            </a:pathLst>
          </a:custGeom>
          <a:ln w="206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283701" y="3222625"/>
            <a:ext cx="87375" cy="109474"/>
          </a:xfrm>
          <a:custGeom>
            <a:avLst/>
            <a:gdLst/>
            <a:ahLst/>
            <a:cxnLst/>
            <a:rect l="l" t="t" r="r" b="b"/>
            <a:pathLst>
              <a:path w="87375" h="109474">
                <a:moveTo>
                  <a:pt x="0" y="54737"/>
                </a:moveTo>
                <a:lnTo>
                  <a:pt x="1840" y="38969"/>
                </a:lnTo>
                <a:lnTo>
                  <a:pt x="7002" y="25001"/>
                </a:lnTo>
                <a:lnTo>
                  <a:pt x="14952" y="13506"/>
                </a:lnTo>
                <a:lnTo>
                  <a:pt x="25151" y="5156"/>
                </a:lnTo>
                <a:lnTo>
                  <a:pt x="37065" y="624"/>
                </a:lnTo>
                <a:lnTo>
                  <a:pt x="43688" y="0"/>
                </a:lnTo>
                <a:lnTo>
                  <a:pt x="56274" y="2305"/>
                </a:lnTo>
                <a:lnTo>
                  <a:pt x="67423" y="8775"/>
                </a:lnTo>
                <a:lnTo>
                  <a:pt x="76597" y="18736"/>
                </a:lnTo>
                <a:lnTo>
                  <a:pt x="83260" y="31515"/>
                </a:lnTo>
                <a:lnTo>
                  <a:pt x="86877" y="46441"/>
                </a:lnTo>
                <a:lnTo>
                  <a:pt x="87375" y="54737"/>
                </a:lnTo>
                <a:lnTo>
                  <a:pt x="85535" y="70504"/>
                </a:lnTo>
                <a:lnTo>
                  <a:pt x="80373" y="84472"/>
                </a:lnTo>
                <a:lnTo>
                  <a:pt x="72423" y="95967"/>
                </a:lnTo>
                <a:lnTo>
                  <a:pt x="62224" y="104317"/>
                </a:lnTo>
                <a:lnTo>
                  <a:pt x="50310" y="108849"/>
                </a:lnTo>
                <a:lnTo>
                  <a:pt x="43688" y="109474"/>
                </a:lnTo>
                <a:lnTo>
                  <a:pt x="31101" y="107168"/>
                </a:lnTo>
                <a:lnTo>
                  <a:pt x="19952" y="100698"/>
                </a:lnTo>
                <a:lnTo>
                  <a:pt x="10778" y="90737"/>
                </a:lnTo>
                <a:lnTo>
                  <a:pt x="4115" y="77958"/>
                </a:lnTo>
                <a:lnTo>
                  <a:pt x="498" y="63032"/>
                </a:lnTo>
                <a:lnTo>
                  <a:pt x="0" y="54737"/>
                </a:lnTo>
                <a:close/>
              </a:path>
            </a:pathLst>
          </a:custGeom>
          <a:ln w="206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934326" y="5068825"/>
            <a:ext cx="398525" cy="485901"/>
          </a:xfrm>
          <a:custGeom>
            <a:avLst/>
            <a:gdLst/>
            <a:ahLst/>
            <a:cxnLst/>
            <a:rect l="l" t="t" r="r" b="b"/>
            <a:pathLst>
              <a:path w="398525" h="485901">
                <a:moveTo>
                  <a:pt x="0" y="242950"/>
                </a:moveTo>
                <a:lnTo>
                  <a:pt x="660" y="223034"/>
                </a:lnTo>
                <a:lnTo>
                  <a:pt x="2606" y="203559"/>
                </a:lnTo>
                <a:lnTo>
                  <a:pt x="5787" y="184588"/>
                </a:lnTo>
                <a:lnTo>
                  <a:pt x="10152" y="166185"/>
                </a:lnTo>
                <a:lnTo>
                  <a:pt x="15650" y="148411"/>
                </a:lnTo>
                <a:lnTo>
                  <a:pt x="22230" y="131330"/>
                </a:lnTo>
                <a:lnTo>
                  <a:pt x="29840" y="115004"/>
                </a:lnTo>
                <a:lnTo>
                  <a:pt x="38429" y="99495"/>
                </a:lnTo>
                <a:lnTo>
                  <a:pt x="47946" y="84868"/>
                </a:lnTo>
                <a:lnTo>
                  <a:pt x="58340" y="71183"/>
                </a:lnTo>
                <a:lnTo>
                  <a:pt x="69560" y="58504"/>
                </a:lnTo>
                <a:lnTo>
                  <a:pt x="81555" y="46894"/>
                </a:lnTo>
                <a:lnTo>
                  <a:pt x="94273" y="36415"/>
                </a:lnTo>
                <a:lnTo>
                  <a:pt x="107664" y="27130"/>
                </a:lnTo>
                <a:lnTo>
                  <a:pt x="136257" y="12392"/>
                </a:lnTo>
                <a:lnTo>
                  <a:pt x="166927" y="3181"/>
                </a:lnTo>
                <a:lnTo>
                  <a:pt x="199263" y="0"/>
                </a:lnTo>
                <a:lnTo>
                  <a:pt x="215596" y="805"/>
                </a:lnTo>
                <a:lnTo>
                  <a:pt x="247126" y="7064"/>
                </a:lnTo>
                <a:lnTo>
                  <a:pt x="276796" y="19101"/>
                </a:lnTo>
                <a:lnTo>
                  <a:pt x="304196" y="36415"/>
                </a:lnTo>
                <a:lnTo>
                  <a:pt x="316915" y="46894"/>
                </a:lnTo>
                <a:lnTo>
                  <a:pt x="328913" y="58504"/>
                </a:lnTo>
                <a:lnTo>
                  <a:pt x="340137" y="71183"/>
                </a:lnTo>
                <a:lnTo>
                  <a:pt x="350537" y="84868"/>
                </a:lnTo>
                <a:lnTo>
                  <a:pt x="360060" y="99495"/>
                </a:lnTo>
                <a:lnTo>
                  <a:pt x="368655" y="115004"/>
                </a:lnTo>
                <a:lnTo>
                  <a:pt x="376271" y="131330"/>
                </a:lnTo>
                <a:lnTo>
                  <a:pt x="382857" y="148411"/>
                </a:lnTo>
                <a:lnTo>
                  <a:pt x="388360" y="166185"/>
                </a:lnTo>
                <a:lnTo>
                  <a:pt x="392730" y="184588"/>
                </a:lnTo>
                <a:lnTo>
                  <a:pt x="395916" y="203559"/>
                </a:lnTo>
                <a:lnTo>
                  <a:pt x="397864" y="223034"/>
                </a:lnTo>
                <a:lnTo>
                  <a:pt x="398525" y="242950"/>
                </a:lnTo>
                <a:lnTo>
                  <a:pt x="397864" y="262867"/>
                </a:lnTo>
                <a:lnTo>
                  <a:pt x="395916" y="282342"/>
                </a:lnTo>
                <a:lnTo>
                  <a:pt x="392730" y="301313"/>
                </a:lnTo>
                <a:lnTo>
                  <a:pt x="388360" y="319716"/>
                </a:lnTo>
                <a:lnTo>
                  <a:pt x="382857" y="337490"/>
                </a:lnTo>
                <a:lnTo>
                  <a:pt x="376271" y="354571"/>
                </a:lnTo>
                <a:lnTo>
                  <a:pt x="368655" y="370897"/>
                </a:lnTo>
                <a:lnTo>
                  <a:pt x="360060" y="386406"/>
                </a:lnTo>
                <a:lnTo>
                  <a:pt x="350537" y="401033"/>
                </a:lnTo>
                <a:lnTo>
                  <a:pt x="340137" y="414718"/>
                </a:lnTo>
                <a:lnTo>
                  <a:pt x="328913" y="427397"/>
                </a:lnTo>
                <a:lnTo>
                  <a:pt x="316915" y="439007"/>
                </a:lnTo>
                <a:lnTo>
                  <a:pt x="304196" y="449486"/>
                </a:lnTo>
                <a:lnTo>
                  <a:pt x="290805" y="458771"/>
                </a:lnTo>
                <a:lnTo>
                  <a:pt x="262219" y="473509"/>
                </a:lnTo>
                <a:lnTo>
                  <a:pt x="231567" y="482720"/>
                </a:lnTo>
                <a:lnTo>
                  <a:pt x="199263" y="485901"/>
                </a:lnTo>
                <a:lnTo>
                  <a:pt x="182912" y="485096"/>
                </a:lnTo>
                <a:lnTo>
                  <a:pt x="151358" y="478837"/>
                </a:lnTo>
                <a:lnTo>
                  <a:pt x="121675" y="466800"/>
                </a:lnTo>
                <a:lnTo>
                  <a:pt x="94273" y="449486"/>
                </a:lnTo>
                <a:lnTo>
                  <a:pt x="81555" y="439007"/>
                </a:lnTo>
                <a:lnTo>
                  <a:pt x="69560" y="427397"/>
                </a:lnTo>
                <a:lnTo>
                  <a:pt x="58340" y="414718"/>
                </a:lnTo>
                <a:lnTo>
                  <a:pt x="47946" y="401033"/>
                </a:lnTo>
                <a:lnTo>
                  <a:pt x="38429" y="386406"/>
                </a:lnTo>
                <a:lnTo>
                  <a:pt x="29840" y="370897"/>
                </a:lnTo>
                <a:lnTo>
                  <a:pt x="22230" y="354571"/>
                </a:lnTo>
                <a:lnTo>
                  <a:pt x="15650" y="337490"/>
                </a:lnTo>
                <a:lnTo>
                  <a:pt x="10152" y="319716"/>
                </a:lnTo>
                <a:lnTo>
                  <a:pt x="5787" y="301313"/>
                </a:lnTo>
                <a:lnTo>
                  <a:pt x="2606" y="282342"/>
                </a:lnTo>
                <a:lnTo>
                  <a:pt x="660" y="262867"/>
                </a:lnTo>
                <a:lnTo>
                  <a:pt x="0" y="242950"/>
                </a:lnTo>
                <a:close/>
              </a:path>
            </a:pathLst>
          </a:custGeom>
          <a:ln w="206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126476" y="5318126"/>
            <a:ext cx="1524" cy="193675"/>
          </a:xfrm>
          <a:custGeom>
            <a:avLst/>
            <a:gdLst/>
            <a:ahLst/>
            <a:cxnLst/>
            <a:rect l="l" t="t" r="r" b="b"/>
            <a:pathLst>
              <a:path w="1524" h="193675">
                <a:moveTo>
                  <a:pt x="0" y="193675"/>
                </a:moveTo>
                <a:lnTo>
                  <a:pt x="1524" y="0"/>
                </a:lnTo>
              </a:path>
            </a:pathLst>
          </a:custGeom>
          <a:ln w="206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85201" y="5106924"/>
            <a:ext cx="82550" cy="211200"/>
          </a:xfrm>
          <a:custGeom>
            <a:avLst/>
            <a:gdLst/>
            <a:ahLst/>
            <a:cxnLst/>
            <a:rect l="l" t="t" r="r" b="b"/>
            <a:pathLst>
              <a:path w="82550" h="211200">
                <a:moveTo>
                  <a:pt x="0" y="211200"/>
                </a:moveTo>
                <a:lnTo>
                  <a:pt x="41275" y="0"/>
                </a:lnTo>
                <a:lnTo>
                  <a:pt x="82550" y="211200"/>
                </a:lnTo>
                <a:lnTo>
                  <a:pt x="0" y="211200"/>
                </a:lnTo>
                <a:close/>
              </a:path>
            </a:pathLst>
          </a:custGeom>
          <a:ln w="17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134350" y="4671949"/>
            <a:ext cx="1650" cy="387350"/>
          </a:xfrm>
          <a:custGeom>
            <a:avLst/>
            <a:gdLst/>
            <a:ahLst/>
            <a:cxnLst/>
            <a:rect l="l" t="t" r="r" b="b"/>
            <a:pathLst>
              <a:path w="1650" h="387350">
                <a:moveTo>
                  <a:pt x="0" y="0"/>
                </a:moveTo>
                <a:lnTo>
                  <a:pt x="1650" y="387350"/>
                </a:lnTo>
              </a:path>
            </a:pathLst>
          </a:custGeom>
          <a:ln w="206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134350" y="5576952"/>
            <a:ext cx="1650" cy="492061"/>
          </a:xfrm>
          <a:custGeom>
            <a:avLst/>
            <a:gdLst/>
            <a:ahLst/>
            <a:cxnLst/>
            <a:rect l="l" t="t" r="r" b="b"/>
            <a:pathLst>
              <a:path w="1650" h="492061">
                <a:moveTo>
                  <a:pt x="0" y="0"/>
                </a:moveTo>
                <a:lnTo>
                  <a:pt x="1650" y="492061"/>
                </a:lnTo>
              </a:path>
            </a:pathLst>
          </a:custGeom>
          <a:ln w="206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134350" y="4671949"/>
            <a:ext cx="1111250" cy="1650"/>
          </a:xfrm>
          <a:custGeom>
            <a:avLst/>
            <a:gdLst/>
            <a:ahLst/>
            <a:cxnLst/>
            <a:rect l="l" t="t" r="r" b="b"/>
            <a:pathLst>
              <a:path w="1111250" h="1650">
                <a:moveTo>
                  <a:pt x="0" y="0"/>
                </a:moveTo>
                <a:lnTo>
                  <a:pt x="1111250" y="1650"/>
                </a:lnTo>
              </a:path>
            </a:pathLst>
          </a:custGeom>
          <a:ln w="206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244077" y="4616451"/>
            <a:ext cx="87249" cy="111125"/>
          </a:xfrm>
          <a:custGeom>
            <a:avLst/>
            <a:gdLst/>
            <a:ahLst/>
            <a:cxnLst/>
            <a:rect l="l" t="t" r="r" b="b"/>
            <a:pathLst>
              <a:path w="87249" h="111125">
                <a:moveTo>
                  <a:pt x="0" y="55625"/>
                </a:moveTo>
                <a:lnTo>
                  <a:pt x="1797" y="39729"/>
                </a:lnTo>
                <a:lnTo>
                  <a:pt x="6849" y="25629"/>
                </a:lnTo>
                <a:lnTo>
                  <a:pt x="14641" y="13989"/>
                </a:lnTo>
                <a:lnTo>
                  <a:pt x="24659" y="5473"/>
                </a:lnTo>
                <a:lnTo>
                  <a:pt x="36392" y="745"/>
                </a:lnTo>
                <a:lnTo>
                  <a:pt x="43560" y="0"/>
                </a:lnTo>
                <a:lnTo>
                  <a:pt x="56029" y="2297"/>
                </a:lnTo>
                <a:lnTo>
                  <a:pt x="67093" y="8747"/>
                </a:lnTo>
                <a:lnTo>
                  <a:pt x="76232" y="18690"/>
                </a:lnTo>
                <a:lnTo>
                  <a:pt x="82925" y="31462"/>
                </a:lnTo>
                <a:lnTo>
                  <a:pt x="86651" y="46403"/>
                </a:lnTo>
                <a:lnTo>
                  <a:pt x="87249" y="55625"/>
                </a:lnTo>
                <a:lnTo>
                  <a:pt x="85439" y="71470"/>
                </a:lnTo>
                <a:lnTo>
                  <a:pt x="80358" y="85537"/>
                </a:lnTo>
                <a:lnTo>
                  <a:pt x="72528" y="97157"/>
                </a:lnTo>
                <a:lnTo>
                  <a:pt x="62473" y="105662"/>
                </a:lnTo>
                <a:lnTo>
                  <a:pt x="50714" y="110383"/>
                </a:lnTo>
                <a:lnTo>
                  <a:pt x="43560" y="111125"/>
                </a:lnTo>
                <a:lnTo>
                  <a:pt x="31072" y="108817"/>
                </a:lnTo>
                <a:lnTo>
                  <a:pt x="20014" y="102341"/>
                </a:lnTo>
                <a:lnTo>
                  <a:pt x="10899" y="92367"/>
                </a:lnTo>
                <a:lnTo>
                  <a:pt x="4245" y="79568"/>
                </a:lnTo>
                <a:lnTo>
                  <a:pt x="567" y="64614"/>
                </a:lnTo>
                <a:lnTo>
                  <a:pt x="0" y="55625"/>
                </a:lnTo>
                <a:close/>
              </a:path>
            </a:pathLst>
          </a:custGeom>
          <a:ln w="206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134350" y="6069013"/>
            <a:ext cx="1111250" cy="1587"/>
          </a:xfrm>
          <a:custGeom>
            <a:avLst/>
            <a:gdLst/>
            <a:ahLst/>
            <a:cxnLst/>
            <a:rect l="l" t="t" r="r" b="b"/>
            <a:pathLst>
              <a:path w="1111250" h="1587">
                <a:moveTo>
                  <a:pt x="0" y="0"/>
                </a:moveTo>
                <a:lnTo>
                  <a:pt x="1111250" y="1587"/>
                </a:lnTo>
              </a:path>
            </a:pathLst>
          </a:custGeom>
          <a:ln w="206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244077" y="6013451"/>
            <a:ext cx="87249" cy="109537"/>
          </a:xfrm>
          <a:custGeom>
            <a:avLst/>
            <a:gdLst/>
            <a:ahLst/>
            <a:cxnLst/>
            <a:rect l="l" t="t" r="r" b="b"/>
            <a:pathLst>
              <a:path w="87249" h="109537">
                <a:moveTo>
                  <a:pt x="0" y="54775"/>
                </a:moveTo>
                <a:lnTo>
                  <a:pt x="1831" y="38984"/>
                </a:lnTo>
                <a:lnTo>
                  <a:pt x="6974" y="24999"/>
                </a:lnTo>
                <a:lnTo>
                  <a:pt x="14899" y="13493"/>
                </a:lnTo>
                <a:lnTo>
                  <a:pt x="25079" y="5141"/>
                </a:lnTo>
                <a:lnTo>
                  <a:pt x="36986" y="616"/>
                </a:lnTo>
                <a:lnTo>
                  <a:pt x="43560" y="0"/>
                </a:lnTo>
                <a:lnTo>
                  <a:pt x="56142" y="2305"/>
                </a:lnTo>
                <a:lnTo>
                  <a:pt x="67287" y="8773"/>
                </a:lnTo>
                <a:lnTo>
                  <a:pt x="76460" y="18733"/>
                </a:lnTo>
                <a:lnTo>
                  <a:pt x="83124" y="31512"/>
                </a:lnTo>
                <a:lnTo>
                  <a:pt x="86746" y="46439"/>
                </a:lnTo>
                <a:lnTo>
                  <a:pt x="87249" y="54775"/>
                </a:lnTo>
                <a:lnTo>
                  <a:pt x="85409" y="70545"/>
                </a:lnTo>
                <a:lnTo>
                  <a:pt x="80249" y="84516"/>
                </a:lnTo>
                <a:lnTo>
                  <a:pt x="72304" y="96015"/>
                </a:lnTo>
                <a:lnTo>
                  <a:pt x="62109" y="104370"/>
                </a:lnTo>
                <a:lnTo>
                  <a:pt x="50201" y="108908"/>
                </a:lnTo>
                <a:lnTo>
                  <a:pt x="43560" y="109537"/>
                </a:lnTo>
                <a:lnTo>
                  <a:pt x="30975" y="107226"/>
                </a:lnTo>
                <a:lnTo>
                  <a:pt x="19846" y="100743"/>
                </a:lnTo>
                <a:lnTo>
                  <a:pt x="10703" y="90762"/>
                </a:lnTo>
                <a:lnTo>
                  <a:pt x="4074" y="77959"/>
                </a:lnTo>
                <a:lnTo>
                  <a:pt x="487" y="63007"/>
                </a:lnTo>
                <a:lnTo>
                  <a:pt x="0" y="54775"/>
                </a:lnTo>
                <a:close/>
              </a:path>
            </a:pathLst>
          </a:custGeom>
          <a:ln w="206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667750" y="4671949"/>
            <a:ext cx="1650" cy="330200"/>
          </a:xfrm>
          <a:custGeom>
            <a:avLst/>
            <a:gdLst/>
            <a:ahLst/>
            <a:cxnLst/>
            <a:rect l="l" t="t" r="r" b="b"/>
            <a:pathLst>
              <a:path w="1650" h="330200">
                <a:moveTo>
                  <a:pt x="0" y="0"/>
                </a:moveTo>
                <a:lnTo>
                  <a:pt x="1650" y="330200"/>
                </a:lnTo>
              </a:path>
            </a:pathLst>
          </a:custGeom>
          <a:ln w="206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667750" y="5635626"/>
            <a:ext cx="1650" cy="433387"/>
          </a:xfrm>
          <a:custGeom>
            <a:avLst/>
            <a:gdLst/>
            <a:ahLst/>
            <a:cxnLst/>
            <a:rect l="l" t="t" r="r" b="b"/>
            <a:pathLst>
              <a:path w="1650" h="433387">
                <a:moveTo>
                  <a:pt x="0" y="0"/>
                </a:moveTo>
                <a:lnTo>
                  <a:pt x="1650" y="433387"/>
                </a:lnTo>
              </a:path>
            </a:pathLst>
          </a:custGeom>
          <a:ln w="206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82026" y="5529327"/>
            <a:ext cx="85725" cy="42799"/>
          </a:xfrm>
          <a:custGeom>
            <a:avLst/>
            <a:gdLst/>
            <a:ahLst/>
            <a:cxnLst/>
            <a:rect l="l" t="t" r="r" b="b"/>
            <a:pathLst>
              <a:path w="85725" h="42799">
                <a:moveTo>
                  <a:pt x="85725" y="427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582025" y="5443602"/>
            <a:ext cx="171450" cy="85725"/>
          </a:xfrm>
          <a:custGeom>
            <a:avLst/>
            <a:gdLst/>
            <a:ahLst/>
            <a:cxnLst/>
            <a:rect l="l" t="t" r="r" b="b"/>
            <a:pathLst>
              <a:path w="171450" h="85725">
                <a:moveTo>
                  <a:pt x="0" y="85725"/>
                </a:moveTo>
                <a:lnTo>
                  <a:pt x="1714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582025" y="5357877"/>
            <a:ext cx="171450" cy="85725"/>
          </a:xfrm>
          <a:custGeom>
            <a:avLst/>
            <a:gdLst/>
            <a:ahLst/>
            <a:cxnLst/>
            <a:rect l="l" t="t" r="r" b="b"/>
            <a:pathLst>
              <a:path w="171450" h="85725">
                <a:moveTo>
                  <a:pt x="171450" y="85725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82025" y="5270501"/>
            <a:ext cx="171450" cy="87375"/>
          </a:xfrm>
          <a:custGeom>
            <a:avLst/>
            <a:gdLst/>
            <a:ahLst/>
            <a:cxnLst/>
            <a:rect l="l" t="t" r="r" b="b"/>
            <a:pathLst>
              <a:path w="171450" h="87375">
                <a:moveTo>
                  <a:pt x="0" y="87375"/>
                </a:moveTo>
                <a:lnTo>
                  <a:pt x="1714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582025" y="5184776"/>
            <a:ext cx="171450" cy="85725"/>
          </a:xfrm>
          <a:custGeom>
            <a:avLst/>
            <a:gdLst/>
            <a:ahLst/>
            <a:cxnLst/>
            <a:rect l="l" t="t" r="r" b="b"/>
            <a:pathLst>
              <a:path w="171450" h="85725">
                <a:moveTo>
                  <a:pt x="171450" y="85725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582025" y="5099051"/>
            <a:ext cx="171450" cy="85725"/>
          </a:xfrm>
          <a:custGeom>
            <a:avLst/>
            <a:gdLst/>
            <a:ahLst/>
            <a:cxnLst/>
            <a:rect l="l" t="t" r="r" b="b"/>
            <a:pathLst>
              <a:path w="171450" h="85725">
                <a:moveTo>
                  <a:pt x="0" y="85725"/>
                </a:moveTo>
                <a:lnTo>
                  <a:pt x="1714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667751" y="5067300"/>
            <a:ext cx="85725" cy="31750"/>
          </a:xfrm>
          <a:custGeom>
            <a:avLst/>
            <a:gdLst/>
            <a:ahLst/>
            <a:cxnLst/>
            <a:rect l="l" t="t" r="r" b="b"/>
            <a:pathLst>
              <a:path w="85725" h="31750">
                <a:moveTo>
                  <a:pt x="85725" y="3175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20241" y="3916680"/>
            <a:ext cx="178307" cy="17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92681" y="4916425"/>
            <a:ext cx="178307" cy="17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92681" y="5282183"/>
            <a:ext cx="178307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64524" y="3706749"/>
            <a:ext cx="1650" cy="558800"/>
          </a:xfrm>
          <a:custGeom>
            <a:avLst/>
            <a:gdLst/>
            <a:ahLst/>
            <a:cxnLst/>
            <a:rect l="l" t="t" r="r" b="b"/>
            <a:pathLst>
              <a:path w="1650" h="558800">
                <a:moveTo>
                  <a:pt x="1650" y="0"/>
                </a:moveTo>
                <a:lnTo>
                  <a:pt x="0" y="558800"/>
                </a:lnTo>
              </a:path>
            </a:pathLst>
          </a:custGeom>
          <a:ln w="85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10601" y="3627374"/>
            <a:ext cx="307975" cy="196850"/>
          </a:xfrm>
          <a:custGeom>
            <a:avLst/>
            <a:gdLst/>
            <a:ahLst/>
            <a:cxnLst/>
            <a:rect l="l" t="t" r="r" b="b"/>
            <a:pathLst>
              <a:path w="307975" h="196850">
                <a:moveTo>
                  <a:pt x="155575" y="0"/>
                </a:moveTo>
                <a:lnTo>
                  <a:pt x="0" y="196850"/>
                </a:lnTo>
                <a:lnTo>
                  <a:pt x="155575" y="117475"/>
                </a:lnTo>
                <a:lnTo>
                  <a:pt x="307975" y="196850"/>
                </a:lnTo>
                <a:lnTo>
                  <a:pt x="155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10601" y="3627374"/>
            <a:ext cx="307975" cy="196850"/>
          </a:xfrm>
          <a:custGeom>
            <a:avLst/>
            <a:gdLst/>
            <a:ahLst/>
            <a:cxnLst/>
            <a:rect l="l" t="t" r="r" b="b"/>
            <a:pathLst>
              <a:path w="307975" h="196850">
                <a:moveTo>
                  <a:pt x="155575" y="0"/>
                </a:moveTo>
                <a:lnTo>
                  <a:pt x="307975" y="196850"/>
                </a:lnTo>
                <a:lnTo>
                  <a:pt x="155575" y="117475"/>
                </a:lnTo>
                <a:lnTo>
                  <a:pt x="0" y="196850"/>
                </a:lnTo>
                <a:lnTo>
                  <a:pt x="155575" y="0"/>
                </a:lnTo>
                <a:close/>
              </a:path>
            </a:pathLst>
          </a:custGeom>
          <a:ln w="17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12252" y="4148075"/>
            <a:ext cx="307975" cy="195325"/>
          </a:xfrm>
          <a:custGeom>
            <a:avLst/>
            <a:gdLst/>
            <a:ahLst/>
            <a:cxnLst/>
            <a:rect l="l" t="t" r="r" b="b"/>
            <a:pathLst>
              <a:path w="307975" h="195325">
                <a:moveTo>
                  <a:pt x="153924" y="195325"/>
                </a:moveTo>
                <a:lnTo>
                  <a:pt x="307975" y="0"/>
                </a:lnTo>
                <a:lnTo>
                  <a:pt x="153924" y="77850"/>
                </a:lnTo>
                <a:lnTo>
                  <a:pt x="0" y="0"/>
                </a:lnTo>
                <a:lnTo>
                  <a:pt x="153924" y="1953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12252" y="4148075"/>
            <a:ext cx="307975" cy="195325"/>
          </a:xfrm>
          <a:custGeom>
            <a:avLst/>
            <a:gdLst/>
            <a:ahLst/>
            <a:cxnLst/>
            <a:rect l="l" t="t" r="r" b="b"/>
            <a:pathLst>
              <a:path w="307975" h="195325">
                <a:moveTo>
                  <a:pt x="153924" y="195325"/>
                </a:moveTo>
                <a:lnTo>
                  <a:pt x="0" y="0"/>
                </a:lnTo>
                <a:lnTo>
                  <a:pt x="153924" y="77850"/>
                </a:lnTo>
                <a:lnTo>
                  <a:pt x="307975" y="0"/>
                </a:lnTo>
                <a:lnTo>
                  <a:pt x="153924" y="195325"/>
                </a:lnTo>
                <a:close/>
              </a:path>
            </a:pathLst>
          </a:custGeom>
          <a:ln w="17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796031" y="1089786"/>
            <a:ext cx="3774085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b="1" baseline="2925" dirty="0">
                <a:latin typeface="Calibri"/>
                <a:cs typeface="Calibri"/>
              </a:rPr>
              <a:t>3.</a:t>
            </a:r>
            <a:r>
              <a:rPr sz="4200" b="1" spc="2" baseline="2925" dirty="0">
                <a:latin typeface="Calibri"/>
                <a:cs typeface="Calibri"/>
              </a:rPr>
              <a:t> </a:t>
            </a:r>
            <a:r>
              <a:rPr sz="4200" b="1" baseline="2925" dirty="0">
                <a:latin typeface="Calibri"/>
                <a:cs typeface="Calibri"/>
              </a:rPr>
              <a:t>Sou</a:t>
            </a:r>
            <a:r>
              <a:rPr sz="4200" b="1" spc="-39" baseline="2925" dirty="0">
                <a:latin typeface="Calibri"/>
                <a:cs typeface="Calibri"/>
              </a:rPr>
              <a:t>r</a:t>
            </a:r>
            <a:r>
              <a:rPr sz="4200" b="1" baseline="2925" dirty="0">
                <a:latin typeface="Calibri"/>
                <a:cs typeface="Calibri"/>
              </a:rPr>
              <a:t>ce</a:t>
            </a:r>
            <a:r>
              <a:rPr sz="4200" b="1" spc="-53" baseline="2925" dirty="0">
                <a:latin typeface="Calibri"/>
                <a:cs typeface="Calibri"/>
              </a:rPr>
              <a:t> </a:t>
            </a:r>
            <a:r>
              <a:rPr sz="4200" b="1" spc="-150" baseline="2925" dirty="0">
                <a:latin typeface="Calibri"/>
                <a:cs typeface="Calibri"/>
              </a:rPr>
              <a:t>T</a:t>
            </a:r>
            <a:r>
              <a:rPr sz="4200" b="1" spc="-54" baseline="2925" dirty="0">
                <a:latin typeface="Calibri"/>
                <a:cs typeface="Calibri"/>
              </a:rPr>
              <a:t>r</a:t>
            </a:r>
            <a:r>
              <a:rPr sz="4200" b="1" baseline="2925" dirty="0">
                <a:latin typeface="Calibri"/>
                <a:cs typeface="Calibri"/>
              </a:rPr>
              <a:t>an</a:t>
            </a:r>
            <a:r>
              <a:rPr sz="4200" b="1" spc="-25" baseline="2925" dirty="0">
                <a:latin typeface="Calibri"/>
                <a:cs typeface="Calibri"/>
              </a:rPr>
              <a:t>s</a:t>
            </a:r>
            <a:r>
              <a:rPr sz="4200" b="1" spc="-44" baseline="2925" dirty="0">
                <a:latin typeface="Calibri"/>
                <a:cs typeface="Calibri"/>
              </a:rPr>
              <a:t>f</a:t>
            </a:r>
            <a:r>
              <a:rPr sz="4200" b="1" baseline="2925" dirty="0">
                <a:latin typeface="Calibri"/>
                <a:cs typeface="Calibri"/>
              </a:rPr>
              <a:t>orm</a:t>
            </a:r>
            <a:r>
              <a:rPr sz="4200" b="1" spc="-19" baseline="2925" dirty="0">
                <a:latin typeface="Calibri"/>
                <a:cs typeface="Calibri"/>
              </a:rPr>
              <a:t>a</a:t>
            </a:r>
            <a:r>
              <a:rPr sz="4200" b="1" baseline="2925" dirty="0">
                <a:latin typeface="Calibri"/>
                <a:cs typeface="Calibri"/>
              </a:rPr>
              <a:t>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664067" y="1645297"/>
            <a:ext cx="319648" cy="3573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75"/>
              </a:lnSpc>
              <a:spcBef>
                <a:spcPts val="138"/>
              </a:spcBef>
            </a:pPr>
            <a:r>
              <a:rPr sz="3450" b="1" spc="-404" baseline="6301" dirty="0">
                <a:solidFill>
                  <a:srgbClr val="000080"/>
                </a:solidFill>
                <a:latin typeface="Times New Roman"/>
                <a:cs typeface="Times New Roman"/>
              </a:rPr>
              <a:t>R</a:t>
            </a:r>
            <a:r>
              <a:rPr sz="2550" b="1" baseline="-5115" dirty="0">
                <a:solidFill>
                  <a:srgbClr val="000080"/>
                </a:solidFill>
                <a:latin typeface="Times New Roman"/>
                <a:cs typeface="Times New Roman"/>
              </a:rPr>
              <a:t>s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257792" y="1723649"/>
            <a:ext cx="403402" cy="3957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50"/>
              </a:lnSpc>
              <a:spcBef>
                <a:spcPts val="152"/>
              </a:spcBef>
            </a:pPr>
            <a:r>
              <a:rPr sz="3450" b="1" spc="75" baseline="12603" dirty="0">
                <a:solidFill>
                  <a:srgbClr val="9F0000"/>
                </a:solidFill>
                <a:latin typeface="Times New Roman"/>
                <a:cs typeface="Times New Roman"/>
              </a:rPr>
              <a:t>+</a:t>
            </a:r>
            <a:r>
              <a:rPr sz="3450" b="1" baseline="-2520" dirty="0">
                <a:solidFill>
                  <a:srgbClr val="9F0000"/>
                </a:solidFill>
                <a:latin typeface="Times New Roman"/>
                <a:cs typeface="Times New Roman"/>
              </a:rPr>
              <a:t>a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33143" y="1969881"/>
            <a:ext cx="29034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dirty="0">
                <a:latin typeface="Wingdings"/>
                <a:cs typeface="Wingdings"/>
              </a:rPr>
              <a:t>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76044" y="1985138"/>
            <a:ext cx="4336759" cy="5851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="1" baseline="2730" dirty="0">
                <a:latin typeface="Calibri"/>
                <a:cs typeface="Calibri"/>
              </a:rPr>
              <a:t>Co</a:t>
            </a:r>
            <a:r>
              <a:rPr sz="3000" b="1" spc="-19" baseline="2730" dirty="0">
                <a:latin typeface="Calibri"/>
                <a:cs typeface="Calibri"/>
              </a:rPr>
              <a:t>n</a:t>
            </a:r>
            <a:r>
              <a:rPr sz="3000" b="1" spc="-25" baseline="2730" dirty="0">
                <a:latin typeface="Calibri"/>
                <a:cs typeface="Calibri"/>
              </a:rPr>
              <a:t>v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29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sion </a:t>
            </a:r>
            <a:r>
              <a:rPr sz="3000" b="1" spc="7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of </a:t>
            </a:r>
            <a:r>
              <a:rPr sz="3000" b="1" spc="75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P</a:t>
            </a:r>
            <a:r>
              <a:rPr sz="3000" b="1" spc="-50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acti</a:t>
            </a:r>
            <a:r>
              <a:rPr sz="3000" b="1" spc="-14" baseline="2730" dirty="0">
                <a:latin typeface="Calibri"/>
                <a:cs typeface="Calibri"/>
              </a:rPr>
              <a:t>c</a:t>
            </a:r>
            <a:r>
              <a:rPr sz="3000" b="1" baseline="2730" dirty="0">
                <a:latin typeface="Calibri"/>
                <a:cs typeface="Calibri"/>
              </a:rPr>
              <a:t>al </a:t>
            </a:r>
            <a:r>
              <a:rPr sz="3000" b="1" spc="64" baseline="2730" dirty="0">
                <a:latin typeface="Calibri"/>
                <a:cs typeface="Calibri"/>
              </a:rPr>
              <a:t> </a:t>
            </a:r>
            <a:r>
              <a:rPr sz="3000" b="1" spc="-94" baseline="2730" dirty="0">
                <a:latin typeface="Calibri"/>
                <a:cs typeface="Calibri"/>
              </a:rPr>
              <a:t>V</a:t>
            </a:r>
            <a:r>
              <a:rPr sz="3000" b="1" spc="-9" baseline="2730" dirty="0">
                <a:latin typeface="Calibri"/>
                <a:cs typeface="Calibri"/>
              </a:rPr>
              <a:t>ol</a:t>
            </a:r>
            <a:r>
              <a:rPr sz="3000" b="1" spc="-25" baseline="2730" dirty="0">
                <a:latin typeface="Calibri"/>
                <a:cs typeface="Calibri"/>
              </a:rPr>
              <a:t>t</a:t>
            </a:r>
            <a:r>
              <a:rPr sz="3000" b="1" baseline="2730" dirty="0">
                <a:latin typeface="Calibri"/>
                <a:cs typeface="Calibri"/>
              </a:rPr>
              <a:t>a</a:t>
            </a:r>
            <a:r>
              <a:rPr sz="3000" b="1" spc="-29" baseline="2730" dirty="0">
                <a:latin typeface="Calibri"/>
                <a:cs typeface="Calibri"/>
              </a:rPr>
              <a:t>g</a:t>
            </a:r>
            <a:r>
              <a:rPr sz="3000" b="1" baseline="2730" dirty="0">
                <a:latin typeface="Calibri"/>
                <a:cs typeface="Calibri"/>
              </a:rPr>
              <a:t>e </a:t>
            </a:r>
            <a:r>
              <a:rPr sz="3000" b="1" spc="7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s</a:t>
            </a:r>
            <a:r>
              <a:rPr sz="3000" b="1" spc="4" baseline="2730" dirty="0">
                <a:latin typeface="Calibri"/>
                <a:cs typeface="Calibri"/>
              </a:rPr>
              <a:t>o</a:t>
            </a:r>
            <a:r>
              <a:rPr sz="3000" b="1" baseline="2730" dirty="0">
                <a:latin typeface="Calibri"/>
                <a:cs typeface="Calibri"/>
              </a:rPr>
              <a:t>u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ce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ts val="2405"/>
              </a:lnSpc>
              <a:spcBef>
                <a:spcPts val="13"/>
              </a:spcBef>
            </a:pPr>
            <a:r>
              <a:rPr sz="3000" b="1" spc="-25" baseline="1365" dirty="0">
                <a:latin typeface="Calibri"/>
                <a:cs typeface="Calibri"/>
              </a:rPr>
              <a:t>t</a:t>
            </a:r>
            <a:r>
              <a:rPr sz="3000" b="1" baseline="1365" dirty="0">
                <a:latin typeface="Calibri"/>
                <a:cs typeface="Calibri"/>
              </a:rPr>
              <a:t>o</a:t>
            </a:r>
            <a:r>
              <a:rPr sz="3000" b="1" spc="-4" baseline="1365" dirty="0">
                <a:latin typeface="Calibri"/>
                <a:cs typeface="Calibri"/>
              </a:rPr>
              <a:t> </a:t>
            </a:r>
            <a:r>
              <a:rPr sz="3000" b="1" baseline="1365" dirty="0">
                <a:latin typeface="Calibri"/>
                <a:cs typeface="Calibri"/>
              </a:rPr>
              <a:t>Cu</a:t>
            </a:r>
            <a:r>
              <a:rPr sz="3000" b="1" spc="-9" baseline="1365" dirty="0">
                <a:latin typeface="Calibri"/>
                <a:cs typeface="Calibri"/>
              </a:rPr>
              <a:t>r</a:t>
            </a:r>
            <a:r>
              <a:rPr sz="3000" b="1" spc="-29" baseline="1365" dirty="0">
                <a:latin typeface="Calibri"/>
                <a:cs typeface="Calibri"/>
              </a:rPr>
              <a:t>r</a:t>
            </a:r>
            <a:r>
              <a:rPr sz="3000" b="1" baseline="1365" dirty="0">
                <a:latin typeface="Calibri"/>
                <a:cs typeface="Calibri"/>
              </a:rPr>
              <a:t>e</a:t>
            </a:r>
            <a:r>
              <a:rPr sz="3000" b="1" spc="-19" baseline="1365" dirty="0">
                <a:latin typeface="Calibri"/>
                <a:cs typeface="Calibri"/>
              </a:rPr>
              <a:t>n</a:t>
            </a:r>
            <a:r>
              <a:rPr sz="3000" b="1" baseline="1365" dirty="0">
                <a:latin typeface="Calibri"/>
                <a:cs typeface="Calibri"/>
              </a:rPr>
              <a:t>t</a:t>
            </a:r>
            <a:r>
              <a:rPr sz="3000" b="1" spc="4" baseline="1365" dirty="0">
                <a:latin typeface="Calibri"/>
                <a:cs typeface="Calibri"/>
              </a:rPr>
              <a:t> </a:t>
            </a:r>
            <a:r>
              <a:rPr sz="3000" b="1" baseline="1365" dirty="0">
                <a:latin typeface="Calibri"/>
                <a:cs typeface="Calibri"/>
              </a:rPr>
              <a:t>so</a:t>
            </a:r>
            <a:r>
              <a:rPr sz="3000" b="1" spc="4" baseline="1365" dirty="0">
                <a:latin typeface="Calibri"/>
                <a:cs typeface="Calibri"/>
              </a:rPr>
              <a:t>u</a:t>
            </a:r>
            <a:r>
              <a:rPr sz="3000" b="1" spc="-29" baseline="1365" dirty="0">
                <a:latin typeface="Calibri"/>
                <a:cs typeface="Calibri"/>
              </a:rPr>
              <a:t>r</a:t>
            </a:r>
            <a:r>
              <a:rPr sz="3000" b="1" baseline="1365" dirty="0">
                <a:latin typeface="Calibri"/>
                <a:cs typeface="Calibri"/>
              </a:rPr>
              <a:t>ce</a:t>
            </a:r>
            <a:r>
              <a:rPr sz="3000" b="1" spc="-14" baseline="1365" dirty="0">
                <a:latin typeface="Calibri"/>
                <a:cs typeface="Calibri"/>
              </a:rPr>
              <a:t> </a:t>
            </a:r>
            <a:r>
              <a:rPr sz="3000" b="1" baseline="1365" dirty="0">
                <a:latin typeface="Calibri"/>
                <a:cs typeface="Calibri"/>
              </a:rPr>
              <a:t>&amp;</a:t>
            </a:r>
            <a:r>
              <a:rPr sz="3000" b="1" spc="4" baseline="1365" dirty="0">
                <a:latin typeface="Calibri"/>
                <a:cs typeface="Calibri"/>
              </a:rPr>
              <a:t> </a:t>
            </a:r>
            <a:r>
              <a:rPr sz="3000" b="1" baseline="1365" dirty="0">
                <a:latin typeface="Calibri"/>
                <a:cs typeface="Calibri"/>
              </a:rPr>
              <a:t>vice</a:t>
            </a:r>
            <a:r>
              <a:rPr sz="3000" b="1" spc="-9" baseline="1365" dirty="0">
                <a:latin typeface="Calibri"/>
                <a:cs typeface="Calibri"/>
              </a:rPr>
              <a:t> </a:t>
            </a:r>
            <a:r>
              <a:rPr sz="3000" b="1" spc="-25" baseline="1365" dirty="0">
                <a:latin typeface="Calibri"/>
                <a:cs typeface="Calibri"/>
              </a:rPr>
              <a:t>v</a:t>
            </a:r>
            <a:r>
              <a:rPr sz="3000" b="1" baseline="1365" dirty="0">
                <a:latin typeface="Calibri"/>
                <a:cs typeface="Calibri"/>
              </a:rPr>
              <a:t>e</a:t>
            </a:r>
            <a:r>
              <a:rPr sz="3000" b="1" spc="-29" baseline="1365" dirty="0">
                <a:latin typeface="Calibri"/>
                <a:cs typeface="Calibri"/>
              </a:rPr>
              <a:t>r</a:t>
            </a:r>
            <a:r>
              <a:rPr sz="3000" b="1" baseline="1365" dirty="0">
                <a:latin typeface="Calibri"/>
                <a:cs typeface="Calibri"/>
              </a:rPr>
              <a:t>sa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98714" y="2453898"/>
            <a:ext cx="234322" cy="564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3450" baseline="-3781" dirty="0">
                <a:latin typeface="Times New Roman"/>
                <a:cs typeface="Times New Roman"/>
              </a:rPr>
              <a:t>+</a:t>
            </a:r>
            <a:endParaRPr sz="2300">
              <a:latin typeface="Times New Roman"/>
              <a:cs typeface="Times New Roman"/>
            </a:endParaRPr>
          </a:p>
          <a:p>
            <a:pPr marL="46228" marR="43891">
              <a:lnSpc>
                <a:spcPts val="2145"/>
              </a:lnSpc>
            </a:pPr>
            <a:r>
              <a:rPr sz="3450" baseline="1260" dirty="0">
                <a:latin typeface="Times New Roman"/>
                <a:cs typeface="Times New Roman"/>
              </a:rPr>
              <a:t>-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95362" y="2615697"/>
            <a:ext cx="319738" cy="357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70"/>
              </a:lnSpc>
              <a:spcBef>
                <a:spcPts val="138"/>
              </a:spcBef>
            </a:pPr>
            <a:r>
              <a:rPr sz="3450" b="1" spc="-400" baseline="6301" dirty="0">
                <a:solidFill>
                  <a:srgbClr val="000080"/>
                </a:solidFill>
                <a:latin typeface="Times New Roman"/>
                <a:cs typeface="Times New Roman"/>
              </a:rPr>
              <a:t>V</a:t>
            </a:r>
            <a:r>
              <a:rPr sz="2550" b="1" baseline="-5115" dirty="0">
                <a:solidFill>
                  <a:srgbClr val="000080"/>
                </a:solidFill>
                <a:latin typeface="Times New Roman"/>
                <a:cs typeface="Times New Roman"/>
              </a:rPr>
              <a:t>s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89543" y="3249427"/>
            <a:ext cx="382095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0"/>
              </a:lnSpc>
              <a:spcBef>
                <a:spcPts val="137"/>
              </a:spcBef>
            </a:pPr>
            <a:r>
              <a:rPr sz="3450" b="1" baseline="-1260" dirty="0">
                <a:solidFill>
                  <a:srgbClr val="9F0000"/>
                </a:solidFill>
                <a:latin typeface="Times New Roman"/>
                <a:cs typeface="Times New Roman"/>
              </a:rPr>
              <a:t>-</a:t>
            </a:r>
            <a:r>
              <a:rPr sz="3450" b="1" spc="-204" baseline="-1260" dirty="0">
                <a:solidFill>
                  <a:srgbClr val="9F0000"/>
                </a:solidFill>
                <a:latin typeface="Times New Roman"/>
                <a:cs typeface="Times New Roman"/>
              </a:rPr>
              <a:t> </a:t>
            </a:r>
            <a:r>
              <a:rPr sz="3450" b="1" baseline="6301" dirty="0">
                <a:solidFill>
                  <a:srgbClr val="9F0000"/>
                </a:solidFill>
                <a:latin typeface="Times New Roman"/>
                <a:cs typeface="Times New Roman"/>
              </a:rPr>
              <a:t>b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79040" y="3890773"/>
            <a:ext cx="202800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="1" spc="-94" baseline="2730" dirty="0">
                <a:latin typeface="Calibri"/>
                <a:cs typeface="Calibri"/>
              </a:rPr>
              <a:t>V</a:t>
            </a:r>
            <a:r>
              <a:rPr sz="3000" b="1" baseline="2730" dirty="0">
                <a:latin typeface="Calibri"/>
                <a:cs typeface="Calibri"/>
              </a:rPr>
              <a:t>ol</a:t>
            </a:r>
            <a:r>
              <a:rPr sz="3000" b="1" spc="-19" baseline="2730" dirty="0">
                <a:latin typeface="Calibri"/>
                <a:cs typeface="Calibri"/>
              </a:rPr>
              <a:t>t</a:t>
            </a:r>
            <a:r>
              <a:rPr sz="3000" b="1" baseline="2730" dirty="0">
                <a:latin typeface="Calibri"/>
                <a:cs typeface="Calibri"/>
              </a:rPr>
              <a:t>a</a:t>
            </a:r>
            <a:r>
              <a:rPr sz="3000" b="1" spc="-29" baseline="2730" dirty="0">
                <a:latin typeface="Calibri"/>
                <a:cs typeface="Calibri"/>
              </a:rPr>
              <a:t>g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307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&amp;</a:t>
            </a:r>
            <a:r>
              <a:rPr sz="3000" b="1" spc="307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Cur</a:t>
            </a:r>
            <a:r>
              <a:rPr sz="3000" b="1" spc="-34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19" baseline="2730" dirty="0">
                <a:latin typeface="Calibri"/>
                <a:cs typeface="Calibri"/>
              </a:rPr>
              <a:t>n</a:t>
            </a:r>
            <a:r>
              <a:rPr sz="3000" b="1" baseline="273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36136" y="3890773"/>
            <a:ext cx="195099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="1" baseline="2730" dirty="0">
                <a:latin typeface="Calibri"/>
                <a:cs typeface="Calibri"/>
              </a:rPr>
              <a:t>s</a:t>
            </a:r>
            <a:r>
              <a:rPr sz="3000" b="1" spc="4" baseline="2730" dirty="0">
                <a:latin typeface="Calibri"/>
                <a:cs typeface="Calibri"/>
              </a:rPr>
              <a:t>o</a:t>
            </a:r>
            <a:r>
              <a:rPr sz="3000" b="1" baseline="2730" dirty="0">
                <a:latin typeface="Calibri"/>
                <a:cs typeface="Calibri"/>
              </a:rPr>
              <a:t>u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ces</a:t>
            </a:r>
            <a:r>
              <a:rPr sz="3000" b="1" spc="301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sho</a:t>
            </a:r>
            <a:r>
              <a:rPr sz="3000" b="1" spc="-4" baseline="2730" dirty="0">
                <a:latin typeface="Calibri"/>
                <a:cs typeface="Calibri"/>
              </a:rPr>
              <a:t>w</a:t>
            </a:r>
            <a:r>
              <a:rPr sz="3000" b="1" baseline="2730" dirty="0">
                <a:latin typeface="Calibri"/>
                <a:cs typeface="Calibri"/>
              </a:rPr>
              <a:t>n</a:t>
            </a:r>
            <a:r>
              <a:rPr sz="3000" b="1" spc="307" baseline="2730" dirty="0">
                <a:latin typeface="Calibri"/>
                <a:cs typeface="Calibri"/>
              </a:rPr>
              <a:t> </a:t>
            </a:r>
            <a:r>
              <a:rPr sz="3000" b="1" spc="-14" baseline="2730" dirty="0">
                <a:latin typeface="Calibri"/>
                <a:cs typeface="Calibri"/>
              </a:rPr>
              <a:t>in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79041" y="4195573"/>
            <a:ext cx="406119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="1" baseline="2730" dirty="0">
                <a:latin typeface="Calibri"/>
                <a:cs typeface="Calibri"/>
              </a:rPr>
              <a:t>the figu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e a</a:t>
            </a:r>
            <a:r>
              <a:rPr sz="3000" b="1" spc="-34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e electri</a:t>
            </a:r>
            <a:r>
              <a:rPr sz="3000" b="1" spc="-14" baseline="2730" dirty="0">
                <a:latin typeface="Calibri"/>
                <a:cs typeface="Calibri"/>
              </a:rPr>
              <a:t>c</a:t>
            </a:r>
            <a:r>
              <a:rPr sz="3000" b="1" baseline="2730" dirty="0">
                <a:latin typeface="Calibri"/>
                <a:cs typeface="Calibri"/>
              </a:rPr>
              <a:t>a</a:t>
            </a:r>
            <a:r>
              <a:rPr sz="3000" b="1" spc="-4" baseline="2730" dirty="0">
                <a:latin typeface="Calibri"/>
                <a:cs typeface="Calibri"/>
              </a:rPr>
              <a:t>l</a:t>
            </a:r>
            <a:r>
              <a:rPr sz="3000" b="1" baseline="2730" dirty="0">
                <a:latin typeface="Calibri"/>
                <a:cs typeface="Calibri"/>
              </a:rPr>
              <a:t>ly</a:t>
            </a:r>
            <a:r>
              <a:rPr sz="3000" b="1" spc="-4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eq</a:t>
            </a:r>
            <a:r>
              <a:rPr sz="3000" b="1" spc="4" baseline="2730" dirty="0">
                <a:latin typeface="Calibri"/>
                <a:cs typeface="Calibri"/>
              </a:rPr>
              <a:t>u</a:t>
            </a:r>
            <a:r>
              <a:rPr sz="3000" b="1" baseline="2730" dirty="0">
                <a:latin typeface="Calibri"/>
                <a:cs typeface="Calibri"/>
              </a:rPr>
              <a:t>i</a:t>
            </a:r>
            <a:r>
              <a:rPr sz="3000" b="1" spc="-25" baseline="2730" dirty="0">
                <a:latin typeface="Calibri"/>
                <a:cs typeface="Calibri"/>
              </a:rPr>
              <a:t>v</a:t>
            </a:r>
            <a:r>
              <a:rPr sz="3000" b="1" baseline="2730" dirty="0">
                <a:latin typeface="Calibri"/>
                <a:cs typeface="Calibri"/>
              </a:rPr>
              <a:t>a</a:t>
            </a:r>
            <a:r>
              <a:rPr sz="3000" b="1" spc="-4" baseline="2730" dirty="0">
                <a:latin typeface="Calibri"/>
                <a:cs typeface="Calibri"/>
              </a:rPr>
              <a:t>l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19" baseline="2730" dirty="0">
                <a:latin typeface="Calibri"/>
                <a:cs typeface="Calibri"/>
              </a:rPr>
              <a:t>n</a:t>
            </a:r>
            <a:r>
              <a:rPr sz="3000" b="1" baseline="2730" dirty="0">
                <a:latin typeface="Calibri"/>
                <a:cs typeface="Calibri"/>
              </a:rPr>
              <a:t>t</a:t>
            </a:r>
            <a:r>
              <a:rPr sz="3000" b="1" spc="-1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if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07246" y="4295780"/>
            <a:ext cx="429002" cy="4595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50"/>
              </a:lnSpc>
              <a:spcBef>
                <a:spcPts val="177"/>
              </a:spcBef>
            </a:pPr>
            <a:r>
              <a:rPr sz="3450" b="1" baseline="22686" dirty="0">
                <a:latin typeface="Times New Roman"/>
                <a:cs typeface="Times New Roman"/>
              </a:rPr>
              <a:t>+</a:t>
            </a:r>
            <a:r>
              <a:rPr sz="3450" b="1" spc="-375" baseline="22686" dirty="0">
                <a:latin typeface="Times New Roman"/>
                <a:cs typeface="Times New Roman"/>
              </a:rPr>
              <a:t> </a:t>
            </a:r>
            <a:r>
              <a:rPr sz="3450" b="1" baseline="-6301" dirty="0">
                <a:solidFill>
                  <a:srgbClr val="9F0000"/>
                </a:solidFill>
                <a:latin typeface="Times New Roman"/>
                <a:cs typeface="Times New Roman"/>
              </a:rPr>
              <a:t>a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75535" y="4890516"/>
            <a:ext cx="1132461" cy="687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3000" spc="-79" baseline="9557" dirty="0">
                <a:solidFill>
                  <a:srgbClr val="A40020"/>
                </a:solidFill>
                <a:latin typeface="Calibri"/>
                <a:cs typeface="Calibri"/>
              </a:rPr>
              <a:t>V</a:t>
            </a:r>
            <a:r>
              <a:rPr sz="1950" baseline="-6301" dirty="0">
                <a:solidFill>
                  <a:srgbClr val="A40020"/>
                </a:solidFill>
                <a:latin typeface="Calibri"/>
                <a:cs typeface="Calibri"/>
              </a:rPr>
              <a:t>s</a:t>
            </a:r>
            <a:r>
              <a:rPr sz="1950" spc="168" baseline="-6301" dirty="0">
                <a:solidFill>
                  <a:srgbClr val="A40020"/>
                </a:solidFill>
                <a:latin typeface="Calibri"/>
                <a:cs typeface="Calibri"/>
              </a:rPr>
              <a:t> </a:t>
            </a:r>
            <a:r>
              <a:rPr sz="3000" baseline="9557" dirty="0">
                <a:solidFill>
                  <a:srgbClr val="A40020"/>
                </a:solidFill>
                <a:latin typeface="Calibri"/>
                <a:cs typeface="Calibri"/>
              </a:rPr>
              <a:t>= I</a:t>
            </a:r>
            <a:r>
              <a:rPr sz="1950" baseline="-6301" dirty="0">
                <a:solidFill>
                  <a:srgbClr val="A40020"/>
                </a:solidFill>
                <a:latin typeface="Calibri"/>
                <a:cs typeface="Calibri"/>
              </a:rPr>
              <a:t>p</a:t>
            </a:r>
            <a:r>
              <a:rPr sz="1950" spc="158" baseline="-6301" dirty="0">
                <a:solidFill>
                  <a:srgbClr val="A40020"/>
                </a:solidFill>
                <a:latin typeface="Calibri"/>
                <a:cs typeface="Calibri"/>
              </a:rPr>
              <a:t> </a:t>
            </a:r>
            <a:r>
              <a:rPr sz="3000" baseline="9557" dirty="0">
                <a:solidFill>
                  <a:srgbClr val="A40020"/>
                </a:solidFill>
                <a:latin typeface="Calibri"/>
                <a:cs typeface="Calibri"/>
              </a:rPr>
              <a:t>* </a:t>
            </a:r>
            <a:r>
              <a:rPr sz="3000" spc="4" baseline="9557" dirty="0">
                <a:solidFill>
                  <a:srgbClr val="A40020"/>
                </a:solidFill>
                <a:latin typeface="Calibri"/>
                <a:cs typeface="Calibri"/>
              </a:rPr>
              <a:t>R</a:t>
            </a:r>
            <a:r>
              <a:rPr sz="1950" baseline="-6301" dirty="0">
                <a:solidFill>
                  <a:srgbClr val="A40020"/>
                </a:solidFill>
                <a:latin typeface="Calibri"/>
                <a:cs typeface="Calibri"/>
              </a:rPr>
              <a:t>p</a:t>
            </a:r>
            <a:endParaRPr sz="1300">
              <a:latin typeface="Calibri"/>
              <a:cs typeface="Calibri"/>
            </a:endParaRPr>
          </a:p>
          <a:p>
            <a:pPr marL="12700" marR="44348">
              <a:lnSpc>
                <a:spcPts val="2234"/>
              </a:lnSpc>
              <a:spcBef>
                <a:spcPts val="7"/>
              </a:spcBef>
            </a:pPr>
            <a:r>
              <a:rPr sz="2000" spc="4" dirty="0">
                <a:solidFill>
                  <a:srgbClr val="A40020"/>
                </a:solidFill>
                <a:latin typeface="Calibri"/>
                <a:cs typeface="Calibri"/>
              </a:rPr>
              <a:t>R</a:t>
            </a:r>
            <a:r>
              <a:rPr sz="1950" baseline="-21005" dirty="0">
                <a:solidFill>
                  <a:srgbClr val="A40020"/>
                </a:solidFill>
                <a:latin typeface="Calibri"/>
                <a:cs typeface="Calibri"/>
              </a:rPr>
              <a:t>s</a:t>
            </a:r>
            <a:r>
              <a:rPr sz="1950" spc="168" baseline="-21005" dirty="0">
                <a:solidFill>
                  <a:srgbClr val="A4002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A40020"/>
                </a:solidFill>
                <a:latin typeface="Calibri"/>
                <a:cs typeface="Calibri"/>
              </a:rPr>
              <a:t>= </a:t>
            </a:r>
            <a:r>
              <a:rPr sz="2000" spc="4" dirty="0">
                <a:solidFill>
                  <a:srgbClr val="A40020"/>
                </a:solidFill>
                <a:latin typeface="Calibri"/>
                <a:cs typeface="Calibri"/>
              </a:rPr>
              <a:t>R</a:t>
            </a:r>
            <a:r>
              <a:rPr sz="1950" baseline="-21005" dirty="0">
                <a:solidFill>
                  <a:srgbClr val="A40020"/>
                </a:solidFill>
                <a:latin typeface="Calibri"/>
                <a:cs typeface="Calibri"/>
              </a:rPr>
              <a:t>p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8451" y="4890517"/>
            <a:ext cx="28649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latin typeface="Calibri"/>
                <a:cs typeface="Calibri"/>
              </a:rPr>
              <a:t>or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59555" y="4890516"/>
            <a:ext cx="1122661" cy="321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3000" spc="4" baseline="9557" dirty="0">
                <a:solidFill>
                  <a:srgbClr val="A40020"/>
                </a:solidFill>
                <a:latin typeface="Calibri"/>
                <a:cs typeface="Calibri"/>
              </a:rPr>
              <a:t>(</a:t>
            </a:r>
            <a:r>
              <a:rPr sz="3000" baseline="9557" dirty="0">
                <a:solidFill>
                  <a:srgbClr val="A40020"/>
                </a:solidFill>
                <a:latin typeface="Calibri"/>
                <a:cs typeface="Calibri"/>
              </a:rPr>
              <a:t>I</a:t>
            </a:r>
            <a:r>
              <a:rPr sz="1950" baseline="-6301" dirty="0">
                <a:solidFill>
                  <a:srgbClr val="A40020"/>
                </a:solidFill>
                <a:latin typeface="Calibri"/>
                <a:cs typeface="Calibri"/>
              </a:rPr>
              <a:t>p</a:t>
            </a:r>
            <a:r>
              <a:rPr sz="1950" spc="172" baseline="-6301" dirty="0">
                <a:solidFill>
                  <a:srgbClr val="A40020"/>
                </a:solidFill>
                <a:latin typeface="Calibri"/>
                <a:cs typeface="Calibri"/>
              </a:rPr>
              <a:t> </a:t>
            </a:r>
            <a:r>
              <a:rPr sz="3000" baseline="9557" dirty="0">
                <a:solidFill>
                  <a:srgbClr val="A40020"/>
                </a:solidFill>
                <a:latin typeface="Calibri"/>
                <a:cs typeface="Calibri"/>
              </a:rPr>
              <a:t>= </a:t>
            </a:r>
            <a:r>
              <a:rPr sz="3000" spc="-79" baseline="9557" dirty="0">
                <a:solidFill>
                  <a:srgbClr val="A40020"/>
                </a:solidFill>
                <a:latin typeface="Calibri"/>
                <a:cs typeface="Calibri"/>
              </a:rPr>
              <a:t>V</a:t>
            </a:r>
            <a:r>
              <a:rPr sz="1950" spc="-4" baseline="-6301" dirty="0">
                <a:solidFill>
                  <a:srgbClr val="A40020"/>
                </a:solidFill>
                <a:latin typeface="Calibri"/>
                <a:cs typeface="Calibri"/>
              </a:rPr>
              <a:t>s</a:t>
            </a:r>
            <a:r>
              <a:rPr sz="3000" spc="4" baseline="9557" dirty="0">
                <a:solidFill>
                  <a:srgbClr val="A40020"/>
                </a:solidFill>
                <a:latin typeface="Calibri"/>
                <a:cs typeface="Calibri"/>
              </a:rPr>
              <a:t>/R</a:t>
            </a:r>
            <a:r>
              <a:rPr sz="1950" spc="-4" baseline="-6301" dirty="0">
                <a:solidFill>
                  <a:srgbClr val="A40020"/>
                </a:solidFill>
                <a:latin typeface="Calibri"/>
                <a:cs typeface="Calibri"/>
              </a:rPr>
              <a:t>s</a:t>
            </a:r>
            <a:r>
              <a:rPr sz="3000" baseline="9557" dirty="0">
                <a:solidFill>
                  <a:srgbClr val="A40020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84389" y="5186431"/>
            <a:ext cx="290854" cy="357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70"/>
              </a:lnSpc>
              <a:spcBef>
                <a:spcPts val="138"/>
              </a:spcBef>
            </a:pPr>
            <a:r>
              <a:rPr sz="3450" b="1" spc="-144" baseline="6301" dirty="0">
                <a:solidFill>
                  <a:srgbClr val="000080"/>
                </a:solidFill>
                <a:latin typeface="Times New Roman"/>
                <a:cs typeface="Times New Roman"/>
              </a:rPr>
              <a:t>I</a:t>
            </a:r>
            <a:r>
              <a:rPr sz="2550" b="1" baseline="-5115" dirty="0">
                <a:solidFill>
                  <a:srgbClr val="000080"/>
                </a:solidFill>
                <a:latin typeface="Times New Roman"/>
                <a:cs typeface="Times New Roman"/>
              </a:rPr>
              <a:t>p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06942" y="5200782"/>
            <a:ext cx="392454" cy="357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70"/>
              </a:lnSpc>
              <a:spcBef>
                <a:spcPts val="138"/>
              </a:spcBef>
            </a:pPr>
            <a:r>
              <a:rPr sz="3450" b="1" spc="-109" baseline="6301" dirty="0">
                <a:solidFill>
                  <a:srgbClr val="000080"/>
                </a:solidFill>
                <a:latin typeface="Times New Roman"/>
                <a:cs typeface="Times New Roman"/>
              </a:rPr>
              <a:t>R</a:t>
            </a:r>
            <a:r>
              <a:rPr sz="2550" b="1" baseline="-5115" dirty="0">
                <a:solidFill>
                  <a:srgbClr val="000080"/>
                </a:solidFill>
                <a:latin typeface="Times New Roman"/>
                <a:cs typeface="Times New Roman"/>
              </a:rPr>
              <a:t>p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05621" y="6027982"/>
            <a:ext cx="231981" cy="318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b="1" dirty="0">
                <a:solidFill>
                  <a:srgbClr val="9F0000"/>
                </a:solidFill>
                <a:latin typeface="Times New Roman"/>
                <a:cs typeface="Times New Roman"/>
              </a:rPr>
              <a:t>b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27567" y="6053586"/>
            <a:ext cx="166729" cy="318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b="1" dirty="0">
                <a:latin typeface="Times New Roman"/>
                <a:cs typeface="Times New Roman"/>
              </a:rPr>
              <a:t>-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741" y="6578220"/>
            <a:ext cx="992125" cy="185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5"/>
              </a:lnSpc>
              <a:spcBef>
                <a:spcPts val="69"/>
              </a:spcBef>
            </a:pP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100" baseline="227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1</a:t>
            </a:r>
            <a:r>
              <a:rPr sz="1200" b="1" spc="-9" baseline="27306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1200" b="1" baseline="27306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200" b="1" spc="105" baseline="27306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94" baseline="2275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ea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9764" y="6574029"/>
            <a:ext cx="2607436" cy="1899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lang="en-US" b="1" baseline="2275" dirty="0">
                <a:solidFill>
                  <a:srgbClr val="001F5F"/>
                </a:solidFill>
                <a:latin typeface="Calibri"/>
                <a:cs typeface="Calibri"/>
              </a:rPr>
              <a:t>Electrical &amp; Electronics Systems (EE1002)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 txBox="1"/>
          <p:nvPr/>
        </p:nvSpPr>
        <p:spPr>
          <a:xfrm>
            <a:off x="1831340" y="1055386"/>
            <a:ext cx="15265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74241" y="1070738"/>
            <a:ext cx="44794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64333" y="1070738"/>
            <a:ext cx="64835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i="1" spc="-9" baseline="2730" dirty="0">
                <a:latin typeface="Calibri"/>
                <a:cs typeface="Calibri"/>
              </a:rPr>
              <a:t>s</a:t>
            </a:r>
            <a:r>
              <a:rPr sz="3000" i="1" baseline="2730" dirty="0">
                <a:latin typeface="Calibri"/>
                <a:cs typeface="Calibri"/>
              </a:rPr>
              <a:t>er</a:t>
            </a:r>
            <a:r>
              <a:rPr sz="3000" i="1" spc="-4" baseline="2730" dirty="0">
                <a:latin typeface="Calibri"/>
                <a:cs typeface="Calibri"/>
              </a:rPr>
              <a:t>i</a:t>
            </a:r>
            <a:r>
              <a:rPr sz="3000" i="1" baseline="2730" dirty="0">
                <a:latin typeface="Calibri"/>
                <a:cs typeface="Calibri"/>
              </a:rPr>
              <a:t>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53715" y="1070738"/>
            <a:ext cx="136212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-19" baseline="2730" dirty="0">
                <a:latin typeface="Calibri"/>
                <a:cs typeface="Calibri"/>
              </a:rPr>
              <a:t>c</a:t>
            </a:r>
            <a:r>
              <a:rPr sz="3000" baseline="2730" dirty="0">
                <a:latin typeface="Calibri"/>
                <a:cs typeface="Calibri"/>
              </a:rPr>
              <a:t>omb</a:t>
            </a:r>
            <a:r>
              <a:rPr sz="3000" spc="-4" baseline="2730" dirty="0">
                <a:latin typeface="Calibri"/>
                <a:cs typeface="Calibri"/>
              </a:rPr>
              <a:t>i</a:t>
            </a:r>
            <a:r>
              <a:rPr sz="3000" baseline="2730" dirty="0">
                <a:latin typeface="Calibri"/>
                <a:cs typeface="Calibri"/>
              </a:rPr>
              <a:t>n</a:t>
            </a:r>
            <a:r>
              <a:rPr sz="3000" spc="-19" baseline="2730" dirty="0">
                <a:latin typeface="Calibri"/>
                <a:cs typeface="Calibri"/>
              </a:rPr>
              <a:t>a</a:t>
            </a:r>
            <a:r>
              <a:rPr sz="3000" baseline="2730" dirty="0">
                <a:latin typeface="Calibri"/>
                <a:cs typeface="Calibri"/>
              </a:rPr>
              <a:t>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58284" y="1070738"/>
            <a:ext cx="71896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latin typeface="Calibri"/>
                <a:cs typeface="Calibri"/>
              </a:rPr>
              <a:t>se</a:t>
            </a:r>
            <a:r>
              <a:rPr sz="3000" spc="-4" baseline="2730" dirty="0">
                <a:latin typeface="Calibri"/>
                <a:cs typeface="Calibri"/>
              </a:rPr>
              <a:t>e</a:t>
            </a:r>
            <a:r>
              <a:rPr sz="3000" spc="4" baseline="2730" dirty="0">
                <a:latin typeface="Calibri"/>
                <a:cs typeface="Calibri"/>
              </a:rPr>
              <a:t>m</a:t>
            </a:r>
            <a:r>
              <a:rPr sz="3000" baseline="2730" dirty="0"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19344" y="1070738"/>
            <a:ext cx="27712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-25" baseline="2730" dirty="0">
                <a:latin typeface="Calibri"/>
                <a:cs typeface="Calibri"/>
              </a:rPr>
              <a:t>to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41491" y="1070738"/>
            <a:ext cx="81349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latin typeface="Calibri"/>
                <a:cs typeface="Calibri"/>
              </a:rPr>
              <a:t>beh</a:t>
            </a:r>
            <a:r>
              <a:rPr sz="3000" spc="-29" baseline="2730" dirty="0">
                <a:latin typeface="Calibri"/>
                <a:cs typeface="Calibri"/>
              </a:rPr>
              <a:t>av</a:t>
            </a:r>
            <a:r>
              <a:rPr sz="3000" baseline="2730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97294" y="1070738"/>
            <a:ext cx="115028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="1" baseline="2730" dirty="0">
                <a:solidFill>
                  <a:srgbClr val="FF0000"/>
                </a:solidFill>
                <a:latin typeface="Calibri"/>
                <a:cs typeface="Calibri"/>
              </a:rPr>
              <a:t>ide</a:t>
            </a:r>
            <a:r>
              <a:rPr sz="3000" b="1" spc="-14" baseline="27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000" b="1" baseline="2730" dirty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sz="3000" b="1" spc="-9" baseline="273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000" b="1" spc="-14" baseline="273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00" b="1" baseline="2730" dirty="0">
                <a:solidFill>
                  <a:srgbClr val="FF0000"/>
                </a:solidFill>
                <a:latin typeface="Calibri"/>
                <a:cs typeface="Calibri"/>
              </a:rPr>
              <a:t>lly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89646" y="1070738"/>
            <a:ext cx="27712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-25" baseline="2730" dirty="0">
                <a:latin typeface="Calibri"/>
                <a:cs typeface="Calibri"/>
              </a:rPr>
              <a:t>to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12174" y="1070738"/>
            <a:ext cx="40765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-9" baseline="2730" dirty="0">
                <a:latin typeface="Calibri"/>
                <a:cs typeface="Calibri"/>
              </a:rPr>
              <a:t>t</a:t>
            </a:r>
            <a:r>
              <a:rPr sz="3000" baseline="2730" dirty="0">
                <a:latin typeface="Calibri"/>
                <a:cs typeface="Calibri"/>
              </a:rPr>
              <a:t>he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62339" y="1070738"/>
            <a:ext cx="83779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i="1" spc="-9" baseline="2730" dirty="0">
                <a:latin typeface="Calibri"/>
                <a:cs typeface="Calibri"/>
              </a:rPr>
              <a:t>p</a:t>
            </a:r>
            <a:r>
              <a:rPr sz="3000" i="1" baseline="2730" dirty="0">
                <a:latin typeface="Calibri"/>
                <a:cs typeface="Calibri"/>
              </a:rPr>
              <a:t>aral</a:t>
            </a:r>
            <a:r>
              <a:rPr sz="3000" i="1" spc="-9" baseline="2730" dirty="0">
                <a:latin typeface="Calibri"/>
                <a:cs typeface="Calibri"/>
              </a:rPr>
              <a:t>l</a:t>
            </a:r>
            <a:r>
              <a:rPr sz="3000" i="1" baseline="2730" dirty="0">
                <a:latin typeface="Calibri"/>
                <a:cs typeface="Calibri"/>
              </a:rPr>
              <a:t>el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74240" y="1375538"/>
            <a:ext cx="4286226" cy="22335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3808">
              <a:lnSpc>
                <a:spcPts val="2140"/>
              </a:lnSpc>
              <a:spcBef>
                <a:spcPts val="107"/>
              </a:spcBef>
            </a:pPr>
            <a:r>
              <a:rPr sz="3000" spc="-9" baseline="2730" dirty="0">
                <a:latin typeface="Calibri"/>
                <a:cs typeface="Calibri"/>
              </a:rPr>
              <a:t>c</a:t>
            </a:r>
            <a:r>
              <a:rPr sz="3000" baseline="2730" dirty="0">
                <a:latin typeface="Calibri"/>
                <a:cs typeface="Calibri"/>
              </a:rPr>
              <a:t>omb</a:t>
            </a:r>
            <a:r>
              <a:rPr sz="3000" spc="-4" baseline="2730" dirty="0">
                <a:latin typeface="Calibri"/>
                <a:cs typeface="Calibri"/>
              </a:rPr>
              <a:t>i</a:t>
            </a:r>
            <a:r>
              <a:rPr sz="3000" baseline="2730" dirty="0">
                <a:latin typeface="Calibri"/>
                <a:cs typeface="Calibri"/>
              </a:rPr>
              <a:t>n</a:t>
            </a:r>
            <a:r>
              <a:rPr sz="3000" spc="-19" baseline="2730" dirty="0">
                <a:latin typeface="Calibri"/>
                <a:cs typeface="Calibri"/>
              </a:rPr>
              <a:t>a</a:t>
            </a:r>
            <a:r>
              <a:rPr sz="3000" baseline="2730" dirty="0">
                <a:latin typeface="Calibri"/>
                <a:cs typeface="Calibri"/>
              </a:rPr>
              <a:t>tion.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ts val="2400"/>
              </a:lnSpc>
              <a:spcBef>
                <a:spcPts val="433"/>
              </a:spcBef>
            </a:pPr>
            <a:r>
              <a:rPr sz="2000" dirty="0">
                <a:latin typeface="Calibri"/>
                <a:cs typeface="Calibri"/>
              </a:rPr>
              <a:t>O</a:t>
            </a:r>
            <a:r>
              <a:rPr sz="2000" spc="4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59" dirty="0">
                <a:latin typeface="Calibri"/>
                <a:cs typeface="Calibri"/>
              </a:rPr>
              <a:t> </a:t>
            </a:r>
            <a:r>
              <a:rPr sz="2000" spc="-9" dirty="0">
                <a:latin typeface="Calibri"/>
                <a:cs typeface="Calibri"/>
              </a:rPr>
              <a:t>ca</a:t>
            </a:r>
            <a:r>
              <a:rPr sz="2000" dirty="0">
                <a:latin typeface="Calibri"/>
                <a:cs typeface="Calibri"/>
              </a:rPr>
              <a:t>n </a:t>
            </a:r>
            <a:r>
              <a:rPr sz="2000" spc="59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eplace </a:t>
            </a:r>
            <a:r>
              <a:rPr sz="2000" spc="5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 </a:t>
            </a:r>
            <a:r>
              <a:rPr sz="2000" spc="54" dirty="0">
                <a:latin typeface="Calibri"/>
                <a:cs typeface="Calibri"/>
              </a:rPr>
              <a:t> </a:t>
            </a:r>
            <a:r>
              <a:rPr sz="2000" spc="-19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9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figu</a:t>
            </a:r>
            <a:r>
              <a:rPr sz="2000" spc="-34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tion </a:t>
            </a:r>
            <a:r>
              <a:rPr sz="2000" spc="44" dirty="0">
                <a:latin typeface="Calibri"/>
                <a:cs typeface="Calibri"/>
              </a:rPr>
              <a:t> </a:t>
            </a:r>
            <a:r>
              <a:rPr sz="2000" spc="-34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or </a:t>
            </a:r>
            <a:r>
              <a:rPr sz="2000" spc="-14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9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ch</a:t>
            </a:r>
            <a:r>
              <a:rPr sz="2000" spc="14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14" dirty="0">
                <a:latin typeface="Calibri"/>
                <a:cs typeface="Calibri"/>
              </a:rPr>
              <a:t> </a:t>
            </a:r>
            <a:r>
              <a:rPr sz="2000" spc="-9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9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ed</a:t>
            </a:r>
            <a:r>
              <a:rPr sz="2000" spc="4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000" b="1" spc="4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000" b="1" spc="-2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ce</a:t>
            </a:r>
            <a:r>
              <a:rPr sz="2000" b="1" spc="-1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b="1" spc="-5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2000" b="1" spc="-9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000" b="1" spc="-34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orm</a:t>
            </a:r>
            <a:r>
              <a:rPr sz="2000" b="1" spc="-29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tio</a:t>
            </a:r>
            <a:r>
              <a:rPr sz="2000" b="1" spc="9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31341" y="1725947"/>
            <a:ext cx="15265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22847" y="1741298"/>
            <a:ext cx="40765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-9" baseline="2730" dirty="0">
                <a:latin typeface="Calibri"/>
                <a:cs typeface="Calibri"/>
              </a:rPr>
              <a:t>t</a:t>
            </a:r>
            <a:r>
              <a:rPr sz="3000" baseline="2730" dirty="0">
                <a:latin typeface="Calibri"/>
                <a:cs typeface="Calibri"/>
              </a:rPr>
              <a:t>he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89445" y="1741298"/>
            <a:ext cx="63211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latin typeface="Calibri"/>
                <a:cs typeface="Calibri"/>
              </a:rPr>
              <a:t>other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79817" y="1741298"/>
            <a:ext cx="71602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latin typeface="Calibri"/>
                <a:cs typeface="Calibri"/>
              </a:rPr>
              <a:t>wh</a:t>
            </a:r>
            <a:r>
              <a:rPr sz="3000" spc="-14" baseline="2730" dirty="0">
                <a:latin typeface="Calibri"/>
                <a:cs typeface="Calibri"/>
              </a:rPr>
              <a:t>e</a:t>
            </a:r>
            <a:r>
              <a:rPr sz="3000" spc="-25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54009" y="1741298"/>
            <a:ext cx="91001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latin typeface="Calibri"/>
                <a:cs typeface="Calibri"/>
              </a:rPr>
              <a:t>neede</a:t>
            </a:r>
            <a:r>
              <a:rPr sz="3000" spc="9" baseline="2730" dirty="0">
                <a:latin typeface="Calibri"/>
                <a:cs typeface="Calibri"/>
              </a:rPr>
              <a:t>d</a:t>
            </a:r>
            <a:r>
              <a:rPr sz="3000" baseline="273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22130" y="1741298"/>
            <a:ext cx="47735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-4" baseline="2730" dirty="0">
                <a:latin typeface="Calibri"/>
                <a:cs typeface="Calibri"/>
              </a:rPr>
              <a:t>A</a:t>
            </a:r>
            <a:r>
              <a:rPr sz="3000" baseline="2730" dirty="0">
                <a:latin typeface="Calibri"/>
                <a:cs typeface="Calibri"/>
              </a:rPr>
              <a:t>nd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58579" y="1741298"/>
            <a:ext cx="44049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latin typeface="Calibri"/>
                <a:cs typeface="Calibri"/>
              </a:rPr>
              <a:t>this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2741" y="6578220"/>
            <a:ext cx="992125" cy="185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5"/>
              </a:lnSpc>
              <a:spcBef>
                <a:spcPts val="69"/>
              </a:spcBef>
            </a:pP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100" baseline="227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1</a:t>
            </a:r>
            <a:r>
              <a:rPr sz="1200" b="1" spc="-9" baseline="27306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1200" b="1" baseline="27306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200" b="1" spc="105" baseline="27306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94" baseline="2275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ea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9764" y="6578219"/>
            <a:ext cx="2770469" cy="3844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lang="en-US" b="1" baseline="2275" dirty="0">
                <a:solidFill>
                  <a:srgbClr val="001F5F"/>
                </a:solidFill>
                <a:latin typeface="Calibri"/>
                <a:cs typeface="Calibri"/>
              </a:rPr>
              <a:t>Electrical &amp; Electronics Systems (EE1002)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15200" y="2819399"/>
            <a:ext cx="5080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2533650"/>
            <a:ext cx="649605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2174240" y="1047116"/>
            <a:ext cx="7887522" cy="9923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9271" marR="33808">
              <a:lnSpc>
                <a:spcPts val="2950"/>
              </a:lnSpc>
              <a:spcBef>
                <a:spcPts val="147"/>
              </a:spcBef>
            </a:pPr>
            <a:r>
              <a:rPr sz="4200" b="1" baseline="2925" dirty="0">
                <a:latin typeface="Calibri"/>
                <a:cs typeface="Calibri"/>
              </a:rPr>
              <a:t>Numeri</a:t>
            </a:r>
            <a:r>
              <a:rPr sz="4200" b="1" spc="-9" baseline="2925" dirty="0">
                <a:latin typeface="Calibri"/>
                <a:cs typeface="Calibri"/>
              </a:rPr>
              <a:t>c</a:t>
            </a:r>
            <a:r>
              <a:rPr sz="4200" b="1" baseline="2925" dirty="0">
                <a:latin typeface="Calibri"/>
                <a:cs typeface="Calibri"/>
              </a:rPr>
              <a:t>al</a:t>
            </a:r>
            <a:r>
              <a:rPr sz="4200" b="1" spc="-63" baseline="2925" dirty="0">
                <a:latin typeface="Calibri"/>
                <a:cs typeface="Calibri"/>
              </a:rPr>
              <a:t> </a:t>
            </a:r>
            <a:r>
              <a:rPr sz="4200" b="1" baseline="2925" dirty="0">
                <a:latin typeface="Calibri"/>
                <a:cs typeface="Calibri"/>
              </a:rPr>
              <a:t>S</a:t>
            </a:r>
            <a:r>
              <a:rPr sz="4200" b="1" spc="-34" baseline="2925" dirty="0">
                <a:latin typeface="Calibri"/>
                <a:cs typeface="Calibri"/>
              </a:rPr>
              <a:t>t</a:t>
            </a:r>
            <a:r>
              <a:rPr sz="4200" b="1" baseline="2925" dirty="0">
                <a:latin typeface="Calibri"/>
                <a:cs typeface="Calibri"/>
              </a:rPr>
              <a:t>e</a:t>
            </a:r>
            <a:r>
              <a:rPr sz="4200" b="1" spc="-14" baseline="2925" dirty="0">
                <a:latin typeface="Calibri"/>
                <a:cs typeface="Calibri"/>
              </a:rPr>
              <a:t>p</a:t>
            </a:r>
            <a:r>
              <a:rPr sz="4200" b="1" baseline="2925" dirty="0"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335"/>
              </a:spcBef>
            </a:pPr>
            <a:r>
              <a:rPr sz="2000" spc="-29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ach of</a:t>
            </a:r>
            <a:r>
              <a:rPr sz="2000" spc="-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 ci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4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</a:t>
            </a:r>
            <a:r>
              <a:rPr sz="2000" spc="-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</a:t>
            </a:r>
            <a:r>
              <a:rPr sz="2000" spc="-4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4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2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</a:t>
            </a:r>
            <a:r>
              <a:rPr sz="2000" spc="-34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9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el</a:t>
            </a:r>
            <a:r>
              <a:rPr sz="2000" spc="24" dirty="0">
                <a:latin typeface="Calibri"/>
                <a:cs typeface="Calibri"/>
              </a:rPr>
              <a:t> </a:t>
            </a:r>
            <a:r>
              <a:rPr sz="2000" spc="-29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truc</a:t>
            </a:r>
            <a:r>
              <a:rPr sz="2000" spc="4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 th</a:t>
            </a:r>
            <a:r>
              <a:rPr sz="2000" spc="-19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 ma</a:t>
            </a:r>
            <a:r>
              <a:rPr sz="2000" spc="-59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poss</a:t>
            </a:r>
            <a:r>
              <a:rPr sz="2000" spc="-9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ble</a:t>
            </a:r>
            <a:r>
              <a:rPr sz="2000" spc="9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 s</a:t>
            </a:r>
            <a:r>
              <a:rPr sz="2000" spc="-4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mp</a:t>
            </a:r>
            <a:r>
              <a:rPr sz="2000" spc="-4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4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ci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4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it </a:t>
            </a:r>
            <a:r>
              <a:rPr sz="2000" spc="-9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9" dirty="0">
                <a:latin typeface="Calibri"/>
                <a:cs typeface="Calibri"/>
              </a:rPr>
              <a:t> </a:t>
            </a:r>
            <a:r>
              <a:rPr sz="2000" b="1" spc="-34" dirty="0">
                <a:solidFill>
                  <a:srgbClr val="001F5F"/>
                </a:solidFill>
                <a:latin typeface="Calibri"/>
                <a:cs typeface="Calibri"/>
              </a:rPr>
              <a:t>f</a:t>
            </a: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ollowing</a:t>
            </a:r>
            <a:r>
              <a:rPr sz="2000" b="1" spc="-29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spc="-19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2000" b="1" spc="-2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000" b="1" spc="-9" dirty="0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s: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31341" y="1469915"/>
            <a:ext cx="15265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31744" y="2430527"/>
            <a:ext cx="7167588" cy="12857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latin typeface="Calibri"/>
                <a:cs typeface="Calibri"/>
              </a:rPr>
              <a:t>• </a:t>
            </a:r>
            <a:r>
              <a:rPr sz="3000" spc="-39" baseline="2730" dirty="0">
                <a:latin typeface="Calibri"/>
                <a:cs typeface="Calibri"/>
              </a:rPr>
              <a:t>P</a:t>
            </a:r>
            <a:r>
              <a:rPr sz="3000" baseline="2730" dirty="0">
                <a:latin typeface="Calibri"/>
                <a:cs typeface="Calibri"/>
              </a:rPr>
              <a:t>er</a:t>
            </a:r>
            <a:r>
              <a:rPr sz="3000" spc="-39" baseline="2730" dirty="0">
                <a:latin typeface="Calibri"/>
                <a:cs typeface="Calibri"/>
              </a:rPr>
              <a:t>f</a:t>
            </a:r>
            <a:r>
              <a:rPr sz="3000" baseline="2730" dirty="0">
                <a:latin typeface="Calibri"/>
                <a:cs typeface="Calibri"/>
              </a:rPr>
              <a:t>or</a:t>
            </a:r>
            <a:r>
              <a:rPr sz="3000" spc="-9" baseline="2730" dirty="0">
                <a:latin typeface="Calibri"/>
                <a:cs typeface="Calibri"/>
              </a:rPr>
              <a:t>m</a:t>
            </a:r>
            <a:r>
              <a:rPr sz="3000" baseline="2730" dirty="0">
                <a:latin typeface="Calibri"/>
                <a:cs typeface="Calibri"/>
              </a:rPr>
              <a:t>ing</a:t>
            </a:r>
            <a:r>
              <a:rPr sz="3000" spc="-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sou</a:t>
            </a:r>
            <a:r>
              <a:rPr sz="3000" spc="-29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ce t</a:t>
            </a:r>
            <a:r>
              <a:rPr sz="3000" spc="-34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an</a:t>
            </a:r>
            <a:r>
              <a:rPr sz="3000" spc="-25" baseline="2730" dirty="0">
                <a:latin typeface="Calibri"/>
                <a:cs typeface="Calibri"/>
              </a:rPr>
              <a:t>s</a:t>
            </a:r>
            <a:r>
              <a:rPr sz="3000" spc="-34" baseline="2730" dirty="0">
                <a:latin typeface="Calibri"/>
                <a:cs typeface="Calibri"/>
              </a:rPr>
              <a:t>f</a:t>
            </a:r>
            <a:r>
              <a:rPr sz="3000" baseline="2730" dirty="0">
                <a:latin typeface="Calibri"/>
                <a:cs typeface="Calibri"/>
              </a:rPr>
              <a:t>or</a:t>
            </a:r>
            <a:r>
              <a:rPr sz="3000" spc="-9" baseline="2730" dirty="0">
                <a:latin typeface="Calibri"/>
                <a:cs typeface="Calibri"/>
              </a:rPr>
              <a:t>m</a:t>
            </a:r>
            <a:r>
              <a:rPr sz="3000" spc="-25" baseline="2730" dirty="0">
                <a:latin typeface="Calibri"/>
                <a:cs typeface="Calibri"/>
              </a:rPr>
              <a:t>a</a:t>
            </a:r>
            <a:r>
              <a:rPr sz="3000" baseline="2730" dirty="0">
                <a:latin typeface="Calibri"/>
                <a:cs typeface="Calibri"/>
              </a:rPr>
              <a:t>tions.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ct val="101725"/>
              </a:lnSpc>
              <a:spcBef>
                <a:spcPts val="87"/>
              </a:spcBef>
            </a:pPr>
            <a:r>
              <a:rPr sz="2000" dirty="0">
                <a:latin typeface="Calibri"/>
                <a:cs typeface="Calibri"/>
              </a:rPr>
              <a:t>• </a:t>
            </a:r>
            <a:r>
              <a:rPr sz="2000" spc="-29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eplacing </a:t>
            </a:r>
            <a:r>
              <a:rPr sz="2000" spc="-9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-4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1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</a:t>
            </a:r>
            <a:r>
              <a:rPr sz="2000" spc="-34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9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9" dirty="0">
                <a:latin typeface="Calibri"/>
                <a:cs typeface="Calibri"/>
              </a:rPr>
              <a:t>i</a:t>
            </a:r>
            <a:r>
              <a:rPr sz="2000" spc="-29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39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34" dirty="0">
                <a:latin typeface="Calibri"/>
                <a:cs typeface="Calibri"/>
              </a:rPr>
              <a:t> </a:t>
            </a:r>
            <a:r>
              <a:rPr sz="2000" spc="-9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4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q</a:t>
            </a:r>
            <a:r>
              <a:rPr sz="2000" spc="4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29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4" dirty="0">
                <a:latin typeface="Calibri"/>
                <a:cs typeface="Calibri"/>
              </a:rPr>
              <a:t>e</a:t>
            </a:r>
            <a:r>
              <a:rPr sz="2000" spc="-19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 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9" dirty="0">
                <a:latin typeface="Calibri"/>
                <a:cs typeface="Calibri"/>
              </a:rPr>
              <a:t>i</a:t>
            </a:r>
            <a:r>
              <a:rPr sz="2000" spc="-29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209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ct val="101725"/>
              </a:lnSpc>
              <a:spcBef>
                <a:spcPts val="195"/>
              </a:spcBef>
            </a:pPr>
            <a:r>
              <a:rPr sz="2000" dirty="0">
                <a:latin typeface="Calibri"/>
                <a:cs typeface="Calibri"/>
              </a:rPr>
              <a:t>• </a:t>
            </a:r>
            <a:r>
              <a:rPr sz="2000" spc="-29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eplacing </a:t>
            </a:r>
            <a:r>
              <a:rPr sz="2000" spc="-9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-4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19" dirty="0">
                <a:latin typeface="Calibri"/>
                <a:cs typeface="Calibri"/>
              </a:rPr>
              <a:t> </a:t>
            </a:r>
            <a:r>
              <a:rPr sz="2000" spc="-29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ol</a:t>
            </a:r>
            <a:r>
              <a:rPr sz="2000" spc="-29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sou</a:t>
            </a:r>
            <a:r>
              <a:rPr sz="2000" spc="-29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ces </a:t>
            </a:r>
            <a:r>
              <a:rPr sz="2000" spc="-4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equi</a:t>
            </a:r>
            <a:r>
              <a:rPr sz="2000" spc="-25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4" dirty="0">
                <a:latin typeface="Calibri"/>
                <a:cs typeface="Calibri"/>
              </a:rPr>
              <a:t>e</a:t>
            </a:r>
            <a:r>
              <a:rPr sz="2000" spc="-19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 </a:t>
            </a:r>
            <a:r>
              <a:rPr sz="2000" spc="-25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ol</a:t>
            </a:r>
            <a:r>
              <a:rPr sz="2000" spc="-29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sou</a:t>
            </a:r>
            <a:r>
              <a:rPr sz="2000" spc="-29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ce.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195"/>
              </a:spcBef>
            </a:pPr>
            <a:r>
              <a:rPr sz="2000" dirty="0">
                <a:latin typeface="Calibri"/>
                <a:cs typeface="Calibri"/>
              </a:rPr>
              <a:t>• </a:t>
            </a:r>
            <a:r>
              <a:rPr sz="2000" spc="-29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eplacing pa</a:t>
            </a:r>
            <a:r>
              <a:rPr sz="2000" spc="-39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9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el</a:t>
            </a:r>
            <a:r>
              <a:rPr sz="2000" spc="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4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29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9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 sou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ces </a:t>
            </a:r>
            <a:r>
              <a:rPr sz="2000" spc="-4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4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q</a:t>
            </a:r>
            <a:r>
              <a:rPr sz="2000" spc="4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29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4" dirty="0">
                <a:latin typeface="Calibri"/>
                <a:cs typeface="Calibri"/>
              </a:rPr>
              <a:t>e</a:t>
            </a:r>
            <a:r>
              <a:rPr sz="2000" spc="-19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 </a:t>
            </a:r>
            <a:r>
              <a:rPr sz="2000" spc="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4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29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9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 sou</a:t>
            </a:r>
            <a:r>
              <a:rPr sz="2000" spc="-29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ce.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31341" y="3976497"/>
            <a:ext cx="87004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baseline="3413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600" b="1" spc="4" baseline="3413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600" b="1" spc="-29" baseline="3413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600" b="1" baseline="3413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600" b="1" spc="4" baseline="3413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3600" b="1" baseline="3413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31340" y="4427110"/>
            <a:ext cx="15265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74240" y="4442461"/>
            <a:ext cx="8095058" cy="554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-29" baseline="273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ach s</a:t>
            </a:r>
            <a:r>
              <a:rPr sz="3000" spc="-4" baseline="273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mp</a:t>
            </a:r>
            <a:r>
              <a:rPr sz="3000" spc="-4" baseline="273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3000" spc="-9" baseline="2730" dirty="0">
                <a:solidFill>
                  <a:srgbClr val="FF0000"/>
                </a:solidFill>
                <a:latin typeface="Calibri"/>
                <a:cs typeface="Calibri"/>
              </a:rPr>
              <a:t>ic</a:t>
            </a:r>
            <a:r>
              <a:rPr sz="3000" spc="-25" baseline="273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tion</a:t>
            </a:r>
            <a:r>
              <a:rPr sz="3000" spc="25" baseline="27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3000" spc="-4" baseline="27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4" baseline="273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one</a:t>
            </a:r>
            <a:r>
              <a:rPr sz="3000" spc="-9" baseline="27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3000" spc="-9" baseline="27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such a </a:t>
            </a:r>
            <a:r>
              <a:rPr sz="3000" spc="-25" baseline="273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3000" spc="-34" baseline="273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3000" spc="-14" baseline="27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z="3000" spc="-19" baseline="273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00" spc="14" baseline="27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3000" spc="-4" baseline="27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29" baseline="273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ol</a:t>
            </a:r>
            <a:r>
              <a:rPr sz="3000" spc="-29" baseline="273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00" spc="-4" baseline="273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e or</a:t>
            </a:r>
            <a:r>
              <a:rPr sz="3000" spc="-9" baseline="27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000" spc="4" baseline="2730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000" spc="-29" baseline="27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spc="-19" baseline="27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t mea</a:t>
            </a:r>
            <a:r>
              <a:rPr sz="3000" spc="-4" baseline="273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3000" spc="-25" baseline="27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ts val="2160"/>
              </a:lnSpc>
              <a:spcBef>
                <a:spcPts val="1"/>
              </a:spcBef>
            </a:pPr>
            <a:r>
              <a:rPr sz="3000" spc="-9" baseline="273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3000" spc="-14" baseline="27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the m</a:t>
            </a:r>
            <a:r>
              <a:rPr sz="3000" spc="-14" baseline="273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spc="-25" baseline="273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3000" spc="9" baseline="27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3000" spc="9" baseline="27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not di</a:t>
            </a:r>
            <a:r>
              <a:rPr sz="3000" spc="-29" baseline="273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turbe</a:t>
            </a:r>
            <a:r>
              <a:rPr sz="3000" spc="4" baseline="273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1340" y="5372072"/>
            <a:ext cx="152806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240" y="5387441"/>
            <a:ext cx="8151322" cy="5544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-4" baseline="273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ene</a:t>
            </a:r>
            <a:r>
              <a:rPr sz="3000" spc="-39" baseline="27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00" spc="-4" baseline="273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000" spc="-144" baseline="273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, t</a:t>
            </a:r>
            <a:r>
              <a:rPr sz="3000" spc="4" baseline="2730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3000" spc="-25" baseline="273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t </a:t>
            </a:r>
            <a:r>
              <a:rPr sz="3000" spc="-25" baseline="27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equi</a:t>
            </a:r>
            <a:r>
              <a:rPr sz="3000" spc="-29" baseline="27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r>
              <a:rPr sz="3000" spc="4" baseline="27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beginning</a:t>
            </a:r>
            <a:r>
              <a:rPr sz="3000" spc="-29" baseline="27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3000" spc="-9" baseline="27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000" spc="-9" baseline="2730" dirty="0">
                <a:solidFill>
                  <a:srgbClr val="FF0000"/>
                </a:solidFill>
                <a:latin typeface="Calibri"/>
                <a:cs typeface="Calibri"/>
              </a:rPr>
              <a:t>im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pl</a:t>
            </a:r>
            <a:r>
              <a:rPr sz="3000" spc="-4" baseline="273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fi</a:t>
            </a:r>
            <a:r>
              <a:rPr sz="3000" spc="-14" baseline="273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000" spc="-25" baseline="273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sz="3000" spc="-4" baseline="273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000" spc="29" baseline="27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25" baseline="273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00" spc="14" baseline="27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3000" spc="-9" baseline="27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oppos</a:t>
            </a:r>
            <a:r>
              <a:rPr sz="3000" spc="-9" baseline="273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000" spc="-25" baseline="273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e end</a:t>
            </a:r>
            <a:r>
              <a:rPr sz="3000" spc="-4" baseline="27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3000" spc="-9" baseline="27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12700" marR="38221">
              <a:lnSpc>
                <a:spcPts val="2160"/>
              </a:lnSpc>
              <a:spcBef>
                <a:spcPts val="1"/>
              </a:spcBef>
            </a:pP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ci</a:t>
            </a:r>
            <a:r>
              <a:rPr sz="3000" spc="-25" baseline="27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000" spc="4" baseline="2730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it f</a:t>
            </a:r>
            <a:r>
              <a:rPr sz="3000" spc="-39" baseline="27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om the m</a:t>
            </a:r>
            <a:r>
              <a:rPr sz="3000" spc="-14" baseline="273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spc="-25" baseline="273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3000" spc="9" baseline="27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and then </a:t>
            </a:r>
            <a:r>
              <a:rPr sz="3000" spc="-29" baseline="273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ork</a:t>
            </a:r>
            <a:r>
              <a:rPr sz="3000" spc="-4" baseline="273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ng</a:t>
            </a:r>
            <a:r>
              <a:rPr sz="3000" spc="-14" baseline="27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25" baseline="273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00" spc="-14" baseline="273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000" spc="-29" baseline="273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00" spc="-25" baseline="27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d the m</a:t>
            </a:r>
            <a:r>
              <a:rPr sz="3000" spc="-14" baseline="273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spc="-25" baseline="273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spc="-209" baseline="27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741" y="6578220"/>
            <a:ext cx="992125" cy="185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5"/>
              </a:lnSpc>
              <a:spcBef>
                <a:spcPts val="69"/>
              </a:spcBef>
            </a:pP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100" baseline="227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1</a:t>
            </a:r>
            <a:r>
              <a:rPr sz="1200" b="1" spc="-9" baseline="27306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1200" b="1" baseline="27306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200" b="1" spc="105" baseline="27306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94" baseline="2275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ea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9764" y="6578221"/>
            <a:ext cx="2664143" cy="1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lang="en-US" b="1" baseline="2275" dirty="0">
                <a:solidFill>
                  <a:srgbClr val="001F5F"/>
                </a:solidFill>
                <a:latin typeface="Calibri"/>
                <a:cs typeface="Calibri"/>
              </a:rPr>
              <a:t>Electrical &amp; Electronics Systems (EE1002)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2876550" y="2590800"/>
            <a:ext cx="6438900" cy="2076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710811" y="1089786"/>
            <a:ext cx="2710498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b="1" spc="-109" baseline="2925" dirty="0">
                <a:latin typeface="Calibri"/>
                <a:cs typeface="Calibri"/>
              </a:rPr>
              <a:t>W</a:t>
            </a:r>
            <a:r>
              <a:rPr sz="4200" b="1" baseline="2925" dirty="0">
                <a:latin typeface="Calibri"/>
                <a:cs typeface="Calibri"/>
              </a:rPr>
              <a:t>or</a:t>
            </a:r>
            <a:r>
              <a:rPr sz="4200" b="1" spc="-69" baseline="2925" dirty="0">
                <a:latin typeface="Calibri"/>
                <a:cs typeface="Calibri"/>
              </a:rPr>
              <a:t>k</a:t>
            </a:r>
            <a:r>
              <a:rPr sz="4200" b="1" baseline="2925" dirty="0">
                <a:latin typeface="Calibri"/>
                <a:cs typeface="Calibri"/>
              </a:rPr>
              <a:t>ed</a:t>
            </a:r>
            <a:r>
              <a:rPr sz="4200" b="1" spc="-34" baseline="2925" dirty="0">
                <a:latin typeface="Calibri"/>
                <a:cs typeface="Calibri"/>
              </a:rPr>
              <a:t> </a:t>
            </a:r>
            <a:r>
              <a:rPr sz="4200" b="1" baseline="2925" dirty="0">
                <a:latin typeface="Calibri"/>
                <a:cs typeface="Calibri"/>
              </a:rPr>
              <a:t>E</a:t>
            </a:r>
            <a:r>
              <a:rPr sz="4200" b="1" spc="-44" baseline="2925" dirty="0">
                <a:latin typeface="Calibri"/>
                <a:cs typeface="Calibri"/>
              </a:rPr>
              <a:t>x</a:t>
            </a:r>
            <a:r>
              <a:rPr sz="4200" b="1" baseline="2925" dirty="0">
                <a:latin typeface="Calibri"/>
                <a:cs typeface="Calibri"/>
              </a:rPr>
              <a:t>amples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31340" y="1558418"/>
            <a:ext cx="2134248" cy="950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6508">
              <a:lnSpc>
                <a:spcPts val="2140"/>
              </a:lnSpc>
              <a:spcBef>
                <a:spcPts val="107"/>
              </a:spcBef>
            </a:pPr>
            <a:r>
              <a:rPr sz="3000" spc="4" baseline="273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spc="-39" baseline="273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amp</a:t>
            </a:r>
            <a:r>
              <a:rPr sz="3000" spc="-4" baseline="273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spc="9" baseline="27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327"/>
              </a:spcBef>
            </a:pPr>
            <a:r>
              <a:rPr sz="2000" dirty="0">
                <a:latin typeface="Calibri"/>
                <a:cs typeface="Calibri"/>
              </a:rPr>
              <a:t>Consider</a:t>
            </a:r>
            <a:r>
              <a:rPr sz="2000" spc="2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24" dirty="0">
                <a:latin typeface="Calibri"/>
                <a:cs typeface="Calibri"/>
              </a:rPr>
              <a:t> </a:t>
            </a:r>
            <a:r>
              <a:rPr sz="2000" spc="-9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29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4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it</a:t>
            </a:r>
            <a:endParaRPr sz="2000">
              <a:latin typeface="Calibri"/>
              <a:cs typeface="Calibri"/>
            </a:endParaRPr>
          </a:p>
          <a:p>
            <a:pPr marL="12700" marR="46508">
              <a:lnSpc>
                <a:spcPts val="2405"/>
              </a:lnSpc>
              <a:spcBef>
                <a:spcPts val="120"/>
              </a:spcBef>
            </a:pPr>
            <a:r>
              <a:rPr sz="3000" baseline="1365" dirty="0">
                <a:latin typeface="Calibri"/>
                <a:cs typeface="Calibri"/>
              </a:rPr>
              <a:t>the </a:t>
            </a:r>
            <a:r>
              <a:rPr sz="3000" spc="-29" baseline="1365" dirty="0">
                <a:latin typeface="Calibri"/>
                <a:cs typeface="Calibri"/>
              </a:rPr>
              <a:t>v</a:t>
            </a:r>
            <a:r>
              <a:rPr sz="3000" baseline="1365" dirty="0">
                <a:latin typeface="Calibri"/>
                <a:cs typeface="Calibri"/>
              </a:rPr>
              <a:t>o</a:t>
            </a:r>
            <a:r>
              <a:rPr sz="3000" spc="-4" baseline="1365" dirty="0">
                <a:latin typeface="Calibri"/>
                <a:cs typeface="Calibri"/>
              </a:rPr>
              <a:t>l</a:t>
            </a:r>
            <a:r>
              <a:rPr sz="3000" baseline="1365" dirty="0">
                <a:latin typeface="Calibri"/>
                <a:cs typeface="Calibri"/>
              </a:rPr>
              <a:t>t</a:t>
            </a:r>
            <a:r>
              <a:rPr sz="3000" spc="-9" baseline="1365" dirty="0">
                <a:latin typeface="Calibri"/>
                <a:cs typeface="Calibri"/>
              </a:rPr>
              <a:t>m</a:t>
            </a:r>
            <a:r>
              <a:rPr sz="3000" spc="-14" baseline="1365" dirty="0">
                <a:latin typeface="Calibri"/>
                <a:cs typeface="Calibri"/>
              </a:rPr>
              <a:t>e</a:t>
            </a:r>
            <a:r>
              <a:rPr sz="3000" spc="-25" baseline="1365" dirty="0">
                <a:latin typeface="Calibri"/>
                <a:cs typeface="Calibri"/>
              </a:rPr>
              <a:t>t</a:t>
            </a:r>
            <a:r>
              <a:rPr sz="3000" baseline="1365" dirty="0">
                <a:latin typeface="Calibri"/>
                <a:cs typeface="Calibri"/>
              </a:rPr>
              <a:t>e</a:t>
            </a:r>
            <a:r>
              <a:rPr sz="3000" spc="-209" baseline="1365" dirty="0">
                <a:latin typeface="Calibri"/>
                <a:cs typeface="Calibri"/>
              </a:rPr>
              <a:t>r</a:t>
            </a:r>
            <a:r>
              <a:rPr sz="3000" baseline="136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78911" y="1924178"/>
            <a:ext cx="74495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latin typeface="Calibri"/>
                <a:cs typeface="Calibri"/>
              </a:rPr>
              <a:t>sh</a:t>
            </a:r>
            <a:r>
              <a:rPr sz="3000" spc="-14" baseline="2730" dirty="0">
                <a:latin typeface="Calibri"/>
                <a:cs typeface="Calibri"/>
              </a:rPr>
              <a:t>o</a:t>
            </a:r>
            <a:r>
              <a:rPr sz="3000" baseline="2730" dirty="0">
                <a:latin typeface="Calibri"/>
                <a:cs typeface="Calibri"/>
              </a:rPr>
              <a:t>wn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45863" y="1924178"/>
            <a:ext cx="25445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-4" baseline="2730" dirty="0">
                <a:latin typeface="Calibri"/>
                <a:cs typeface="Calibri"/>
              </a:rPr>
              <a:t>in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23230" y="1924178"/>
            <a:ext cx="76790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latin typeface="Calibri"/>
                <a:cs typeface="Calibri"/>
              </a:rPr>
              <a:t>Fi</a:t>
            </a:r>
            <a:r>
              <a:rPr sz="3000" spc="-4" baseline="2730" dirty="0">
                <a:latin typeface="Calibri"/>
                <a:cs typeface="Calibri"/>
              </a:rPr>
              <a:t>g</a:t>
            </a:r>
            <a:r>
              <a:rPr sz="3000" baseline="2730" dirty="0">
                <a:latin typeface="Calibri"/>
                <a:cs typeface="Calibri"/>
              </a:rPr>
              <a:t>u</a:t>
            </a:r>
            <a:r>
              <a:rPr sz="3000" spc="-25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12664" y="1924178"/>
            <a:ext cx="50635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latin typeface="Calibri"/>
                <a:cs typeface="Calibri"/>
              </a:rPr>
              <a:t>Find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9968" y="1924178"/>
            <a:ext cx="40917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71513" y="1924178"/>
            <a:ext cx="61546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-29" baseline="2730" dirty="0">
                <a:latin typeface="Calibri"/>
                <a:cs typeface="Calibri"/>
              </a:rPr>
              <a:t>v</a:t>
            </a:r>
            <a:r>
              <a:rPr sz="3000" baseline="2730" dirty="0">
                <a:latin typeface="Calibri"/>
                <a:cs typeface="Calibri"/>
              </a:rPr>
              <a:t>alue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08546" y="1924178"/>
            <a:ext cx="27543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latin typeface="Calibri"/>
                <a:cs typeface="Calibri"/>
              </a:rPr>
              <a:t>of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05725" y="1924178"/>
            <a:ext cx="40765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-9" baseline="2730" dirty="0">
                <a:latin typeface="Calibri"/>
                <a:cs typeface="Calibri"/>
              </a:rPr>
              <a:t>t</a:t>
            </a:r>
            <a:r>
              <a:rPr sz="3000" baseline="2730" dirty="0">
                <a:latin typeface="Calibri"/>
                <a:cs typeface="Calibri"/>
              </a:rPr>
              <a:t>he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35494" y="1924178"/>
            <a:ext cx="81655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-29" baseline="2730" dirty="0">
                <a:latin typeface="Calibri"/>
                <a:cs typeface="Calibri"/>
              </a:rPr>
              <a:t>v</a:t>
            </a:r>
            <a:r>
              <a:rPr sz="3000" baseline="2730" dirty="0">
                <a:latin typeface="Calibri"/>
                <a:cs typeface="Calibri"/>
              </a:rPr>
              <a:t>ol</a:t>
            </a:r>
            <a:r>
              <a:rPr sz="3000" spc="-29" baseline="2730" dirty="0">
                <a:latin typeface="Calibri"/>
                <a:cs typeface="Calibri"/>
              </a:rPr>
              <a:t>t</a:t>
            </a:r>
            <a:r>
              <a:rPr sz="3000" baseline="2730" dirty="0">
                <a:latin typeface="Calibri"/>
                <a:cs typeface="Calibri"/>
              </a:rPr>
              <a:t>a</a:t>
            </a:r>
            <a:r>
              <a:rPr sz="3000" spc="-4" baseline="2730" dirty="0">
                <a:latin typeface="Calibri"/>
                <a:cs typeface="Calibri"/>
              </a:rPr>
              <a:t>g</a:t>
            </a:r>
            <a:r>
              <a:rPr sz="3000" baseline="2730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74075" y="1924178"/>
            <a:ext cx="109355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latin typeface="Calibri"/>
                <a:cs typeface="Calibri"/>
              </a:rPr>
              <a:t>m</a:t>
            </a:r>
            <a:r>
              <a:rPr sz="3000" spc="-4" baseline="2730" dirty="0">
                <a:latin typeface="Calibri"/>
                <a:cs typeface="Calibri"/>
              </a:rPr>
              <a:t>e</a:t>
            </a:r>
            <a:r>
              <a:rPr sz="3000" baseline="2730" dirty="0">
                <a:latin typeface="Calibri"/>
                <a:cs typeface="Calibri"/>
              </a:rPr>
              <a:t>asu</a:t>
            </a:r>
            <a:r>
              <a:rPr sz="3000" spc="-25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9642" y="1924178"/>
            <a:ext cx="30738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-19" baseline="2730" dirty="0">
                <a:latin typeface="Calibri"/>
                <a:cs typeface="Calibri"/>
              </a:rPr>
              <a:t>by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82315" y="4789933"/>
            <a:ext cx="466462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="1" baseline="2730" dirty="0">
                <a:latin typeface="Calibri"/>
                <a:cs typeface="Calibri"/>
              </a:rPr>
              <a:t>Figu</a:t>
            </a:r>
            <a:r>
              <a:rPr sz="3000" b="1" spc="-19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1 The</a:t>
            </a:r>
            <a:r>
              <a:rPr sz="3000" b="1" spc="-14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ci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c</a:t>
            </a:r>
            <a:r>
              <a:rPr sz="3000" b="1" spc="4" baseline="2730" dirty="0">
                <a:latin typeface="Calibri"/>
                <a:cs typeface="Calibri"/>
              </a:rPr>
              <a:t>u</a:t>
            </a:r>
            <a:r>
              <a:rPr sz="3000" b="1" baseline="2730" dirty="0">
                <a:latin typeface="Calibri"/>
                <a:cs typeface="Calibri"/>
              </a:rPr>
              <a:t>it</a:t>
            </a:r>
            <a:r>
              <a:rPr sz="3000" b="1" spc="-19" baseline="2730" dirty="0">
                <a:latin typeface="Calibri"/>
                <a:cs typeface="Calibri"/>
              </a:rPr>
              <a:t> </a:t>
            </a:r>
            <a:r>
              <a:rPr sz="3000" b="1" spc="-9" baseline="2730" dirty="0">
                <a:latin typeface="Calibri"/>
                <a:cs typeface="Calibri"/>
              </a:rPr>
              <a:t>c</a:t>
            </a:r>
            <a:r>
              <a:rPr sz="3000" b="1" baseline="2730" dirty="0">
                <a:latin typeface="Calibri"/>
                <a:cs typeface="Calibri"/>
              </a:rPr>
              <a:t>on</a:t>
            </a:r>
            <a:r>
              <a:rPr sz="3000" b="1" spc="9" baseline="2730" dirty="0">
                <a:latin typeface="Calibri"/>
                <a:cs typeface="Calibri"/>
              </a:rPr>
              <a:t>s</a:t>
            </a:r>
            <a:r>
              <a:rPr sz="3000" b="1" baseline="2730" dirty="0">
                <a:latin typeface="Calibri"/>
                <a:cs typeface="Calibri"/>
              </a:rPr>
              <a:t>ide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ed</a:t>
            </a:r>
            <a:r>
              <a:rPr sz="3000" b="1" spc="-14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in E</a:t>
            </a:r>
            <a:r>
              <a:rPr sz="3000" b="1" spc="-39" baseline="2730" dirty="0">
                <a:latin typeface="Calibri"/>
                <a:cs typeface="Calibri"/>
              </a:rPr>
              <a:t>x</a:t>
            </a:r>
            <a:r>
              <a:rPr sz="3000" b="1" baseline="2730" dirty="0">
                <a:latin typeface="Calibri"/>
                <a:cs typeface="Calibri"/>
              </a:rPr>
              <a:t>ample 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1341" y="5521782"/>
            <a:ext cx="6526465" cy="6456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Solutio</a:t>
            </a:r>
            <a:r>
              <a:rPr sz="3000" spc="4" baseline="27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327"/>
              </a:spcBef>
            </a:pPr>
            <a:r>
              <a:rPr sz="2000" dirty="0">
                <a:latin typeface="Calibri"/>
                <a:cs typeface="Calibri"/>
              </a:rPr>
              <a:t>The </a:t>
            </a:r>
            <a:r>
              <a:rPr sz="2000" spc="-29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olt</a:t>
            </a:r>
            <a:r>
              <a:rPr sz="2000" spc="-9" dirty="0">
                <a:latin typeface="Calibri"/>
                <a:cs typeface="Calibri"/>
              </a:rPr>
              <a:t>m</a:t>
            </a:r>
            <a:r>
              <a:rPr sz="2000" spc="-14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2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4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asu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9" dirty="0">
                <a:latin typeface="Calibri"/>
                <a:cs typeface="Calibri"/>
              </a:rPr>
              <a:t> </a:t>
            </a:r>
            <a:r>
              <a:rPr sz="2000" spc="-29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ol</a:t>
            </a:r>
            <a:r>
              <a:rPr sz="2000" spc="-29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</a:t>
            </a:r>
            <a:r>
              <a:rPr sz="2000" spc="-34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oss</a:t>
            </a:r>
            <a:r>
              <a:rPr sz="2000" spc="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4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29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9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sou</a:t>
            </a:r>
            <a:r>
              <a:rPr sz="2000" spc="-29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4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741" y="6578220"/>
            <a:ext cx="992125" cy="185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5"/>
              </a:lnSpc>
              <a:spcBef>
                <a:spcPts val="69"/>
              </a:spcBef>
            </a:pP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100" baseline="227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1</a:t>
            </a:r>
            <a:r>
              <a:rPr sz="1200" b="1" spc="-9" baseline="27306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1200" b="1" baseline="27306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200" b="1" spc="105" baseline="27306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94" baseline="2275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ea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9764" y="6578219"/>
            <a:ext cx="2888042" cy="185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lang="en-US" b="1" baseline="2275" dirty="0">
                <a:solidFill>
                  <a:srgbClr val="001F5F"/>
                </a:solidFill>
                <a:latin typeface="Calibri"/>
                <a:cs typeface="Calibri"/>
              </a:rPr>
              <a:t>Electrical &amp; Electronics Systems (EE1002)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3614802" y="3200400"/>
            <a:ext cx="4962525" cy="194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31341" y="1436498"/>
            <a:ext cx="856841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4" baseline="2730" dirty="0">
                <a:latin typeface="Calibri"/>
                <a:cs typeface="Calibri"/>
              </a:rPr>
              <a:t>(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3000" spc="154" baseline="27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="1" spc="-9" baseline="2730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3000" b="1" baseline="2730" dirty="0">
                <a:solidFill>
                  <a:srgbClr val="001F5F"/>
                </a:solidFill>
                <a:latin typeface="Calibri"/>
                <a:cs typeface="Calibri"/>
              </a:rPr>
              <a:t>olo</a:t>
            </a:r>
            <a:r>
              <a:rPr sz="3000" b="1" spc="4" baseline="273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000" b="1" baseline="2730" dirty="0">
                <a:solidFill>
                  <a:srgbClr val="001F5F"/>
                </a:solidFill>
                <a:latin typeface="Calibri"/>
                <a:cs typeface="Calibri"/>
              </a:rPr>
              <a:t>-</a:t>
            </a:r>
            <a:r>
              <a:rPr sz="3000" b="1" spc="-9" baseline="2730" dirty="0">
                <a:solidFill>
                  <a:srgbClr val="001F5F"/>
                </a:solidFill>
                <a:latin typeface="Calibri"/>
                <a:cs typeface="Calibri"/>
              </a:rPr>
              <a:t>co</a:t>
            </a:r>
            <a:r>
              <a:rPr sz="3000" b="1" spc="-4" baseline="2730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3000" b="1" baseline="2730" dirty="0">
                <a:solidFill>
                  <a:srgbClr val="001F5F"/>
                </a:solidFill>
                <a:latin typeface="Calibri"/>
                <a:cs typeface="Calibri"/>
              </a:rPr>
              <a:t>ed</a:t>
            </a:r>
            <a:r>
              <a:rPr sz="3000" b="1" spc="164" baseline="27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="1" baseline="2730" dirty="0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sz="3000" b="1" spc="-25" baseline="273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000" b="1" baseline="2730" dirty="0">
                <a:solidFill>
                  <a:srgbClr val="001F5F"/>
                </a:solidFill>
                <a:latin typeface="Calibri"/>
                <a:cs typeface="Calibri"/>
              </a:rPr>
              <a:t>obes</a:t>
            </a:r>
            <a:r>
              <a:rPr sz="3000" b="1" spc="159" baseline="27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3000" spc="164" baseline="27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-9" baseline="273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he</a:t>
            </a:r>
            <a:r>
              <a:rPr sz="3000" spc="164" baseline="27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-29" baseline="2730" dirty="0">
                <a:solidFill>
                  <a:srgbClr val="001F5F"/>
                </a:solidFill>
                <a:latin typeface="Calibri"/>
                <a:cs typeface="Calibri"/>
              </a:rPr>
              <a:t>v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olt</a:t>
            </a:r>
            <a:r>
              <a:rPr sz="3000" spc="-9" baseline="2730" dirty="0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000" spc="-25" baseline="273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er</a:t>
            </a:r>
            <a:r>
              <a:rPr sz="3000" spc="169" baseline="27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4" baseline="2730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000" spc="4" baseline="2730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3000" spc="-9" baseline="2730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3000" spc="-25" baseline="2730" dirty="0">
                <a:solidFill>
                  <a:srgbClr val="001F5F"/>
                </a:solidFill>
                <a:latin typeface="Calibri"/>
                <a:cs typeface="Calibri"/>
              </a:rPr>
              <a:t>at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000" spc="164" baseline="27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3000" spc="164" baseline="27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-25" baseline="273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000" spc="-14" baseline="273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000" spc="-50" baseline="2730" dirty="0">
                <a:solidFill>
                  <a:srgbClr val="001F5F"/>
                </a:solidFill>
                <a:latin typeface="Calibri"/>
                <a:cs typeface="Calibri"/>
              </a:rPr>
              <a:t>f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000" spc="-29" baseline="273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en</a:t>
            </a:r>
            <a:r>
              <a:rPr sz="3000" spc="4" baseline="2730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000" spc="164" baseline="27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di</a:t>
            </a:r>
            <a:r>
              <a:rPr sz="3000" spc="-25" baseline="273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ect</a:t>
            </a:r>
            <a:r>
              <a:rPr sz="3000" spc="9" baseline="2730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on</a:t>
            </a:r>
            <a:r>
              <a:rPr sz="3000" spc="154" baseline="27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3000" spc="159" baseline="27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ts val="2400"/>
              </a:lnSpc>
              <a:spcBef>
                <a:spcPts val="13"/>
              </a:spcBef>
            </a:pPr>
            <a:r>
              <a:rPr sz="3000" spc="-29" baseline="1365" dirty="0">
                <a:solidFill>
                  <a:srgbClr val="001F5F"/>
                </a:solidFill>
                <a:latin typeface="Calibri"/>
                <a:cs typeface="Calibri"/>
              </a:rPr>
              <a:t>v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ol</a:t>
            </a:r>
            <a:r>
              <a:rPr sz="3000" spc="-29" baseline="136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000" spc="-4" baseline="1365" dirty="0">
                <a:solidFill>
                  <a:srgbClr val="001F5F"/>
                </a:solidFill>
                <a:latin typeface="Calibri"/>
                <a:cs typeface="Calibri"/>
              </a:rPr>
              <a:t>g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000" spc="-4" baseline="13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sz="3000" spc="-4" baseline="136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asu</a:t>
            </a:r>
            <a:r>
              <a:rPr sz="3000" spc="-25" baseline="136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ed</a:t>
            </a:r>
            <a:r>
              <a:rPr sz="3000" spc="19" baseline="13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-9" baseline="1365" dirty="0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sz="3000" spc="-14" baseline="13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3000" spc="4" baseline="13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-29" baseline="1365" dirty="0">
                <a:solidFill>
                  <a:srgbClr val="001F5F"/>
                </a:solidFill>
                <a:latin typeface="Calibri"/>
                <a:cs typeface="Calibri"/>
              </a:rPr>
              <a:t>v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olt</a:t>
            </a:r>
            <a:r>
              <a:rPr sz="3000" spc="-9" baseline="1365" dirty="0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sz="3000" spc="-14" baseline="136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000" spc="-25" baseline="136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000" spc="-204" baseline="136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sz="3000" baseline="136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1340" y="2473199"/>
            <a:ext cx="8566692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latin typeface="Calibri"/>
                <a:cs typeface="Calibri"/>
              </a:rPr>
              <a:t>Fig</a:t>
            </a:r>
            <a:r>
              <a:rPr sz="3000" spc="4" baseline="2730" dirty="0">
                <a:latin typeface="Calibri"/>
                <a:cs typeface="Calibri"/>
              </a:rPr>
              <a:t>u</a:t>
            </a:r>
            <a:r>
              <a:rPr sz="3000" spc="-25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e</a:t>
            </a:r>
            <a:r>
              <a:rPr sz="3000" spc="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2 sh</a:t>
            </a:r>
            <a:r>
              <a:rPr sz="3000" spc="-25" baseline="2730" dirty="0">
                <a:latin typeface="Calibri"/>
                <a:cs typeface="Calibri"/>
              </a:rPr>
              <a:t>o</a:t>
            </a:r>
            <a:r>
              <a:rPr sz="3000" spc="-14" baseline="2730" dirty="0">
                <a:latin typeface="Calibri"/>
                <a:cs typeface="Calibri"/>
              </a:rPr>
              <a:t>w</a:t>
            </a:r>
            <a:r>
              <a:rPr sz="3000" baseline="2730" dirty="0">
                <a:latin typeface="Calibri"/>
                <a:cs typeface="Calibri"/>
              </a:rPr>
              <a:t>s the</a:t>
            </a:r>
            <a:r>
              <a:rPr sz="3000" spc="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ci</a:t>
            </a:r>
            <a:r>
              <a:rPr sz="3000" spc="-25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c</a:t>
            </a:r>
            <a:r>
              <a:rPr sz="3000" spc="4" baseline="2730" dirty="0">
                <a:latin typeface="Calibri"/>
                <a:cs typeface="Calibri"/>
              </a:rPr>
              <a:t>u</a:t>
            </a:r>
            <a:r>
              <a:rPr sz="3000" baseline="2730" dirty="0">
                <a:latin typeface="Calibri"/>
                <a:cs typeface="Calibri"/>
              </a:rPr>
              <a:t>it </a:t>
            </a:r>
            <a:r>
              <a:rPr sz="3000" spc="-9" baseline="2730" dirty="0">
                <a:latin typeface="Calibri"/>
                <a:cs typeface="Calibri"/>
              </a:rPr>
              <a:t>a</a:t>
            </a:r>
            <a:r>
              <a:rPr sz="3000" baseline="2730" dirty="0">
                <a:latin typeface="Calibri"/>
                <a:cs typeface="Calibri"/>
              </a:rPr>
              <a:t>f</a:t>
            </a:r>
            <a:r>
              <a:rPr sz="3000" spc="-19" baseline="2730" dirty="0">
                <a:latin typeface="Calibri"/>
                <a:cs typeface="Calibri"/>
              </a:rPr>
              <a:t>t</a:t>
            </a:r>
            <a:r>
              <a:rPr sz="3000" baseline="2730" dirty="0">
                <a:latin typeface="Calibri"/>
                <a:cs typeface="Calibri"/>
              </a:rPr>
              <a:t>er the</a:t>
            </a:r>
            <a:r>
              <a:rPr sz="3000" spc="4" baseline="2730" dirty="0">
                <a:latin typeface="Calibri"/>
                <a:cs typeface="Calibri"/>
              </a:rPr>
              <a:t> </a:t>
            </a:r>
            <a:r>
              <a:rPr sz="3000" spc="-25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eplacing</a:t>
            </a:r>
            <a:r>
              <a:rPr sz="3000" spc="9" baseline="2730" dirty="0">
                <a:latin typeface="Calibri"/>
                <a:cs typeface="Calibri"/>
              </a:rPr>
              <a:t> </a:t>
            </a:r>
            <a:r>
              <a:rPr sz="3000" spc="-9" baseline="2730" dirty="0">
                <a:latin typeface="Calibri"/>
                <a:cs typeface="Calibri"/>
              </a:rPr>
              <a:t>t</a:t>
            </a:r>
            <a:r>
              <a:rPr sz="3000" baseline="2730" dirty="0">
                <a:latin typeface="Calibri"/>
                <a:cs typeface="Calibri"/>
              </a:rPr>
              <a:t>he</a:t>
            </a:r>
            <a:r>
              <a:rPr sz="3000" spc="9" baseline="2730" dirty="0">
                <a:latin typeface="Calibri"/>
                <a:cs typeface="Calibri"/>
              </a:rPr>
              <a:t> </a:t>
            </a:r>
            <a:r>
              <a:rPr sz="3000" spc="-29" baseline="2730" dirty="0">
                <a:latin typeface="Calibri"/>
                <a:cs typeface="Calibri"/>
              </a:rPr>
              <a:t>v</a:t>
            </a:r>
            <a:r>
              <a:rPr sz="3000" baseline="2730" dirty="0">
                <a:latin typeface="Calibri"/>
                <a:cs typeface="Calibri"/>
              </a:rPr>
              <a:t>olt</a:t>
            </a:r>
            <a:r>
              <a:rPr sz="3000" spc="-9" baseline="2730" dirty="0">
                <a:latin typeface="Calibri"/>
                <a:cs typeface="Calibri"/>
              </a:rPr>
              <a:t>m</a:t>
            </a:r>
            <a:r>
              <a:rPr sz="3000" spc="-14" baseline="2730" dirty="0">
                <a:latin typeface="Calibri"/>
                <a:cs typeface="Calibri"/>
              </a:rPr>
              <a:t>e</a:t>
            </a:r>
            <a:r>
              <a:rPr sz="3000" spc="-9" baseline="2730" dirty="0">
                <a:latin typeface="Calibri"/>
                <a:cs typeface="Calibri"/>
              </a:rPr>
              <a:t>t</a:t>
            </a:r>
            <a:r>
              <a:rPr sz="3000" spc="9" baseline="2730" dirty="0">
                <a:latin typeface="Calibri"/>
                <a:cs typeface="Calibri"/>
              </a:rPr>
              <a:t>e</a:t>
            </a:r>
            <a:r>
              <a:rPr sz="3000" baseline="2730" dirty="0">
                <a:latin typeface="Calibri"/>
                <a:cs typeface="Calibri"/>
              </a:rPr>
              <a:t>r</a:t>
            </a:r>
            <a:r>
              <a:rPr sz="3000" spc="4" baseline="2730" dirty="0">
                <a:latin typeface="Calibri"/>
                <a:cs typeface="Calibri"/>
              </a:rPr>
              <a:t> </a:t>
            </a:r>
            <a:r>
              <a:rPr sz="3000" spc="-9" baseline="2730" dirty="0">
                <a:latin typeface="Calibri"/>
                <a:cs typeface="Calibri"/>
              </a:rPr>
              <a:t>b</a:t>
            </a:r>
            <a:r>
              <a:rPr sz="3000" baseline="2730" dirty="0">
                <a:latin typeface="Calibri"/>
                <a:cs typeface="Calibri"/>
              </a:rPr>
              <a:t>y the</a:t>
            </a:r>
            <a:r>
              <a:rPr sz="3000" spc="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e</a:t>
            </a:r>
            <a:r>
              <a:rPr sz="3000" spc="-9" baseline="2730" dirty="0">
                <a:latin typeface="Calibri"/>
                <a:cs typeface="Calibri"/>
              </a:rPr>
              <a:t>q</a:t>
            </a:r>
            <a:r>
              <a:rPr sz="3000" baseline="2730" dirty="0">
                <a:latin typeface="Calibri"/>
                <a:cs typeface="Calibri"/>
              </a:rPr>
              <a:t>ui</a:t>
            </a:r>
            <a:r>
              <a:rPr sz="3000" spc="-29" baseline="2730" dirty="0">
                <a:latin typeface="Calibri"/>
                <a:cs typeface="Calibri"/>
              </a:rPr>
              <a:t>v</a:t>
            </a:r>
            <a:r>
              <a:rPr sz="3000" spc="-9" baseline="2730" dirty="0">
                <a:latin typeface="Calibri"/>
                <a:cs typeface="Calibri"/>
              </a:rPr>
              <a:t>a</a:t>
            </a:r>
            <a:r>
              <a:rPr sz="3000" baseline="2730" dirty="0">
                <a:latin typeface="Calibri"/>
                <a:cs typeface="Calibri"/>
              </a:rPr>
              <a:t>l</a:t>
            </a:r>
            <a:r>
              <a:rPr sz="3000" spc="-4" baseline="2730" dirty="0">
                <a:latin typeface="Calibri"/>
                <a:cs typeface="Calibri"/>
              </a:rPr>
              <a:t>e</a:t>
            </a:r>
            <a:r>
              <a:rPr sz="3000" spc="-19" baseline="2730" dirty="0">
                <a:latin typeface="Calibri"/>
                <a:cs typeface="Calibri"/>
              </a:rPr>
              <a:t>n</a:t>
            </a:r>
            <a:r>
              <a:rPr sz="3000" baseline="2730" dirty="0">
                <a:latin typeface="Calibri"/>
                <a:cs typeface="Calibri"/>
              </a:rPr>
              <a:t>t</a:t>
            </a:r>
            <a:r>
              <a:rPr sz="3000" spc="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open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ts val="2400"/>
              </a:lnSpc>
              <a:spcBef>
                <a:spcPts val="13"/>
              </a:spcBef>
            </a:pPr>
            <a:r>
              <a:rPr sz="3000" baseline="1365" dirty="0">
                <a:latin typeface="Calibri"/>
                <a:cs typeface="Calibri"/>
              </a:rPr>
              <a:t>ci</a:t>
            </a:r>
            <a:r>
              <a:rPr sz="3000" spc="-25" baseline="1365" dirty="0">
                <a:latin typeface="Calibri"/>
                <a:cs typeface="Calibri"/>
              </a:rPr>
              <a:t>r</a:t>
            </a:r>
            <a:r>
              <a:rPr sz="3000" baseline="1365" dirty="0">
                <a:latin typeface="Calibri"/>
                <a:cs typeface="Calibri"/>
              </a:rPr>
              <a:t>c</a:t>
            </a:r>
            <a:r>
              <a:rPr sz="3000" spc="4" baseline="1365" dirty="0">
                <a:latin typeface="Calibri"/>
                <a:cs typeface="Calibri"/>
              </a:rPr>
              <a:t>u</a:t>
            </a:r>
            <a:r>
              <a:rPr sz="3000" baseline="1365" dirty="0">
                <a:latin typeface="Calibri"/>
                <a:cs typeface="Calibri"/>
              </a:rPr>
              <a:t>it and ad</a:t>
            </a:r>
            <a:r>
              <a:rPr sz="3000" spc="4" baseline="1365" dirty="0">
                <a:latin typeface="Calibri"/>
                <a:cs typeface="Calibri"/>
              </a:rPr>
              <a:t>d</a:t>
            </a:r>
            <a:r>
              <a:rPr sz="3000" baseline="1365" dirty="0">
                <a:latin typeface="Calibri"/>
                <a:cs typeface="Calibri"/>
              </a:rPr>
              <a:t>ing</a:t>
            </a:r>
            <a:r>
              <a:rPr sz="3000" spc="-24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a label</a:t>
            </a:r>
            <a:r>
              <a:rPr sz="3000" spc="9" baseline="1365" dirty="0">
                <a:latin typeface="Calibri"/>
                <a:cs typeface="Calibri"/>
              </a:rPr>
              <a:t> </a:t>
            </a:r>
            <a:r>
              <a:rPr sz="3000" spc="-25" baseline="1365" dirty="0">
                <a:latin typeface="Calibri"/>
                <a:cs typeface="Calibri"/>
              </a:rPr>
              <a:t>t</a:t>
            </a:r>
            <a:r>
              <a:rPr sz="3000" baseline="1365" dirty="0">
                <a:latin typeface="Calibri"/>
                <a:cs typeface="Calibri"/>
              </a:rPr>
              <a:t>o</a:t>
            </a:r>
            <a:r>
              <a:rPr sz="3000" spc="-4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sh</a:t>
            </a:r>
            <a:r>
              <a:rPr sz="3000" spc="-14" baseline="1365" dirty="0">
                <a:latin typeface="Calibri"/>
                <a:cs typeface="Calibri"/>
              </a:rPr>
              <a:t>o</a:t>
            </a:r>
            <a:r>
              <a:rPr sz="3000" baseline="1365" dirty="0">
                <a:latin typeface="Calibri"/>
                <a:cs typeface="Calibri"/>
              </a:rPr>
              <a:t>w the</a:t>
            </a:r>
            <a:r>
              <a:rPr sz="3000" spc="-4" baseline="1365" dirty="0">
                <a:latin typeface="Calibri"/>
                <a:cs typeface="Calibri"/>
              </a:rPr>
              <a:t> </a:t>
            </a:r>
            <a:r>
              <a:rPr sz="3000" spc="-29" baseline="1365" dirty="0">
                <a:latin typeface="Calibri"/>
                <a:cs typeface="Calibri"/>
              </a:rPr>
              <a:t>v</a:t>
            </a:r>
            <a:r>
              <a:rPr sz="3000" baseline="1365" dirty="0">
                <a:latin typeface="Calibri"/>
                <a:cs typeface="Calibri"/>
              </a:rPr>
              <a:t>ol</a:t>
            </a:r>
            <a:r>
              <a:rPr sz="3000" spc="-29" baseline="1365" dirty="0">
                <a:latin typeface="Calibri"/>
                <a:cs typeface="Calibri"/>
              </a:rPr>
              <a:t>t</a:t>
            </a:r>
            <a:r>
              <a:rPr sz="3000" baseline="1365" dirty="0">
                <a:latin typeface="Calibri"/>
                <a:cs typeface="Calibri"/>
              </a:rPr>
              <a:t>a</a:t>
            </a:r>
            <a:r>
              <a:rPr sz="3000" spc="-4" baseline="1365" dirty="0">
                <a:latin typeface="Calibri"/>
                <a:cs typeface="Calibri"/>
              </a:rPr>
              <a:t>g</a:t>
            </a:r>
            <a:r>
              <a:rPr sz="3000" baseline="1365" dirty="0">
                <a:latin typeface="Calibri"/>
                <a:cs typeface="Calibri"/>
              </a:rPr>
              <a:t>e m</a:t>
            </a:r>
            <a:r>
              <a:rPr sz="3000" spc="-4" baseline="1365" dirty="0">
                <a:latin typeface="Calibri"/>
                <a:cs typeface="Calibri"/>
              </a:rPr>
              <a:t>e</a:t>
            </a:r>
            <a:r>
              <a:rPr sz="3000" baseline="1365" dirty="0">
                <a:latin typeface="Calibri"/>
                <a:cs typeface="Calibri"/>
              </a:rPr>
              <a:t>asu</a:t>
            </a:r>
            <a:r>
              <a:rPr sz="3000" spc="-25" baseline="1365" dirty="0">
                <a:latin typeface="Calibri"/>
                <a:cs typeface="Calibri"/>
              </a:rPr>
              <a:t>r</a:t>
            </a:r>
            <a:r>
              <a:rPr sz="3000" baseline="1365" dirty="0">
                <a:latin typeface="Calibri"/>
                <a:cs typeface="Calibri"/>
              </a:rPr>
              <a:t>ed</a:t>
            </a:r>
            <a:r>
              <a:rPr sz="3000" spc="9" baseline="1365" dirty="0">
                <a:latin typeface="Calibri"/>
                <a:cs typeface="Calibri"/>
              </a:rPr>
              <a:t> </a:t>
            </a:r>
            <a:r>
              <a:rPr sz="3000" spc="-9" baseline="1365" dirty="0">
                <a:latin typeface="Calibri"/>
                <a:cs typeface="Calibri"/>
              </a:rPr>
              <a:t>b</a:t>
            </a:r>
            <a:r>
              <a:rPr sz="3000" baseline="1365" dirty="0">
                <a:latin typeface="Calibri"/>
                <a:cs typeface="Calibri"/>
              </a:rPr>
              <a:t>y</a:t>
            </a:r>
            <a:r>
              <a:rPr sz="3000" spc="-14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the</a:t>
            </a:r>
            <a:r>
              <a:rPr sz="3000" spc="4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m</a:t>
            </a:r>
            <a:r>
              <a:rPr sz="3000" spc="-19" baseline="1365" dirty="0">
                <a:latin typeface="Calibri"/>
                <a:cs typeface="Calibri"/>
              </a:rPr>
              <a:t>e</a:t>
            </a:r>
            <a:r>
              <a:rPr sz="3000" spc="-25" baseline="1365" dirty="0">
                <a:latin typeface="Calibri"/>
                <a:cs typeface="Calibri"/>
              </a:rPr>
              <a:t>t</a:t>
            </a:r>
            <a:r>
              <a:rPr sz="3000" baseline="1365" dirty="0">
                <a:latin typeface="Calibri"/>
                <a:cs typeface="Calibri"/>
              </a:rPr>
              <a:t>e</a:t>
            </a:r>
            <a:r>
              <a:rPr sz="3000" spc="-204" baseline="1365" dirty="0">
                <a:latin typeface="Calibri"/>
                <a:cs typeface="Calibri"/>
              </a:rPr>
              <a:t>r</a:t>
            </a:r>
            <a:r>
              <a:rPr sz="3000" baseline="136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9836" y="5338725"/>
            <a:ext cx="8248274" cy="584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="1" baseline="2730" dirty="0">
                <a:latin typeface="Calibri"/>
                <a:cs typeface="Calibri"/>
              </a:rPr>
              <a:t>Figu</a:t>
            </a:r>
            <a:r>
              <a:rPr sz="3000" b="1" spc="-29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2 The</a:t>
            </a:r>
            <a:r>
              <a:rPr sz="3000" b="1" spc="-14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ci</a:t>
            </a:r>
            <a:r>
              <a:rPr sz="3000" b="1" spc="-29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cuit</a:t>
            </a:r>
            <a:r>
              <a:rPr sz="3000" b="1" spc="-14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f</a:t>
            </a:r>
            <a:r>
              <a:rPr sz="3000" b="1" spc="-29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om</a:t>
            </a:r>
            <a:r>
              <a:rPr sz="3000" b="1" spc="-4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Figu</a:t>
            </a:r>
            <a:r>
              <a:rPr sz="3000" b="1" spc="-29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1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1 </a:t>
            </a:r>
            <a:r>
              <a:rPr sz="3000" b="1" spc="-19" baseline="2730" dirty="0">
                <a:latin typeface="Calibri"/>
                <a:cs typeface="Calibri"/>
              </a:rPr>
              <a:t>a</a:t>
            </a:r>
            <a:r>
              <a:rPr sz="3000" b="1" baseline="2730" dirty="0">
                <a:latin typeface="Calibri"/>
                <a:cs typeface="Calibri"/>
              </a:rPr>
              <a:t>f</a:t>
            </a:r>
            <a:r>
              <a:rPr sz="3000" b="1" spc="-19" baseline="2730" dirty="0">
                <a:latin typeface="Calibri"/>
                <a:cs typeface="Calibri"/>
              </a:rPr>
              <a:t>t</a:t>
            </a:r>
            <a:r>
              <a:rPr sz="3000" b="1" baseline="2730" dirty="0">
                <a:latin typeface="Calibri"/>
                <a:cs typeface="Calibri"/>
              </a:rPr>
              <a:t>er the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spc="-29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epl</a:t>
            </a:r>
            <a:r>
              <a:rPr sz="3000" b="1" spc="-4" baseline="2730" dirty="0">
                <a:latin typeface="Calibri"/>
                <a:cs typeface="Calibri"/>
              </a:rPr>
              <a:t>a</a:t>
            </a:r>
            <a:r>
              <a:rPr sz="3000" b="1" baseline="2730" dirty="0">
                <a:latin typeface="Calibri"/>
                <a:cs typeface="Calibri"/>
              </a:rPr>
              <a:t>cing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the</a:t>
            </a:r>
            <a:r>
              <a:rPr sz="3000" b="1" spc="-4" baseline="2730" dirty="0">
                <a:latin typeface="Calibri"/>
                <a:cs typeface="Calibri"/>
              </a:rPr>
              <a:t> </a:t>
            </a:r>
            <a:r>
              <a:rPr sz="3000" b="1" spc="-25" baseline="2730" dirty="0">
                <a:latin typeface="Calibri"/>
                <a:cs typeface="Calibri"/>
              </a:rPr>
              <a:t>v</a:t>
            </a:r>
            <a:r>
              <a:rPr sz="3000" b="1" baseline="2730" dirty="0">
                <a:latin typeface="Calibri"/>
                <a:cs typeface="Calibri"/>
              </a:rPr>
              <a:t>oltm</a:t>
            </a:r>
            <a:r>
              <a:rPr sz="3000" b="1" spc="-14" baseline="2730" dirty="0">
                <a:latin typeface="Calibri"/>
                <a:cs typeface="Calibri"/>
              </a:rPr>
              <a:t>e</a:t>
            </a:r>
            <a:r>
              <a:rPr sz="3000" b="1" spc="-25" baseline="2730" dirty="0">
                <a:latin typeface="Calibri"/>
                <a:cs typeface="Calibri"/>
              </a:rPr>
              <a:t>t</a:t>
            </a:r>
            <a:r>
              <a:rPr sz="3000" b="1" baseline="2730" dirty="0">
                <a:latin typeface="Calibri"/>
                <a:cs typeface="Calibri"/>
              </a:rPr>
              <a:t>er</a:t>
            </a:r>
            <a:r>
              <a:rPr sz="3000" b="1" spc="-25" baseline="2730" dirty="0">
                <a:latin typeface="Calibri"/>
                <a:cs typeface="Calibri"/>
              </a:rPr>
              <a:t> </a:t>
            </a:r>
            <a:r>
              <a:rPr sz="3000" b="1" spc="-9" baseline="2730" dirty="0">
                <a:latin typeface="Calibri"/>
                <a:cs typeface="Calibri"/>
              </a:rPr>
              <a:t>b</a:t>
            </a:r>
            <a:r>
              <a:rPr sz="3000" b="1" baseline="2730" dirty="0">
                <a:latin typeface="Calibri"/>
                <a:cs typeface="Calibri"/>
              </a:rPr>
              <a:t>y </a:t>
            </a:r>
            <a:r>
              <a:rPr sz="3000" b="1" spc="-4" baseline="2730" dirty="0">
                <a:latin typeface="Calibri"/>
                <a:cs typeface="Calibri"/>
              </a:rPr>
              <a:t>a</a:t>
            </a:r>
            <a:r>
              <a:rPr sz="3000" b="1" baseline="2730" dirty="0">
                <a:latin typeface="Calibri"/>
                <a:cs typeface="Calibri"/>
              </a:rPr>
              <a:t>n open</a:t>
            </a:r>
            <a:endParaRPr sz="2000">
              <a:latin typeface="Calibri"/>
              <a:cs typeface="Calibri"/>
            </a:endParaRPr>
          </a:p>
          <a:p>
            <a:pPr marL="3616286" marR="3850094" algn="ctr">
              <a:lnSpc>
                <a:spcPts val="2400"/>
              </a:lnSpc>
              <a:spcBef>
                <a:spcPts val="13"/>
              </a:spcBef>
            </a:pPr>
            <a:r>
              <a:rPr sz="3000" b="1" baseline="1365" dirty="0">
                <a:latin typeface="Calibri"/>
                <a:cs typeface="Calibri"/>
              </a:rPr>
              <a:t>ci</a:t>
            </a:r>
            <a:r>
              <a:rPr sz="3000" b="1" spc="-25" baseline="1365" dirty="0">
                <a:latin typeface="Calibri"/>
                <a:cs typeface="Calibri"/>
              </a:rPr>
              <a:t>r</a:t>
            </a:r>
            <a:r>
              <a:rPr sz="3000" b="1" baseline="1365" dirty="0">
                <a:latin typeface="Calibri"/>
                <a:cs typeface="Calibri"/>
              </a:rPr>
              <a:t>c</a:t>
            </a:r>
            <a:r>
              <a:rPr sz="3000" b="1" spc="4" baseline="1365" dirty="0">
                <a:latin typeface="Calibri"/>
                <a:cs typeface="Calibri"/>
              </a:rPr>
              <a:t>u</a:t>
            </a:r>
            <a:r>
              <a:rPr sz="3000" b="1" baseline="1365" dirty="0">
                <a:latin typeface="Calibri"/>
                <a:cs typeface="Calibri"/>
              </a:rPr>
              <a:t>it.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741" y="6578220"/>
            <a:ext cx="992125" cy="185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5"/>
              </a:lnSpc>
              <a:spcBef>
                <a:spcPts val="69"/>
              </a:spcBef>
            </a:pP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100" baseline="227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1</a:t>
            </a:r>
            <a:r>
              <a:rPr sz="1200" b="1" spc="-9" baseline="27306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1200" b="1" baseline="27306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200" b="1" spc="105" baseline="27306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94" baseline="2275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ea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9764" y="6578221"/>
            <a:ext cx="2802366" cy="1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lang="en-US" b="1" baseline="2275" dirty="0">
                <a:solidFill>
                  <a:srgbClr val="001F5F"/>
                </a:solidFill>
                <a:latin typeface="Calibri"/>
                <a:cs typeface="Calibri"/>
              </a:rPr>
              <a:t>Electrical &amp; Electronics Systems (EE1002)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3305175" y="1704976"/>
            <a:ext cx="5581650" cy="2028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52801" y="4162426"/>
            <a:ext cx="5534025" cy="1857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31340" y="1040258"/>
            <a:ext cx="3681838" cy="554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latin typeface="Calibri"/>
                <a:cs typeface="Calibri"/>
              </a:rPr>
              <a:t>Fig</a:t>
            </a:r>
            <a:r>
              <a:rPr sz="3000" spc="4" baseline="2730" dirty="0">
                <a:latin typeface="Calibri"/>
                <a:cs typeface="Calibri"/>
              </a:rPr>
              <a:t>u</a:t>
            </a:r>
            <a:r>
              <a:rPr sz="3000" spc="-25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es</a:t>
            </a:r>
            <a:r>
              <a:rPr sz="3000" spc="20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3</a:t>
            </a:r>
            <a:r>
              <a:rPr sz="3000" spc="209" baseline="2730" dirty="0">
                <a:latin typeface="Calibri"/>
                <a:cs typeface="Calibri"/>
              </a:rPr>
              <a:t> </a:t>
            </a:r>
            <a:r>
              <a:rPr sz="3000" spc="-9" baseline="2730" dirty="0">
                <a:latin typeface="Calibri"/>
                <a:cs typeface="Calibri"/>
              </a:rPr>
              <a:t>t</a:t>
            </a:r>
            <a:r>
              <a:rPr sz="3000" baseline="2730" dirty="0">
                <a:latin typeface="Calibri"/>
                <a:cs typeface="Calibri"/>
              </a:rPr>
              <a:t>h</a:t>
            </a:r>
            <a:r>
              <a:rPr sz="3000" spc="-34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ough</a:t>
            </a:r>
            <a:r>
              <a:rPr sz="3000" spc="194" baseline="2730" dirty="0">
                <a:latin typeface="Calibri"/>
                <a:cs typeface="Calibri"/>
              </a:rPr>
              <a:t> </a:t>
            </a:r>
            <a:r>
              <a:rPr sz="3000" spc="-9" baseline="2730" dirty="0">
                <a:latin typeface="Calibri"/>
                <a:cs typeface="Calibri"/>
              </a:rPr>
              <a:t>1</a:t>
            </a:r>
            <a:r>
              <a:rPr sz="3000" baseline="2730" dirty="0">
                <a:latin typeface="Calibri"/>
                <a:cs typeface="Calibri"/>
              </a:rPr>
              <a:t>7</a:t>
            </a:r>
            <a:r>
              <a:rPr sz="3000" spc="21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i</a:t>
            </a:r>
            <a:r>
              <a:rPr sz="3000" spc="-9" baseline="2730" dirty="0">
                <a:latin typeface="Calibri"/>
                <a:cs typeface="Calibri"/>
              </a:rPr>
              <a:t>l</a:t>
            </a:r>
            <a:r>
              <a:rPr sz="3000" baseline="2730" dirty="0">
                <a:latin typeface="Calibri"/>
                <a:cs typeface="Calibri"/>
              </a:rPr>
              <a:t>lu</a:t>
            </a:r>
            <a:r>
              <a:rPr sz="3000" spc="-29" baseline="2730" dirty="0">
                <a:latin typeface="Calibri"/>
                <a:cs typeface="Calibri"/>
              </a:rPr>
              <a:t>s</a:t>
            </a:r>
            <a:r>
              <a:rPr sz="3000" baseline="2730" dirty="0">
                <a:latin typeface="Calibri"/>
                <a:cs typeface="Calibri"/>
              </a:rPr>
              <a:t>t</a:t>
            </a:r>
            <a:r>
              <a:rPr sz="3000" spc="-25" baseline="2730" dirty="0">
                <a:latin typeface="Calibri"/>
                <a:cs typeface="Calibri"/>
              </a:rPr>
              <a:t>r</a:t>
            </a:r>
            <a:r>
              <a:rPr sz="3000" spc="-9" baseline="2730" dirty="0">
                <a:latin typeface="Calibri"/>
                <a:cs typeface="Calibri"/>
              </a:rPr>
              <a:t>a</a:t>
            </a:r>
            <a:r>
              <a:rPr sz="3000" spc="-25" baseline="2730" dirty="0">
                <a:latin typeface="Calibri"/>
                <a:cs typeface="Calibri"/>
              </a:rPr>
              <a:t>t</a:t>
            </a:r>
            <a:r>
              <a:rPr sz="3000" baseline="2730" dirty="0">
                <a:latin typeface="Calibri"/>
                <a:cs typeface="Calibri"/>
              </a:rPr>
              <a:t>e</a:t>
            </a:r>
            <a:r>
              <a:rPr sz="3000" spc="20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ts val="2160"/>
              </a:lnSpc>
              <a:spcBef>
                <a:spcPts val="1"/>
              </a:spcBef>
            </a:pPr>
            <a:r>
              <a:rPr sz="3000" spc="-25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es</a:t>
            </a:r>
            <a:r>
              <a:rPr sz="3000" spc="-9" baseline="2730" dirty="0">
                <a:latin typeface="Calibri"/>
                <a:cs typeface="Calibri"/>
              </a:rPr>
              <a:t>i</a:t>
            </a:r>
            <a:r>
              <a:rPr sz="3000" spc="-29" baseline="2730" dirty="0">
                <a:latin typeface="Calibri"/>
                <a:cs typeface="Calibri"/>
              </a:rPr>
              <a:t>s</a:t>
            </a:r>
            <a:r>
              <a:rPr sz="3000" spc="-25" baseline="2730" dirty="0">
                <a:latin typeface="Calibri"/>
                <a:cs typeface="Calibri"/>
              </a:rPr>
              <a:t>t</a:t>
            </a:r>
            <a:r>
              <a:rPr sz="3000" baseline="2730" dirty="0">
                <a:latin typeface="Calibri"/>
                <a:cs typeface="Calibri"/>
              </a:rPr>
              <a:t>an</a:t>
            </a:r>
            <a:r>
              <a:rPr sz="3000" spc="4" baseline="2730" dirty="0">
                <a:latin typeface="Calibri"/>
                <a:cs typeface="Calibri"/>
              </a:rPr>
              <a:t>c</a:t>
            </a:r>
            <a:r>
              <a:rPr sz="3000" baseline="2730" dirty="0">
                <a:latin typeface="Calibri"/>
                <a:cs typeface="Calibri"/>
              </a:rPr>
              <a:t>es</a:t>
            </a:r>
            <a:r>
              <a:rPr sz="3000" spc="39" baseline="2730" dirty="0">
                <a:latin typeface="Calibri"/>
                <a:cs typeface="Calibri"/>
              </a:rPr>
              <a:t> </a:t>
            </a:r>
            <a:r>
              <a:rPr sz="3000" spc="-25" baseline="2730" dirty="0">
                <a:latin typeface="Calibri"/>
                <a:cs typeface="Calibri"/>
              </a:rPr>
              <a:t>t</a:t>
            </a:r>
            <a:r>
              <a:rPr sz="3000" baseline="2730" dirty="0">
                <a:latin typeface="Calibri"/>
                <a:cs typeface="Calibri"/>
              </a:rPr>
              <a:t>o</a:t>
            </a:r>
            <a:r>
              <a:rPr sz="3000" spc="-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s</a:t>
            </a:r>
            <a:r>
              <a:rPr sz="3000" spc="-4" baseline="2730" dirty="0">
                <a:latin typeface="Calibri"/>
                <a:cs typeface="Calibri"/>
              </a:rPr>
              <a:t>i</a:t>
            </a:r>
            <a:r>
              <a:rPr sz="3000" baseline="2730" dirty="0">
                <a:latin typeface="Calibri"/>
                <a:cs typeface="Calibri"/>
              </a:rPr>
              <a:t>mp</a:t>
            </a:r>
            <a:r>
              <a:rPr sz="3000" spc="-4" baseline="2730" dirty="0">
                <a:latin typeface="Calibri"/>
                <a:cs typeface="Calibri"/>
              </a:rPr>
              <a:t>l</a:t>
            </a:r>
            <a:r>
              <a:rPr sz="3000" baseline="2730" dirty="0">
                <a:latin typeface="Calibri"/>
                <a:cs typeface="Calibri"/>
              </a:rPr>
              <a:t>i</a:t>
            </a:r>
            <a:r>
              <a:rPr sz="3000" spc="4" baseline="2730" dirty="0">
                <a:latin typeface="Calibri"/>
                <a:cs typeface="Calibri"/>
              </a:rPr>
              <a:t>f</a:t>
            </a:r>
            <a:r>
              <a:rPr sz="3000" baseline="2730" dirty="0">
                <a:latin typeface="Calibri"/>
                <a:cs typeface="Calibri"/>
              </a:rPr>
              <a:t>y</a:t>
            </a:r>
            <a:r>
              <a:rPr sz="3000" spc="1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the</a:t>
            </a:r>
            <a:r>
              <a:rPr sz="3000" spc="-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ci</a:t>
            </a:r>
            <a:r>
              <a:rPr sz="3000" spc="-25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c</a:t>
            </a:r>
            <a:r>
              <a:rPr sz="3000" spc="4" baseline="2730" dirty="0">
                <a:latin typeface="Calibri"/>
                <a:cs typeface="Calibri"/>
              </a:rPr>
              <a:t>u</a:t>
            </a:r>
            <a:r>
              <a:rPr sz="3000" baseline="2730" dirty="0">
                <a:latin typeface="Calibri"/>
                <a:cs typeface="Calibri"/>
              </a:rPr>
              <a:t>it.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33771" y="1040258"/>
            <a:ext cx="42346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latin typeface="Calibri"/>
                <a:cs typeface="Calibri"/>
              </a:rPr>
              <a:t>use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77256" y="1040258"/>
            <a:ext cx="27543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latin typeface="Calibri"/>
                <a:cs typeface="Calibri"/>
              </a:rPr>
              <a:t>of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71388" y="1040258"/>
            <a:ext cx="75034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latin typeface="Calibri"/>
                <a:cs typeface="Calibri"/>
              </a:rPr>
              <a:t>sou</a:t>
            </a:r>
            <a:r>
              <a:rPr sz="3000" spc="-29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ce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42786" y="1040258"/>
            <a:ext cx="171311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latin typeface="Calibri"/>
                <a:cs typeface="Calibri"/>
              </a:rPr>
              <a:t>t</a:t>
            </a:r>
            <a:r>
              <a:rPr sz="3000" spc="-34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an</a:t>
            </a:r>
            <a:r>
              <a:rPr sz="3000" spc="-25" baseline="2730" dirty="0">
                <a:latin typeface="Calibri"/>
                <a:cs typeface="Calibri"/>
              </a:rPr>
              <a:t>s</a:t>
            </a:r>
            <a:r>
              <a:rPr sz="3000" spc="-34" baseline="2730" dirty="0">
                <a:latin typeface="Calibri"/>
                <a:cs typeface="Calibri"/>
              </a:rPr>
              <a:t>f</a:t>
            </a:r>
            <a:r>
              <a:rPr sz="3000" spc="-14" baseline="2730" dirty="0">
                <a:latin typeface="Calibri"/>
                <a:cs typeface="Calibri"/>
              </a:rPr>
              <a:t>o</a:t>
            </a:r>
            <a:r>
              <a:rPr sz="3000" baseline="2730" dirty="0">
                <a:latin typeface="Calibri"/>
                <a:cs typeface="Calibri"/>
              </a:rPr>
              <a:t>r</a:t>
            </a:r>
            <a:r>
              <a:rPr sz="3000" spc="-4" baseline="2730" dirty="0">
                <a:latin typeface="Calibri"/>
                <a:cs typeface="Calibri"/>
              </a:rPr>
              <a:t>m</a:t>
            </a:r>
            <a:r>
              <a:rPr sz="3000" spc="-9" baseline="2730" dirty="0">
                <a:latin typeface="Calibri"/>
                <a:cs typeface="Calibri"/>
              </a:rPr>
              <a:t>a</a:t>
            </a:r>
            <a:r>
              <a:rPr sz="3000" baseline="2730" dirty="0">
                <a:latin typeface="Calibri"/>
                <a:cs typeface="Calibri"/>
              </a:rPr>
              <a:t>tions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75954" y="1040258"/>
            <a:ext cx="45291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48395" y="1040258"/>
            <a:ext cx="115031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latin typeface="Calibri"/>
                <a:cs typeface="Calibri"/>
              </a:rPr>
              <a:t>equi</a:t>
            </a:r>
            <a:r>
              <a:rPr sz="3000" spc="-25" baseline="2730" dirty="0">
                <a:latin typeface="Calibri"/>
                <a:cs typeface="Calibri"/>
              </a:rPr>
              <a:t>v</a:t>
            </a:r>
            <a:r>
              <a:rPr sz="3000" baseline="2730" dirty="0">
                <a:latin typeface="Calibri"/>
                <a:cs typeface="Calibri"/>
              </a:rPr>
              <a:t>al</a:t>
            </a:r>
            <a:r>
              <a:rPr sz="3000" spc="-4" baseline="2730" dirty="0">
                <a:latin typeface="Calibri"/>
                <a:cs typeface="Calibri"/>
              </a:rPr>
              <a:t>e</a:t>
            </a:r>
            <a:r>
              <a:rPr sz="3000" spc="-19" baseline="2730" dirty="0">
                <a:latin typeface="Calibri"/>
                <a:cs typeface="Calibri"/>
              </a:rPr>
              <a:t>n</a:t>
            </a:r>
            <a:r>
              <a:rPr sz="3000" baseline="273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31567" y="3876446"/>
            <a:ext cx="2368793" cy="2664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850" b="1" baseline="2874" dirty="0">
                <a:latin typeface="Calibri"/>
                <a:cs typeface="Calibri"/>
              </a:rPr>
              <a:t>Fi</a:t>
            </a:r>
            <a:r>
              <a:rPr sz="2850" b="1" spc="4" baseline="2874" dirty="0">
                <a:latin typeface="Calibri"/>
                <a:cs typeface="Calibri"/>
              </a:rPr>
              <a:t>g</a:t>
            </a:r>
            <a:r>
              <a:rPr sz="2850" b="1" baseline="2874" dirty="0">
                <a:latin typeface="Calibri"/>
                <a:cs typeface="Calibri"/>
              </a:rPr>
              <a:t>u</a:t>
            </a:r>
            <a:r>
              <a:rPr sz="2850" b="1" spc="-25" baseline="2874" dirty="0">
                <a:latin typeface="Calibri"/>
                <a:cs typeface="Calibri"/>
              </a:rPr>
              <a:t>r</a:t>
            </a:r>
            <a:r>
              <a:rPr sz="2850" b="1" baseline="2874" dirty="0">
                <a:latin typeface="Calibri"/>
                <a:cs typeface="Calibri"/>
              </a:rPr>
              <a:t>e</a:t>
            </a:r>
            <a:r>
              <a:rPr sz="2850" b="1" spc="-4" baseline="2874" dirty="0">
                <a:latin typeface="Calibri"/>
                <a:cs typeface="Calibri"/>
              </a:rPr>
              <a:t> </a:t>
            </a:r>
            <a:r>
              <a:rPr sz="2850" b="1" baseline="2874" dirty="0">
                <a:latin typeface="Calibri"/>
                <a:cs typeface="Calibri"/>
              </a:rPr>
              <a:t>3 S</a:t>
            </a:r>
            <a:r>
              <a:rPr sz="2850" b="1" spc="4" baseline="2874" dirty="0">
                <a:latin typeface="Calibri"/>
                <a:cs typeface="Calibri"/>
              </a:rPr>
              <a:t>e</a:t>
            </a:r>
            <a:r>
              <a:rPr sz="2850" b="1" baseline="2874" dirty="0">
                <a:latin typeface="Calibri"/>
                <a:cs typeface="Calibri"/>
              </a:rPr>
              <a:t>pa</a:t>
            </a:r>
            <a:r>
              <a:rPr sz="2850" b="1" spc="-39" baseline="2874" dirty="0">
                <a:latin typeface="Calibri"/>
                <a:cs typeface="Calibri"/>
              </a:rPr>
              <a:t>r</a:t>
            </a:r>
            <a:r>
              <a:rPr sz="2850" b="1" spc="-14" baseline="2874" dirty="0">
                <a:latin typeface="Calibri"/>
                <a:cs typeface="Calibri"/>
              </a:rPr>
              <a:t>a</a:t>
            </a:r>
            <a:r>
              <a:rPr sz="2850" b="1" baseline="2874" dirty="0">
                <a:latin typeface="Calibri"/>
                <a:cs typeface="Calibri"/>
              </a:rPr>
              <a:t>ting the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95761" y="3876446"/>
            <a:ext cx="3597354" cy="2664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850" b="1" baseline="2874" dirty="0">
                <a:latin typeface="Calibri"/>
                <a:cs typeface="Calibri"/>
              </a:rPr>
              <a:t>ci</a:t>
            </a:r>
            <a:r>
              <a:rPr sz="2850" b="1" spc="-29" baseline="2874" dirty="0">
                <a:latin typeface="Calibri"/>
                <a:cs typeface="Calibri"/>
              </a:rPr>
              <a:t>r</a:t>
            </a:r>
            <a:r>
              <a:rPr sz="2850" b="1" baseline="2874" dirty="0">
                <a:latin typeface="Calibri"/>
                <a:cs typeface="Calibri"/>
              </a:rPr>
              <a:t>cuit f</a:t>
            </a:r>
            <a:r>
              <a:rPr sz="2850" b="1" spc="-25" baseline="2874" dirty="0">
                <a:latin typeface="Calibri"/>
                <a:cs typeface="Calibri"/>
              </a:rPr>
              <a:t>r</a:t>
            </a:r>
            <a:r>
              <a:rPr sz="2850" b="1" baseline="2874" dirty="0">
                <a:latin typeface="Calibri"/>
                <a:cs typeface="Calibri"/>
              </a:rPr>
              <a:t>om</a:t>
            </a:r>
            <a:r>
              <a:rPr sz="2850" b="1" spc="-25" baseline="2874" dirty="0">
                <a:latin typeface="Calibri"/>
                <a:cs typeface="Calibri"/>
              </a:rPr>
              <a:t> </a:t>
            </a:r>
            <a:r>
              <a:rPr sz="2850" b="1" baseline="2874" dirty="0">
                <a:latin typeface="Calibri"/>
                <a:cs typeface="Calibri"/>
              </a:rPr>
              <a:t>Fi</a:t>
            </a:r>
            <a:r>
              <a:rPr sz="2850" b="1" spc="4" baseline="2874" dirty="0">
                <a:latin typeface="Calibri"/>
                <a:cs typeface="Calibri"/>
              </a:rPr>
              <a:t>g</a:t>
            </a:r>
            <a:r>
              <a:rPr sz="2850" b="1" baseline="2874" dirty="0">
                <a:latin typeface="Calibri"/>
                <a:cs typeface="Calibri"/>
              </a:rPr>
              <a:t>u</a:t>
            </a:r>
            <a:r>
              <a:rPr sz="2850" b="1" spc="-25" baseline="2874" dirty="0">
                <a:latin typeface="Calibri"/>
                <a:cs typeface="Calibri"/>
              </a:rPr>
              <a:t>r</a:t>
            </a:r>
            <a:r>
              <a:rPr sz="2850" b="1" baseline="2874" dirty="0">
                <a:latin typeface="Calibri"/>
                <a:cs typeface="Calibri"/>
              </a:rPr>
              <a:t>e</a:t>
            </a:r>
            <a:r>
              <a:rPr sz="2850" b="1" spc="-4" baseline="2874" dirty="0">
                <a:latin typeface="Calibri"/>
                <a:cs typeface="Calibri"/>
              </a:rPr>
              <a:t> </a:t>
            </a:r>
            <a:r>
              <a:rPr sz="2850" b="1" baseline="2874" dirty="0">
                <a:latin typeface="Calibri"/>
                <a:cs typeface="Calibri"/>
              </a:rPr>
              <a:t>2 i</a:t>
            </a:r>
            <a:r>
              <a:rPr sz="2850" b="1" spc="-9" baseline="2874" dirty="0">
                <a:latin typeface="Calibri"/>
                <a:cs typeface="Calibri"/>
              </a:rPr>
              <a:t>n</a:t>
            </a:r>
            <a:r>
              <a:rPr sz="2850" b="1" spc="-19" baseline="2874" dirty="0">
                <a:latin typeface="Calibri"/>
                <a:cs typeface="Calibri"/>
              </a:rPr>
              <a:t>t</a:t>
            </a:r>
            <a:r>
              <a:rPr sz="2850" b="1" baseline="2874" dirty="0">
                <a:latin typeface="Calibri"/>
                <a:cs typeface="Calibri"/>
              </a:rPr>
              <a:t>o t</a:t>
            </a:r>
            <a:r>
              <a:rPr sz="2850" b="1" spc="-4" baseline="2874" dirty="0">
                <a:latin typeface="Calibri"/>
                <a:cs typeface="Calibri"/>
              </a:rPr>
              <a:t>w</a:t>
            </a:r>
            <a:r>
              <a:rPr sz="2850" b="1" baseline="2874" dirty="0">
                <a:latin typeface="Calibri"/>
                <a:cs typeface="Calibri"/>
              </a:rPr>
              <a:t>o</a:t>
            </a:r>
            <a:r>
              <a:rPr sz="2850" b="1" spc="-30" baseline="2874" dirty="0">
                <a:latin typeface="Calibri"/>
                <a:cs typeface="Calibri"/>
              </a:rPr>
              <a:t> </a:t>
            </a:r>
            <a:r>
              <a:rPr sz="2850" b="1" baseline="2874" dirty="0">
                <a:latin typeface="Calibri"/>
                <a:cs typeface="Calibri"/>
              </a:rPr>
              <a:t>parts.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04313" y="6106617"/>
            <a:ext cx="8060143" cy="6574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0"/>
              </a:lnSpc>
              <a:spcBef>
                <a:spcPts val="101"/>
              </a:spcBef>
            </a:pPr>
            <a:r>
              <a:rPr sz="2850" b="1" spc="4" baseline="2874" dirty="0">
                <a:latin typeface="Calibri"/>
                <a:cs typeface="Calibri"/>
              </a:rPr>
              <a:t>F</a:t>
            </a:r>
            <a:r>
              <a:rPr sz="2850" b="1" baseline="2874" dirty="0">
                <a:latin typeface="Calibri"/>
                <a:cs typeface="Calibri"/>
              </a:rPr>
              <a:t>igu</a:t>
            </a:r>
            <a:r>
              <a:rPr sz="2850" b="1" spc="-19" baseline="2874" dirty="0">
                <a:latin typeface="Calibri"/>
                <a:cs typeface="Calibri"/>
              </a:rPr>
              <a:t>r</a:t>
            </a:r>
            <a:r>
              <a:rPr sz="2850" b="1" baseline="2874" dirty="0">
                <a:latin typeface="Calibri"/>
                <a:cs typeface="Calibri"/>
              </a:rPr>
              <a:t>e</a:t>
            </a:r>
            <a:r>
              <a:rPr sz="2850" b="1" spc="-40" baseline="2874" dirty="0">
                <a:latin typeface="Calibri"/>
                <a:cs typeface="Calibri"/>
              </a:rPr>
              <a:t> </a:t>
            </a:r>
            <a:r>
              <a:rPr sz="2850" b="1" baseline="2874" dirty="0">
                <a:latin typeface="Calibri"/>
                <a:cs typeface="Calibri"/>
              </a:rPr>
              <a:t>4</a:t>
            </a:r>
            <a:r>
              <a:rPr sz="2850" b="1" spc="-9" baseline="2874" dirty="0">
                <a:latin typeface="Calibri"/>
                <a:cs typeface="Calibri"/>
              </a:rPr>
              <a:t> </a:t>
            </a:r>
            <a:r>
              <a:rPr sz="2850" b="1" baseline="2874" dirty="0">
                <a:latin typeface="Calibri"/>
                <a:cs typeface="Calibri"/>
              </a:rPr>
              <a:t>The</a:t>
            </a:r>
            <a:r>
              <a:rPr sz="2850" b="1" spc="-24" baseline="2874" dirty="0">
                <a:latin typeface="Calibri"/>
                <a:cs typeface="Calibri"/>
              </a:rPr>
              <a:t> </a:t>
            </a:r>
            <a:r>
              <a:rPr sz="2850" b="1" baseline="2874" dirty="0">
                <a:latin typeface="Calibri"/>
                <a:cs typeface="Calibri"/>
              </a:rPr>
              <a:t>ci</a:t>
            </a:r>
            <a:r>
              <a:rPr sz="2850" b="1" spc="-25" baseline="2874" dirty="0">
                <a:latin typeface="Calibri"/>
                <a:cs typeface="Calibri"/>
              </a:rPr>
              <a:t>r</a:t>
            </a:r>
            <a:r>
              <a:rPr sz="2850" b="1" baseline="2874" dirty="0">
                <a:latin typeface="Calibri"/>
                <a:cs typeface="Calibri"/>
              </a:rPr>
              <a:t>cuit</a:t>
            </a:r>
            <a:r>
              <a:rPr sz="2850" b="1" spc="-43" baseline="2874" dirty="0">
                <a:latin typeface="Calibri"/>
                <a:cs typeface="Calibri"/>
              </a:rPr>
              <a:t> </a:t>
            </a:r>
            <a:r>
              <a:rPr sz="2850" b="1" baseline="2874" dirty="0">
                <a:latin typeface="Calibri"/>
                <a:cs typeface="Calibri"/>
              </a:rPr>
              <a:t>f</a:t>
            </a:r>
            <a:r>
              <a:rPr sz="2850" b="1" spc="-25" baseline="2874" dirty="0">
                <a:latin typeface="Calibri"/>
                <a:cs typeface="Calibri"/>
              </a:rPr>
              <a:t>r</a:t>
            </a:r>
            <a:r>
              <a:rPr sz="2850" b="1" baseline="2874" dirty="0">
                <a:latin typeface="Calibri"/>
                <a:cs typeface="Calibri"/>
              </a:rPr>
              <a:t>om</a:t>
            </a:r>
            <a:r>
              <a:rPr sz="2850" b="1" spc="-23" baseline="2874" dirty="0">
                <a:latin typeface="Calibri"/>
                <a:cs typeface="Calibri"/>
              </a:rPr>
              <a:t> </a:t>
            </a:r>
            <a:r>
              <a:rPr sz="2850" b="1" spc="4" baseline="2874" dirty="0">
                <a:latin typeface="Calibri"/>
                <a:cs typeface="Calibri"/>
              </a:rPr>
              <a:t>F</a:t>
            </a:r>
            <a:r>
              <a:rPr sz="2850" b="1" baseline="2874" dirty="0">
                <a:latin typeface="Calibri"/>
                <a:cs typeface="Calibri"/>
              </a:rPr>
              <a:t>igu</a:t>
            </a:r>
            <a:r>
              <a:rPr sz="2850" b="1" spc="-19" baseline="2874" dirty="0">
                <a:latin typeface="Calibri"/>
                <a:cs typeface="Calibri"/>
              </a:rPr>
              <a:t>r</a:t>
            </a:r>
            <a:r>
              <a:rPr sz="2850" b="1" baseline="2874" dirty="0">
                <a:latin typeface="Calibri"/>
                <a:cs typeface="Calibri"/>
              </a:rPr>
              <a:t>e</a:t>
            </a:r>
            <a:r>
              <a:rPr sz="2850" b="1" spc="-40" baseline="2874" dirty="0">
                <a:latin typeface="Calibri"/>
                <a:cs typeface="Calibri"/>
              </a:rPr>
              <a:t> </a:t>
            </a:r>
            <a:r>
              <a:rPr sz="2850" b="1" baseline="2874" dirty="0">
                <a:latin typeface="Calibri"/>
                <a:cs typeface="Calibri"/>
              </a:rPr>
              <a:t>3</a:t>
            </a:r>
            <a:r>
              <a:rPr sz="2850" b="1" spc="-14" baseline="2874" dirty="0">
                <a:latin typeface="Calibri"/>
                <a:cs typeface="Calibri"/>
              </a:rPr>
              <a:t> a</a:t>
            </a:r>
            <a:r>
              <a:rPr sz="2850" b="1" baseline="2874" dirty="0">
                <a:latin typeface="Calibri"/>
                <a:cs typeface="Calibri"/>
              </a:rPr>
              <a:t>f</a:t>
            </a:r>
            <a:r>
              <a:rPr sz="2850" b="1" spc="-19" baseline="2874" dirty="0">
                <a:latin typeface="Calibri"/>
                <a:cs typeface="Calibri"/>
              </a:rPr>
              <a:t>t</a:t>
            </a:r>
            <a:r>
              <a:rPr sz="2850" b="1" spc="4" baseline="2874" dirty="0">
                <a:latin typeface="Calibri"/>
                <a:cs typeface="Calibri"/>
              </a:rPr>
              <a:t>e</a:t>
            </a:r>
            <a:r>
              <a:rPr sz="2850" b="1" baseline="2874" dirty="0">
                <a:latin typeface="Calibri"/>
                <a:cs typeface="Calibri"/>
              </a:rPr>
              <a:t>r</a:t>
            </a:r>
            <a:r>
              <a:rPr sz="2850" b="1" spc="-28" baseline="2874" dirty="0">
                <a:latin typeface="Calibri"/>
                <a:cs typeface="Calibri"/>
              </a:rPr>
              <a:t> </a:t>
            </a:r>
            <a:r>
              <a:rPr sz="2850" b="1" baseline="2874" dirty="0">
                <a:latin typeface="Calibri"/>
                <a:cs typeface="Calibri"/>
              </a:rPr>
              <a:t>doing</a:t>
            </a:r>
            <a:r>
              <a:rPr sz="2850" b="1" spc="-39" baseline="2874" dirty="0">
                <a:latin typeface="Calibri"/>
                <a:cs typeface="Calibri"/>
              </a:rPr>
              <a:t> </a:t>
            </a:r>
            <a:r>
              <a:rPr sz="2850" b="1" baseline="2874" dirty="0">
                <a:latin typeface="Calibri"/>
                <a:cs typeface="Calibri"/>
              </a:rPr>
              <a:t>a</a:t>
            </a:r>
            <a:r>
              <a:rPr sz="2850" b="1" spc="-9" baseline="2874" dirty="0">
                <a:latin typeface="Calibri"/>
                <a:cs typeface="Calibri"/>
              </a:rPr>
              <a:t> </a:t>
            </a:r>
            <a:r>
              <a:rPr sz="2850" b="1" spc="-4" baseline="2874" dirty="0">
                <a:latin typeface="Calibri"/>
                <a:cs typeface="Calibri"/>
              </a:rPr>
              <a:t>s</a:t>
            </a:r>
            <a:r>
              <a:rPr sz="2850" b="1" baseline="2874" dirty="0">
                <a:latin typeface="Calibri"/>
                <a:cs typeface="Calibri"/>
              </a:rPr>
              <a:t>ou</a:t>
            </a:r>
            <a:r>
              <a:rPr sz="2850" b="1" spc="-19" baseline="2874" dirty="0">
                <a:latin typeface="Calibri"/>
                <a:cs typeface="Calibri"/>
              </a:rPr>
              <a:t>r</a:t>
            </a:r>
            <a:r>
              <a:rPr sz="2850" b="1" baseline="2874" dirty="0">
                <a:latin typeface="Calibri"/>
                <a:cs typeface="Calibri"/>
              </a:rPr>
              <a:t>ce</a:t>
            </a:r>
            <a:r>
              <a:rPr sz="2850" b="1" spc="-14" baseline="2874" dirty="0">
                <a:latin typeface="Calibri"/>
                <a:cs typeface="Calibri"/>
              </a:rPr>
              <a:t> </a:t>
            </a:r>
            <a:r>
              <a:rPr sz="2850" b="1" baseline="2874" dirty="0">
                <a:latin typeface="Calibri"/>
                <a:cs typeface="Calibri"/>
              </a:rPr>
              <a:t>t</a:t>
            </a:r>
            <a:r>
              <a:rPr sz="2850" b="1" spc="-34" baseline="2874" dirty="0">
                <a:latin typeface="Calibri"/>
                <a:cs typeface="Calibri"/>
              </a:rPr>
              <a:t>r</a:t>
            </a:r>
            <a:r>
              <a:rPr sz="2850" b="1" baseline="2874" dirty="0">
                <a:latin typeface="Calibri"/>
                <a:cs typeface="Calibri"/>
              </a:rPr>
              <a:t>an</a:t>
            </a:r>
            <a:r>
              <a:rPr sz="2850" b="1" spc="-9" baseline="2874" dirty="0">
                <a:latin typeface="Calibri"/>
                <a:cs typeface="Calibri"/>
              </a:rPr>
              <a:t>s</a:t>
            </a:r>
            <a:r>
              <a:rPr sz="2850" b="1" spc="-25" baseline="2874" dirty="0">
                <a:latin typeface="Calibri"/>
                <a:cs typeface="Calibri"/>
              </a:rPr>
              <a:t>f</a:t>
            </a:r>
            <a:r>
              <a:rPr sz="2850" b="1" baseline="2874" dirty="0">
                <a:latin typeface="Calibri"/>
                <a:cs typeface="Calibri"/>
              </a:rPr>
              <a:t>orm</a:t>
            </a:r>
            <a:r>
              <a:rPr sz="2850" b="1" spc="-9" baseline="2874" dirty="0">
                <a:latin typeface="Calibri"/>
                <a:cs typeface="Calibri"/>
              </a:rPr>
              <a:t>a</a:t>
            </a:r>
            <a:r>
              <a:rPr sz="2850" b="1" baseline="2874" dirty="0">
                <a:latin typeface="Calibri"/>
                <a:cs typeface="Calibri"/>
              </a:rPr>
              <a:t>tio</a:t>
            </a:r>
            <a:r>
              <a:rPr sz="2850" b="1" spc="44" baseline="2874" dirty="0">
                <a:latin typeface="Calibri"/>
                <a:cs typeface="Calibri"/>
              </a:rPr>
              <a:t>n</a:t>
            </a:r>
            <a:r>
              <a:rPr sz="2850" b="1" baseline="2874" dirty="0">
                <a:latin typeface="Calibri"/>
                <a:cs typeface="Calibri"/>
              </a:rPr>
              <a:t>.</a:t>
            </a:r>
            <a:endParaRPr sz="1900" dirty="0">
              <a:latin typeface="Calibri"/>
              <a:cs typeface="Calibri"/>
            </a:endParaRPr>
          </a:p>
          <a:p>
            <a:pPr marL="2854020" marR="2440353" algn="ctr">
              <a:lnSpc>
                <a:spcPct val="101725"/>
              </a:lnSpc>
              <a:spcBef>
                <a:spcPts val="1500"/>
              </a:spcBef>
            </a:pPr>
            <a:r>
              <a:rPr lang="en-US" sz="1200" b="1" dirty="0">
                <a:solidFill>
                  <a:srgbClr val="001F5F"/>
                </a:solidFill>
                <a:latin typeface="Calibri"/>
                <a:cs typeface="Calibri"/>
              </a:rPr>
              <a:t>Electrical &amp; Electronics Systems (EE1002)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2741" y="6578220"/>
            <a:ext cx="992125" cy="185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5"/>
              </a:lnSpc>
              <a:spcBef>
                <a:spcPts val="69"/>
              </a:spcBef>
            </a:pP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100" baseline="227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1</a:t>
            </a:r>
            <a:r>
              <a:rPr sz="1200" b="1" spc="-9" baseline="27306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1200" b="1" baseline="27306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200" b="1" spc="105" baseline="27306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94" baseline="2275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ea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3157602" y="1247776"/>
            <a:ext cx="5876925" cy="2028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28975" y="3733801"/>
            <a:ext cx="5734050" cy="1971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38020" y="3265679"/>
            <a:ext cx="834993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="1" baseline="2730" dirty="0">
                <a:latin typeface="Calibri"/>
                <a:cs typeface="Calibri"/>
              </a:rPr>
              <a:t>Figu</a:t>
            </a:r>
            <a:r>
              <a:rPr sz="3000" b="1" spc="-19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4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5 The</a:t>
            </a:r>
            <a:r>
              <a:rPr sz="3000" b="1" spc="-14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ci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c</a:t>
            </a:r>
            <a:r>
              <a:rPr sz="3000" b="1" spc="4" baseline="2730" dirty="0">
                <a:latin typeface="Calibri"/>
                <a:cs typeface="Calibri"/>
              </a:rPr>
              <a:t>u</a:t>
            </a:r>
            <a:r>
              <a:rPr sz="3000" b="1" baseline="2730" dirty="0">
                <a:latin typeface="Calibri"/>
                <a:cs typeface="Calibri"/>
              </a:rPr>
              <a:t>it</a:t>
            </a:r>
            <a:r>
              <a:rPr sz="3000" b="1" spc="-1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f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om Figu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1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4 </a:t>
            </a:r>
            <a:r>
              <a:rPr sz="3000" b="1" spc="-19" baseline="2730" dirty="0">
                <a:latin typeface="Calibri"/>
                <a:cs typeface="Calibri"/>
              </a:rPr>
              <a:t>a</a:t>
            </a:r>
            <a:r>
              <a:rPr sz="3000" b="1" baseline="2730" dirty="0">
                <a:latin typeface="Calibri"/>
                <a:cs typeface="Calibri"/>
              </a:rPr>
              <a:t>f</a:t>
            </a:r>
            <a:r>
              <a:rPr sz="3000" b="1" spc="-19" baseline="2730" dirty="0">
                <a:latin typeface="Calibri"/>
                <a:cs typeface="Calibri"/>
              </a:rPr>
              <a:t>t</a:t>
            </a:r>
            <a:r>
              <a:rPr sz="3000" b="1" baseline="2730" dirty="0">
                <a:latin typeface="Calibri"/>
                <a:cs typeface="Calibri"/>
              </a:rPr>
              <a:t>er changing the</a:t>
            </a:r>
            <a:r>
              <a:rPr sz="3000" b="1" spc="-14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o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der of pa</a:t>
            </a:r>
            <a:r>
              <a:rPr sz="3000" b="1" spc="-54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a</a:t>
            </a:r>
            <a:r>
              <a:rPr sz="3000" b="1" spc="-4" baseline="2730" dirty="0">
                <a:latin typeface="Calibri"/>
                <a:cs typeface="Calibri"/>
              </a:rPr>
              <a:t>l</a:t>
            </a:r>
            <a:r>
              <a:rPr sz="3000" b="1" baseline="2730" dirty="0">
                <a:latin typeface="Calibri"/>
                <a:cs typeface="Calibri"/>
              </a:rPr>
              <a:t>lel eleme</a:t>
            </a:r>
            <a:r>
              <a:rPr sz="3000" b="1" spc="-19" baseline="2730" dirty="0">
                <a:latin typeface="Calibri"/>
                <a:cs typeface="Calibri"/>
              </a:rPr>
              <a:t>n</a:t>
            </a:r>
            <a:r>
              <a:rPr sz="3000" b="1" baseline="2730" dirty="0">
                <a:latin typeface="Calibri"/>
                <a:cs typeface="Calibri"/>
              </a:rPr>
              <a:t>ts.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81631" y="5826582"/>
            <a:ext cx="626986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="1" baseline="2730" dirty="0">
                <a:latin typeface="Calibri"/>
                <a:cs typeface="Calibri"/>
              </a:rPr>
              <a:t>Figu</a:t>
            </a:r>
            <a:r>
              <a:rPr sz="3000" b="1" spc="-19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6 Sep</a:t>
            </a:r>
            <a:r>
              <a:rPr sz="3000" b="1" spc="-4" baseline="2730" dirty="0">
                <a:latin typeface="Calibri"/>
                <a:cs typeface="Calibri"/>
              </a:rPr>
              <a:t>a</a:t>
            </a:r>
            <a:r>
              <a:rPr sz="3000" b="1" spc="-54" baseline="2730" dirty="0">
                <a:latin typeface="Calibri"/>
                <a:cs typeface="Calibri"/>
              </a:rPr>
              <a:t>r</a:t>
            </a:r>
            <a:r>
              <a:rPr sz="3000" b="1" spc="-29" baseline="2730" dirty="0">
                <a:latin typeface="Calibri"/>
                <a:cs typeface="Calibri"/>
              </a:rPr>
              <a:t>a</a:t>
            </a:r>
            <a:r>
              <a:rPr sz="3000" b="1" baseline="2730" dirty="0">
                <a:latin typeface="Calibri"/>
                <a:cs typeface="Calibri"/>
              </a:rPr>
              <a:t>ting t</a:t>
            </a:r>
            <a:r>
              <a:rPr sz="3000" b="1" spc="9" baseline="2730" dirty="0">
                <a:latin typeface="Calibri"/>
                <a:cs typeface="Calibri"/>
              </a:rPr>
              <a:t>h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1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ci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c</a:t>
            </a:r>
            <a:r>
              <a:rPr sz="3000" b="1" spc="4" baseline="2730" dirty="0">
                <a:latin typeface="Calibri"/>
                <a:cs typeface="Calibri"/>
              </a:rPr>
              <a:t>u</a:t>
            </a:r>
            <a:r>
              <a:rPr sz="3000" b="1" baseline="2730" dirty="0">
                <a:latin typeface="Calibri"/>
                <a:cs typeface="Calibri"/>
              </a:rPr>
              <a:t>it</a:t>
            </a:r>
            <a:r>
              <a:rPr sz="3000" b="1" spc="-1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f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om Figu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1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5 i</a:t>
            </a:r>
            <a:r>
              <a:rPr sz="3000" b="1" spc="-25" baseline="2730" dirty="0">
                <a:latin typeface="Calibri"/>
                <a:cs typeface="Calibri"/>
              </a:rPr>
              <a:t>nt</a:t>
            </a:r>
            <a:r>
              <a:rPr sz="3000" b="1" baseline="2730" dirty="0">
                <a:latin typeface="Calibri"/>
                <a:cs typeface="Calibri"/>
              </a:rPr>
              <a:t>o</a:t>
            </a:r>
            <a:r>
              <a:rPr sz="3000" b="1" spc="-4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t</a:t>
            </a:r>
            <a:r>
              <a:rPr sz="3000" b="1" spc="-14" baseline="2730" dirty="0">
                <a:latin typeface="Calibri"/>
                <a:cs typeface="Calibri"/>
              </a:rPr>
              <a:t>w</a:t>
            </a:r>
            <a:r>
              <a:rPr sz="3000" b="1" baseline="2730" dirty="0">
                <a:latin typeface="Calibri"/>
                <a:cs typeface="Calibri"/>
              </a:rPr>
              <a:t>o</a:t>
            </a:r>
            <a:r>
              <a:rPr sz="3000" b="1" spc="-1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parts.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741" y="6578220"/>
            <a:ext cx="992125" cy="185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5"/>
              </a:lnSpc>
              <a:spcBef>
                <a:spcPts val="69"/>
              </a:spcBef>
            </a:pP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100" baseline="227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1</a:t>
            </a:r>
            <a:r>
              <a:rPr sz="1200" b="1" spc="-9" baseline="27306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1200" b="1" baseline="27306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200" b="1" spc="105" baseline="27306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94" baseline="2275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ea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9764" y="6578219"/>
            <a:ext cx="2844896" cy="185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lang="en-US" b="1" baseline="2275" dirty="0">
                <a:solidFill>
                  <a:srgbClr val="001F5F"/>
                </a:solidFill>
                <a:latin typeface="Calibri"/>
                <a:cs typeface="Calibri"/>
              </a:rPr>
              <a:t>Electrical &amp; Electronics Systems (EE1002)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3548127" y="1162050"/>
            <a:ext cx="5095875" cy="1962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52825" y="3810000"/>
            <a:ext cx="5086350" cy="1943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41297" y="3265679"/>
            <a:ext cx="7725609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140"/>
              </a:lnSpc>
              <a:spcBef>
                <a:spcPts val="107"/>
              </a:spcBef>
            </a:pPr>
            <a:r>
              <a:rPr sz="3000" b="1" baseline="2730" dirty="0">
                <a:latin typeface="Calibri"/>
                <a:cs typeface="Calibri"/>
              </a:rPr>
              <a:t>Figu</a:t>
            </a:r>
            <a:r>
              <a:rPr sz="3000" b="1" spc="-19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7 The</a:t>
            </a:r>
            <a:r>
              <a:rPr sz="3000" b="1" spc="-14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ci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c</a:t>
            </a:r>
            <a:r>
              <a:rPr sz="3000" b="1" spc="4" baseline="2730" dirty="0">
                <a:latin typeface="Calibri"/>
                <a:cs typeface="Calibri"/>
              </a:rPr>
              <a:t>u</a:t>
            </a:r>
            <a:r>
              <a:rPr sz="3000" b="1" baseline="2730" dirty="0">
                <a:latin typeface="Calibri"/>
                <a:cs typeface="Calibri"/>
              </a:rPr>
              <a:t>it</a:t>
            </a:r>
            <a:r>
              <a:rPr sz="3000" b="1" spc="-1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f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om Figu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1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6 </a:t>
            </a:r>
            <a:r>
              <a:rPr sz="3000" b="1" spc="-19" baseline="2730" dirty="0">
                <a:latin typeface="Calibri"/>
                <a:cs typeface="Calibri"/>
              </a:rPr>
              <a:t>a</a:t>
            </a:r>
            <a:r>
              <a:rPr sz="3000" b="1" baseline="2730" dirty="0">
                <a:latin typeface="Calibri"/>
                <a:cs typeface="Calibri"/>
              </a:rPr>
              <a:t>f</a:t>
            </a:r>
            <a:r>
              <a:rPr sz="3000" b="1" spc="-19" baseline="2730" dirty="0">
                <a:latin typeface="Calibri"/>
                <a:cs typeface="Calibri"/>
              </a:rPr>
              <a:t>t</a:t>
            </a:r>
            <a:r>
              <a:rPr sz="3000" b="1" baseline="2730" dirty="0">
                <a:latin typeface="Calibri"/>
                <a:cs typeface="Calibri"/>
              </a:rPr>
              <a:t>er </a:t>
            </a:r>
            <a:r>
              <a:rPr sz="3000" b="1" spc="-29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eplacing</a:t>
            </a:r>
            <a:r>
              <a:rPr sz="3000" b="1" spc="-4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pa</a:t>
            </a:r>
            <a:r>
              <a:rPr sz="3000" b="1" spc="-54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a</a:t>
            </a:r>
            <a:r>
              <a:rPr sz="3000" b="1" spc="-4" baseline="2730" dirty="0">
                <a:latin typeface="Calibri"/>
                <a:cs typeface="Calibri"/>
              </a:rPr>
              <a:t>l</a:t>
            </a:r>
            <a:r>
              <a:rPr sz="3000" b="1" baseline="2730" dirty="0">
                <a:latin typeface="Calibri"/>
                <a:cs typeface="Calibri"/>
              </a:rPr>
              <a:t>lel 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esi</a:t>
            </a:r>
            <a:r>
              <a:rPr sz="3000" b="1" spc="-14" baseline="2730" dirty="0">
                <a:latin typeface="Calibri"/>
                <a:cs typeface="Calibri"/>
              </a:rPr>
              <a:t>s</a:t>
            </a:r>
            <a:r>
              <a:rPr sz="3000" b="1" spc="-25" baseline="2730" dirty="0">
                <a:latin typeface="Calibri"/>
                <a:cs typeface="Calibri"/>
              </a:rPr>
              <a:t>t</a:t>
            </a:r>
            <a:r>
              <a:rPr sz="3000" b="1" baseline="2730" dirty="0">
                <a:latin typeface="Calibri"/>
                <a:cs typeface="Calibri"/>
              </a:rPr>
              <a:t>o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s </a:t>
            </a:r>
            <a:r>
              <a:rPr sz="3000" b="1" spc="-9" baseline="2730" dirty="0">
                <a:latin typeface="Calibri"/>
                <a:cs typeface="Calibri"/>
              </a:rPr>
              <a:t>w</a:t>
            </a:r>
            <a:r>
              <a:rPr sz="3000" b="1" baseline="2730" dirty="0">
                <a:latin typeface="Calibri"/>
                <a:cs typeface="Calibri"/>
              </a:rPr>
              <a:t>ith</a:t>
            </a:r>
            <a:r>
              <a:rPr sz="3000" b="1" spc="-14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an</a:t>
            </a:r>
            <a:endParaRPr sz="2000">
              <a:latin typeface="Calibri"/>
              <a:cs typeface="Calibri"/>
            </a:endParaRPr>
          </a:p>
          <a:p>
            <a:pPr marL="2816186" marR="2834955" algn="ctr">
              <a:lnSpc>
                <a:spcPts val="2400"/>
              </a:lnSpc>
              <a:spcBef>
                <a:spcPts val="13"/>
              </a:spcBef>
            </a:pPr>
            <a:r>
              <a:rPr sz="3000" b="1" baseline="1365" dirty="0">
                <a:latin typeface="Calibri"/>
                <a:cs typeface="Calibri"/>
              </a:rPr>
              <a:t>eq</a:t>
            </a:r>
            <a:r>
              <a:rPr sz="3000" b="1" spc="4" baseline="1365" dirty="0">
                <a:latin typeface="Calibri"/>
                <a:cs typeface="Calibri"/>
              </a:rPr>
              <a:t>u</a:t>
            </a:r>
            <a:r>
              <a:rPr sz="3000" b="1" baseline="1365" dirty="0">
                <a:latin typeface="Calibri"/>
                <a:cs typeface="Calibri"/>
              </a:rPr>
              <a:t>i</a:t>
            </a:r>
            <a:r>
              <a:rPr sz="3000" b="1" spc="-25" baseline="1365" dirty="0">
                <a:latin typeface="Calibri"/>
                <a:cs typeface="Calibri"/>
              </a:rPr>
              <a:t>v</a:t>
            </a:r>
            <a:r>
              <a:rPr sz="3000" b="1" baseline="1365" dirty="0">
                <a:latin typeface="Calibri"/>
                <a:cs typeface="Calibri"/>
              </a:rPr>
              <a:t>a</a:t>
            </a:r>
            <a:r>
              <a:rPr sz="3000" b="1" spc="-4" baseline="1365" dirty="0">
                <a:latin typeface="Calibri"/>
                <a:cs typeface="Calibri"/>
              </a:rPr>
              <a:t>l</a:t>
            </a:r>
            <a:r>
              <a:rPr sz="3000" b="1" baseline="1365" dirty="0">
                <a:latin typeface="Calibri"/>
                <a:cs typeface="Calibri"/>
              </a:rPr>
              <a:t>e</a:t>
            </a:r>
            <a:r>
              <a:rPr sz="3000" b="1" spc="-19" baseline="1365" dirty="0">
                <a:latin typeface="Calibri"/>
                <a:cs typeface="Calibri"/>
              </a:rPr>
              <a:t>n</a:t>
            </a:r>
            <a:r>
              <a:rPr sz="3000" b="1" baseline="1365" dirty="0">
                <a:latin typeface="Calibri"/>
                <a:cs typeface="Calibri"/>
              </a:rPr>
              <a:t>t</a:t>
            </a:r>
            <a:r>
              <a:rPr sz="3000" b="1" spc="-19" baseline="1365" dirty="0">
                <a:latin typeface="Calibri"/>
                <a:cs typeface="Calibri"/>
              </a:rPr>
              <a:t> </a:t>
            </a:r>
            <a:r>
              <a:rPr sz="3000" b="1" spc="-29" baseline="1365" dirty="0">
                <a:latin typeface="Calibri"/>
                <a:cs typeface="Calibri"/>
              </a:rPr>
              <a:t>r</a:t>
            </a:r>
            <a:r>
              <a:rPr sz="3000" b="1" baseline="1365" dirty="0">
                <a:latin typeface="Calibri"/>
                <a:cs typeface="Calibri"/>
              </a:rPr>
              <a:t>esi</a:t>
            </a:r>
            <a:r>
              <a:rPr sz="3000" b="1" spc="-14" baseline="1365" dirty="0">
                <a:latin typeface="Calibri"/>
                <a:cs typeface="Calibri"/>
              </a:rPr>
              <a:t>s</a:t>
            </a:r>
            <a:r>
              <a:rPr sz="3000" b="1" spc="-25" baseline="1365" dirty="0">
                <a:latin typeface="Calibri"/>
                <a:cs typeface="Calibri"/>
              </a:rPr>
              <a:t>t</a:t>
            </a:r>
            <a:r>
              <a:rPr sz="3000" b="1" baseline="1365" dirty="0">
                <a:latin typeface="Calibri"/>
                <a:cs typeface="Calibri"/>
              </a:rPr>
              <a:t>o</a:t>
            </a:r>
            <a:r>
              <a:rPr sz="3000" b="1" spc="-179" baseline="1365" dirty="0">
                <a:latin typeface="Calibri"/>
                <a:cs typeface="Calibri"/>
              </a:rPr>
              <a:t>r</a:t>
            </a:r>
            <a:r>
              <a:rPr sz="3000" b="1" baseline="136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81631" y="5765622"/>
            <a:ext cx="626986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="1" baseline="2730" dirty="0">
                <a:latin typeface="Calibri"/>
                <a:cs typeface="Calibri"/>
              </a:rPr>
              <a:t>Figu</a:t>
            </a:r>
            <a:r>
              <a:rPr sz="3000" b="1" spc="-19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8 Sep</a:t>
            </a:r>
            <a:r>
              <a:rPr sz="3000" b="1" spc="-4" baseline="2730" dirty="0">
                <a:latin typeface="Calibri"/>
                <a:cs typeface="Calibri"/>
              </a:rPr>
              <a:t>a</a:t>
            </a:r>
            <a:r>
              <a:rPr sz="3000" b="1" spc="-54" baseline="2730" dirty="0">
                <a:latin typeface="Calibri"/>
                <a:cs typeface="Calibri"/>
              </a:rPr>
              <a:t>r</a:t>
            </a:r>
            <a:r>
              <a:rPr sz="3000" b="1" spc="-29" baseline="2730" dirty="0">
                <a:latin typeface="Calibri"/>
                <a:cs typeface="Calibri"/>
              </a:rPr>
              <a:t>a</a:t>
            </a:r>
            <a:r>
              <a:rPr sz="3000" b="1" baseline="2730" dirty="0">
                <a:latin typeface="Calibri"/>
                <a:cs typeface="Calibri"/>
              </a:rPr>
              <a:t>ting t</a:t>
            </a:r>
            <a:r>
              <a:rPr sz="3000" b="1" spc="9" baseline="2730" dirty="0">
                <a:latin typeface="Calibri"/>
                <a:cs typeface="Calibri"/>
              </a:rPr>
              <a:t>h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1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ci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c</a:t>
            </a:r>
            <a:r>
              <a:rPr sz="3000" b="1" spc="4" baseline="2730" dirty="0">
                <a:latin typeface="Calibri"/>
                <a:cs typeface="Calibri"/>
              </a:rPr>
              <a:t>u</a:t>
            </a:r>
            <a:r>
              <a:rPr sz="3000" b="1" baseline="2730" dirty="0">
                <a:latin typeface="Calibri"/>
                <a:cs typeface="Calibri"/>
              </a:rPr>
              <a:t>it</a:t>
            </a:r>
            <a:r>
              <a:rPr sz="3000" b="1" spc="-1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f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om Figu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1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7 i</a:t>
            </a:r>
            <a:r>
              <a:rPr sz="3000" b="1" spc="-25" baseline="2730" dirty="0">
                <a:latin typeface="Calibri"/>
                <a:cs typeface="Calibri"/>
              </a:rPr>
              <a:t>nt</a:t>
            </a:r>
            <a:r>
              <a:rPr sz="3000" b="1" baseline="2730" dirty="0">
                <a:latin typeface="Calibri"/>
                <a:cs typeface="Calibri"/>
              </a:rPr>
              <a:t>o</a:t>
            </a:r>
            <a:r>
              <a:rPr sz="3000" b="1" spc="-4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t</a:t>
            </a:r>
            <a:r>
              <a:rPr sz="3000" b="1" spc="-14" baseline="2730" dirty="0">
                <a:latin typeface="Calibri"/>
                <a:cs typeface="Calibri"/>
              </a:rPr>
              <a:t>w</a:t>
            </a:r>
            <a:r>
              <a:rPr sz="3000" b="1" baseline="2730" dirty="0">
                <a:latin typeface="Calibri"/>
                <a:cs typeface="Calibri"/>
              </a:rPr>
              <a:t>o</a:t>
            </a:r>
            <a:r>
              <a:rPr sz="3000" b="1" spc="-1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parts.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741" y="6578220"/>
            <a:ext cx="992125" cy="185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5"/>
              </a:lnSpc>
              <a:spcBef>
                <a:spcPts val="69"/>
              </a:spcBef>
            </a:pP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100" baseline="227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1</a:t>
            </a:r>
            <a:r>
              <a:rPr sz="1200" b="1" spc="-9" baseline="27306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1200" b="1" baseline="27306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200" b="1" spc="105" baseline="27306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94" baseline="2275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ea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9764" y="6578220"/>
            <a:ext cx="2621613" cy="185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lang="en-US" b="1" baseline="2275" dirty="0">
                <a:solidFill>
                  <a:srgbClr val="001F5F"/>
                </a:solidFill>
                <a:latin typeface="Calibri"/>
                <a:cs typeface="Calibri"/>
              </a:rPr>
              <a:t>Electrical &amp; Electronics Systems (EE1002)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3752850" y="1085850"/>
            <a:ext cx="4686300" cy="2038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00552" y="3733800"/>
            <a:ext cx="4391025" cy="1885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21128" y="3265679"/>
            <a:ext cx="738553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="1" baseline="2730" dirty="0">
                <a:latin typeface="Calibri"/>
                <a:cs typeface="Calibri"/>
              </a:rPr>
              <a:t>Figu</a:t>
            </a:r>
            <a:r>
              <a:rPr sz="3000" b="1" spc="-19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4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9 The</a:t>
            </a:r>
            <a:r>
              <a:rPr sz="3000" b="1" spc="-14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ci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c</a:t>
            </a:r>
            <a:r>
              <a:rPr sz="3000" b="1" spc="4" baseline="2730" dirty="0">
                <a:latin typeface="Calibri"/>
                <a:cs typeface="Calibri"/>
              </a:rPr>
              <a:t>u</a:t>
            </a:r>
            <a:r>
              <a:rPr sz="3000" b="1" baseline="2730" dirty="0">
                <a:latin typeface="Calibri"/>
                <a:cs typeface="Calibri"/>
              </a:rPr>
              <a:t>it</a:t>
            </a:r>
            <a:r>
              <a:rPr sz="3000" b="1" spc="-1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f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om Figu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1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8 </a:t>
            </a:r>
            <a:r>
              <a:rPr sz="3000" b="1" spc="-19" baseline="2730" dirty="0">
                <a:latin typeface="Calibri"/>
                <a:cs typeface="Calibri"/>
              </a:rPr>
              <a:t>a</a:t>
            </a:r>
            <a:r>
              <a:rPr sz="3000" b="1" baseline="2730" dirty="0">
                <a:latin typeface="Calibri"/>
                <a:cs typeface="Calibri"/>
              </a:rPr>
              <a:t>f</a:t>
            </a:r>
            <a:r>
              <a:rPr sz="3000" b="1" spc="-19" baseline="2730" dirty="0">
                <a:latin typeface="Calibri"/>
                <a:cs typeface="Calibri"/>
              </a:rPr>
              <a:t>t</a:t>
            </a:r>
            <a:r>
              <a:rPr sz="3000" b="1" baseline="2730" dirty="0">
                <a:latin typeface="Calibri"/>
                <a:cs typeface="Calibri"/>
              </a:rPr>
              <a:t>er doi</a:t>
            </a:r>
            <a:r>
              <a:rPr sz="3000" b="1" spc="9" baseline="2730" dirty="0">
                <a:latin typeface="Calibri"/>
                <a:cs typeface="Calibri"/>
              </a:rPr>
              <a:t>n</a:t>
            </a:r>
            <a:r>
              <a:rPr sz="3000" b="1" baseline="2730" dirty="0">
                <a:latin typeface="Calibri"/>
                <a:cs typeface="Calibri"/>
              </a:rPr>
              <a:t>g</a:t>
            </a:r>
            <a:r>
              <a:rPr sz="3000" b="1" spc="-1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a so</a:t>
            </a:r>
            <a:r>
              <a:rPr sz="3000" b="1" spc="9" baseline="2730" dirty="0">
                <a:latin typeface="Calibri"/>
                <a:cs typeface="Calibri"/>
              </a:rPr>
              <a:t>u</a:t>
            </a:r>
            <a:r>
              <a:rPr sz="3000" b="1" spc="-29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ce</a:t>
            </a:r>
            <a:r>
              <a:rPr sz="3000" b="1" spc="-4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t</a:t>
            </a:r>
            <a:r>
              <a:rPr sz="3000" b="1" spc="-50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an</a:t>
            </a:r>
            <a:r>
              <a:rPr sz="3000" b="1" spc="-9" baseline="2730" dirty="0">
                <a:latin typeface="Calibri"/>
                <a:cs typeface="Calibri"/>
              </a:rPr>
              <a:t>s</a:t>
            </a:r>
            <a:r>
              <a:rPr sz="3000" b="1" spc="-34" baseline="2730" dirty="0">
                <a:latin typeface="Calibri"/>
                <a:cs typeface="Calibri"/>
              </a:rPr>
              <a:t>f</a:t>
            </a:r>
            <a:r>
              <a:rPr sz="3000" b="1" baseline="2730" dirty="0">
                <a:latin typeface="Calibri"/>
                <a:cs typeface="Calibri"/>
              </a:rPr>
              <a:t>orm</a:t>
            </a:r>
            <a:r>
              <a:rPr sz="3000" b="1" spc="-29" baseline="2730" dirty="0">
                <a:latin typeface="Calibri"/>
                <a:cs typeface="Calibri"/>
              </a:rPr>
              <a:t>a</a:t>
            </a:r>
            <a:r>
              <a:rPr sz="3000" b="1" baseline="2730" dirty="0">
                <a:latin typeface="Calibri"/>
                <a:cs typeface="Calibri"/>
              </a:rPr>
              <a:t>tio</a:t>
            </a:r>
            <a:r>
              <a:rPr sz="3000" b="1" spc="19" baseline="2730" dirty="0">
                <a:latin typeface="Calibri"/>
                <a:cs typeface="Calibri"/>
              </a:rPr>
              <a:t>n</a:t>
            </a:r>
            <a:r>
              <a:rPr sz="3000" b="1" baseline="273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8313" y="5826582"/>
            <a:ext cx="8305231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="1" baseline="2730" dirty="0">
                <a:latin typeface="Calibri"/>
                <a:cs typeface="Calibri"/>
              </a:rPr>
              <a:t>Figu</a:t>
            </a:r>
            <a:r>
              <a:rPr sz="3000" b="1" spc="-19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10 T</a:t>
            </a:r>
            <a:r>
              <a:rPr sz="3000" b="1" spc="4" baseline="2730" dirty="0">
                <a:latin typeface="Calibri"/>
                <a:cs typeface="Calibri"/>
              </a:rPr>
              <a:t>h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1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ci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c</a:t>
            </a:r>
            <a:r>
              <a:rPr sz="3000" b="1" spc="4" baseline="2730" dirty="0">
                <a:latin typeface="Calibri"/>
                <a:cs typeface="Calibri"/>
              </a:rPr>
              <a:t>u</a:t>
            </a:r>
            <a:r>
              <a:rPr sz="3000" b="1" baseline="2730" dirty="0">
                <a:latin typeface="Calibri"/>
                <a:cs typeface="Calibri"/>
              </a:rPr>
              <a:t>it</a:t>
            </a:r>
            <a:r>
              <a:rPr sz="3000" b="1" spc="-1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f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om</a:t>
            </a:r>
            <a:r>
              <a:rPr sz="3000" b="1" spc="-14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Figu</a:t>
            </a:r>
            <a:r>
              <a:rPr sz="3000" b="1" spc="-19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9 </a:t>
            </a:r>
            <a:r>
              <a:rPr sz="3000" b="1" spc="-19" baseline="2730" dirty="0">
                <a:latin typeface="Calibri"/>
                <a:cs typeface="Calibri"/>
              </a:rPr>
              <a:t>a</a:t>
            </a:r>
            <a:r>
              <a:rPr sz="3000" b="1" baseline="2730" dirty="0">
                <a:latin typeface="Calibri"/>
                <a:cs typeface="Calibri"/>
              </a:rPr>
              <a:t>f</a:t>
            </a:r>
            <a:r>
              <a:rPr sz="3000" b="1" spc="-19" baseline="2730" dirty="0">
                <a:latin typeface="Calibri"/>
                <a:cs typeface="Calibri"/>
              </a:rPr>
              <a:t>t</a:t>
            </a:r>
            <a:r>
              <a:rPr sz="3000" b="1" baseline="2730" dirty="0">
                <a:latin typeface="Calibri"/>
                <a:cs typeface="Calibri"/>
              </a:rPr>
              <a:t>er changing</a:t>
            </a:r>
            <a:r>
              <a:rPr sz="3000" b="1" spc="-14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the o</a:t>
            </a:r>
            <a:r>
              <a:rPr sz="3000" b="1" spc="-29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der of series</a:t>
            </a:r>
            <a:r>
              <a:rPr sz="3000" b="1" spc="4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eleme</a:t>
            </a:r>
            <a:r>
              <a:rPr sz="3000" b="1" spc="-19" baseline="2730" dirty="0">
                <a:latin typeface="Calibri"/>
                <a:cs typeface="Calibri"/>
              </a:rPr>
              <a:t>n</a:t>
            </a:r>
            <a:r>
              <a:rPr sz="3000" b="1" baseline="2730" dirty="0">
                <a:latin typeface="Calibri"/>
                <a:cs typeface="Calibri"/>
              </a:rPr>
              <a:t>ts.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741" y="6578220"/>
            <a:ext cx="992125" cy="185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5"/>
              </a:lnSpc>
              <a:spcBef>
                <a:spcPts val="69"/>
              </a:spcBef>
            </a:pP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100" baseline="227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1</a:t>
            </a:r>
            <a:r>
              <a:rPr sz="1200" b="1" spc="-9" baseline="27306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1200" b="1" baseline="27306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200" b="1" spc="105" baseline="27306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94" baseline="2275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ea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9764" y="6484113"/>
            <a:ext cx="282181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lang="en-US" b="1" baseline="2275" dirty="0">
                <a:solidFill>
                  <a:srgbClr val="001F5F"/>
                </a:solidFill>
                <a:latin typeface="Calibri"/>
                <a:cs typeface="Calibri"/>
              </a:rPr>
              <a:t>Electrical &amp; Electronics Systems (EE1002)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9C19C-F167-478B-A009-173298A37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9960" y="1507414"/>
            <a:ext cx="7295507" cy="370332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Assessment </a:t>
            </a:r>
            <a:r>
              <a:rPr lang="en-US" sz="4800" dirty="0" err="1"/>
              <a:t>criteria’S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46D13-953B-48DB-B76E-3A56454FB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343" y="1507414"/>
            <a:ext cx="3405762" cy="3703320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Assignment                    </a:t>
            </a:r>
          </a:p>
          <a:p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quiz                 </a:t>
            </a:r>
          </a:p>
          <a:p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mid term examination –I                 END TERM EXAMINATION               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473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3814827" y="962026"/>
            <a:ext cx="4562475" cy="2085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48100" y="3543300"/>
            <a:ext cx="4495800" cy="2019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51150" y="3052319"/>
            <a:ext cx="652524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="1" baseline="2730" dirty="0">
                <a:latin typeface="Calibri"/>
                <a:cs typeface="Calibri"/>
              </a:rPr>
              <a:t>Figu</a:t>
            </a:r>
            <a:r>
              <a:rPr sz="3000" b="1" spc="-19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11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Sepa</a:t>
            </a:r>
            <a:r>
              <a:rPr sz="3000" b="1" spc="-54" baseline="2730" dirty="0">
                <a:latin typeface="Calibri"/>
                <a:cs typeface="Calibri"/>
              </a:rPr>
              <a:t>r</a:t>
            </a:r>
            <a:r>
              <a:rPr sz="3000" b="1" spc="-29" baseline="2730" dirty="0">
                <a:latin typeface="Calibri"/>
                <a:cs typeface="Calibri"/>
              </a:rPr>
              <a:t>a</a:t>
            </a:r>
            <a:r>
              <a:rPr sz="3000" b="1" baseline="2730" dirty="0">
                <a:latin typeface="Calibri"/>
                <a:cs typeface="Calibri"/>
              </a:rPr>
              <a:t>ting t</a:t>
            </a:r>
            <a:r>
              <a:rPr sz="3000" b="1" spc="9" baseline="2730" dirty="0">
                <a:latin typeface="Calibri"/>
                <a:cs typeface="Calibri"/>
              </a:rPr>
              <a:t>h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ci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c</a:t>
            </a:r>
            <a:r>
              <a:rPr sz="3000" b="1" spc="4" baseline="2730" dirty="0">
                <a:latin typeface="Calibri"/>
                <a:cs typeface="Calibri"/>
              </a:rPr>
              <a:t>u</a:t>
            </a:r>
            <a:r>
              <a:rPr sz="3000" b="1" baseline="2730" dirty="0">
                <a:latin typeface="Calibri"/>
                <a:cs typeface="Calibri"/>
              </a:rPr>
              <a:t>it</a:t>
            </a:r>
            <a:r>
              <a:rPr sz="3000" b="1" spc="-2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f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om Figu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10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i</a:t>
            </a:r>
            <a:r>
              <a:rPr sz="3000" b="1" spc="-19" baseline="2730" dirty="0">
                <a:latin typeface="Calibri"/>
                <a:cs typeface="Calibri"/>
              </a:rPr>
              <a:t>n</a:t>
            </a:r>
            <a:r>
              <a:rPr sz="3000" b="1" spc="-25" baseline="2730" dirty="0">
                <a:latin typeface="Calibri"/>
                <a:cs typeface="Calibri"/>
              </a:rPr>
              <a:t>t</a:t>
            </a:r>
            <a:r>
              <a:rPr sz="3000" b="1" baseline="2730" dirty="0">
                <a:latin typeface="Calibri"/>
                <a:cs typeface="Calibri"/>
              </a:rPr>
              <a:t>o</a:t>
            </a:r>
            <a:r>
              <a:rPr sz="3000" b="1" spc="-1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t</a:t>
            </a:r>
            <a:r>
              <a:rPr sz="3000" b="1" spc="-14" baseline="2730" dirty="0">
                <a:latin typeface="Calibri"/>
                <a:cs typeface="Calibri"/>
              </a:rPr>
              <a:t>w</a:t>
            </a:r>
            <a:r>
              <a:rPr sz="3000" b="1" baseline="2730" dirty="0">
                <a:latin typeface="Calibri"/>
                <a:cs typeface="Calibri"/>
              </a:rPr>
              <a:t>o</a:t>
            </a:r>
            <a:r>
              <a:rPr sz="3000" b="1" spc="-1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parts.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8313" y="5735142"/>
            <a:ext cx="8249577" cy="5542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="1" baseline="2730" dirty="0">
                <a:latin typeface="Calibri"/>
                <a:cs typeface="Calibri"/>
              </a:rPr>
              <a:t>Figu</a:t>
            </a:r>
            <a:r>
              <a:rPr sz="3000" b="1" spc="-19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12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T</a:t>
            </a:r>
            <a:r>
              <a:rPr sz="3000" b="1" spc="4" baseline="2730" dirty="0">
                <a:latin typeface="Calibri"/>
                <a:cs typeface="Calibri"/>
              </a:rPr>
              <a:t>h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ci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c</a:t>
            </a:r>
            <a:r>
              <a:rPr sz="3000" b="1" spc="4" baseline="2730" dirty="0">
                <a:latin typeface="Calibri"/>
                <a:cs typeface="Calibri"/>
              </a:rPr>
              <a:t>u</a:t>
            </a:r>
            <a:r>
              <a:rPr sz="3000" b="1" baseline="2730" dirty="0">
                <a:latin typeface="Calibri"/>
                <a:cs typeface="Calibri"/>
              </a:rPr>
              <a:t>it</a:t>
            </a:r>
            <a:r>
              <a:rPr sz="3000" b="1" spc="-2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f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om Figu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11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spc="-14" baseline="2730" dirty="0">
                <a:latin typeface="Calibri"/>
                <a:cs typeface="Calibri"/>
              </a:rPr>
              <a:t>a</a:t>
            </a:r>
            <a:r>
              <a:rPr sz="3000" b="1" baseline="2730" dirty="0">
                <a:latin typeface="Calibri"/>
                <a:cs typeface="Calibri"/>
              </a:rPr>
              <a:t>f</a:t>
            </a:r>
            <a:r>
              <a:rPr sz="3000" b="1" spc="-19" baseline="2730" dirty="0">
                <a:latin typeface="Calibri"/>
                <a:cs typeface="Calibri"/>
              </a:rPr>
              <a:t>t</a:t>
            </a:r>
            <a:r>
              <a:rPr sz="3000" b="1" baseline="2730" dirty="0">
                <a:latin typeface="Calibri"/>
                <a:cs typeface="Calibri"/>
              </a:rPr>
              <a:t>er </a:t>
            </a:r>
            <a:r>
              <a:rPr sz="3000" b="1" spc="-29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eplacing</a:t>
            </a:r>
            <a:r>
              <a:rPr sz="3000" b="1" spc="-4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series</a:t>
            </a:r>
            <a:r>
              <a:rPr sz="3000" b="1" spc="4" baseline="2730" dirty="0">
                <a:latin typeface="Calibri"/>
                <a:cs typeface="Calibri"/>
              </a:rPr>
              <a:t> </a:t>
            </a:r>
            <a:r>
              <a:rPr sz="3000" b="1" spc="-25" baseline="2730" dirty="0">
                <a:latin typeface="Calibri"/>
                <a:cs typeface="Calibri"/>
              </a:rPr>
              <a:t>v</a:t>
            </a:r>
            <a:r>
              <a:rPr sz="3000" b="1" baseline="2730" dirty="0">
                <a:latin typeface="Calibri"/>
                <a:cs typeface="Calibri"/>
              </a:rPr>
              <a:t>ol</a:t>
            </a:r>
            <a:r>
              <a:rPr sz="3000" b="1" spc="-19" baseline="2730" dirty="0">
                <a:latin typeface="Calibri"/>
                <a:cs typeface="Calibri"/>
              </a:rPr>
              <a:t>t</a:t>
            </a:r>
            <a:r>
              <a:rPr sz="3000" b="1" baseline="2730" dirty="0">
                <a:latin typeface="Calibri"/>
                <a:cs typeface="Calibri"/>
              </a:rPr>
              <a:t>a</a:t>
            </a:r>
            <a:r>
              <a:rPr sz="3000" b="1" spc="-29" baseline="2730" dirty="0">
                <a:latin typeface="Calibri"/>
                <a:cs typeface="Calibri"/>
              </a:rPr>
              <a:t>g</a:t>
            </a:r>
            <a:r>
              <a:rPr sz="3000" b="1" baseline="2730" dirty="0">
                <a:latin typeface="Calibri"/>
                <a:cs typeface="Calibri"/>
              </a:rPr>
              <a:t>e </a:t>
            </a:r>
            <a:r>
              <a:rPr sz="3000" b="1" spc="4" baseline="2730" dirty="0">
                <a:latin typeface="Calibri"/>
                <a:cs typeface="Calibri"/>
              </a:rPr>
              <a:t>s</a:t>
            </a:r>
            <a:r>
              <a:rPr sz="3000" b="1" baseline="2730" dirty="0">
                <a:latin typeface="Calibri"/>
                <a:cs typeface="Calibri"/>
              </a:rPr>
              <a:t>ou</a:t>
            </a:r>
            <a:r>
              <a:rPr sz="3000" b="1" spc="-19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ces</a:t>
            </a:r>
            <a:r>
              <a:rPr sz="3000" b="1" spc="-14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with</a:t>
            </a:r>
            <a:endParaRPr sz="2000">
              <a:latin typeface="Calibri"/>
              <a:cs typeface="Calibri"/>
            </a:endParaRPr>
          </a:p>
          <a:p>
            <a:pPr marL="2277618" marR="38176">
              <a:lnSpc>
                <a:spcPts val="2160"/>
              </a:lnSpc>
              <a:spcBef>
                <a:spcPts val="1"/>
              </a:spcBef>
            </a:pPr>
            <a:r>
              <a:rPr sz="3000" b="1" baseline="2730" dirty="0">
                <a:latin typeface="Calibri"/>
                <a:cs typeface="Calibri"/>
              </a:rPr>
              <a:t>an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eq</a:t>
            </a:r>
            <a:r>
              <a:rPr sz="3000" b="1" spc="4" baseline="2730" dirty="0">
                <a:latin typeface="Calibri"/>
                <a:cs typeface="Calibri"/>
              </a:rPr>
              <a:t>u</a:t>
            </a:r>
            <a:r>
              <a:rPr sz="3000" b="1" baseline="2730" dirty="0">
                <a:latin typeface="Calibri"/>
                <a:cs typeface="Calibri"/>
              </a:rPr>
              <a:t>i</a:t>
            </a:r>
            <a:r>
              <a:rPr sz="3000" b="1" spc="-25" baseline="2730" dirty="0">
                <a:latin typeface="Calibri"/>
                <a:cs typeface="Calibri"/>
              </a:rPr>
              <a:t>v</a:t>
            </a:r>
            <a:r>
              <a:rPr sz="3000" b="1" baseline="2730" dirty="0">
                <a:latin typeface="Calibri"/>
                <a:cs typeface="Calibri"/>
              </a:rPr>
              <a:t>a</a:t>
            </a:r>
            <a:r>
              <a:rPr sz="3000" b="1" spc="-4" baseline="2730" dirty="0">
                <a:latin typeface="Calibri"/>
                <a:cs typeface="Calibri"/>
              </a:rPr>
              <a:t>l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19" baseline="2730" dirty="0">
                <a:latin typeface="Calibri"/>
                <a:cs typeface="Calibri"/>
              </a:rPr>
              <a:t>n</a:t>
            </a:r>
            <a:r>
              <a:rPr sz="3000" b="1" baseline="2730" dirty="0">
                <a:latin typeface="Calibri"/>
                <a:cs typeface="Calibri"/>
              </a:rPr>
              <a:t>t</a:t>
            </a:r>
            <a:r>
              <a:rPr sz="3000" b="1" spc="-19" baseline="2730" dirty="0">
                <a:latin typeface="Calibri"/>
                <a:cs typeface="Calibri"/>
              </a:rPr>
              <a:t> </a:t>
            </a:r>
            <a:r>
              <a:rPr sz="3000" b="1" spc="-25" baseline="2730" dirty="0">
                <a:latin typeface="Calibri"/>
                <a:cs typeface="Calibri"/>
              </a:rPr>
              <a:t>v</a:t>
            </a:r>
            <a:r>
              <a:rPr sz="3000" b="1" baseline="2730" dirty="0">
                <a:latin typeface="Calibri"/>
                <a:cs typeface="Calibri"/>
              </a:rPr>
              <a:t>ol</a:t>
            </a:r>
            <a:r>
              <a:rPr sz="3000" b="1" spc="-19" baseline="2730" dirty="0">
                <a:latin typeface="Calibri"/>
                <a:cs typeface="Calibri"/>
              </a:rPr>
              <a:t>t</a:t>
            </a:r>
            <a:r>
              <a:rPr sz="3000" b="1" baseline="2730" dirty="0">
                <a:latin typeface="Calibri"/>
                <a:cs typeface="Calibri"/>
              </a:rPr>
              <a:t>a</a:t>
            </a:r>
            <a:r>
              <a:rPr sz="3000" b="1" spc="-29" baseline="2730" dirty="0">
                <a:latin typeface="Calibri"/>
                <a:cs typeface="Calibri"/>
              </a:rPr>
              <a:t>g</a:t>
            </a:r>
            <a:r>
              <a:rPr sz="3000" b="1" baseline="2730" dirty="0">
                <a:latin typeface="Calibri"/>
                <a:cs typeface="Calibri"/>
              </a:rPr>
              <a:t>e </a:t>
            </a:r>
            <a:r>
              <a:rPr sz="3000" b="1" spc="4" baseline="2730" dirty="0">
                <a:latin typeface="Calibri"/>
                <a:cs typeface="Calibri"/>
              </a:rPr>
              <a:t>s</a:t>
            </a:r>
            <a:r>
              <a:rPr sz="3000" b="1" baseline="2730" dirty="0">
                <a:latin typeface="Calibri"/>
                <a:cs typeface="Calibri"/>
              </a:rPr>
              <a:t>ou</a:t>
            </a:r>
            <a:r>
              <a:rPr sz="3000" b="1" spc="-19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ce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741" y="6578220"/>
            <a:ext cx="992125" cy="185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5"/>
              </a:lnSpc>
              <a:spcBef>
                <a:spcPts val="69"/>
              </a:spcBef>
            </a:pP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100" baseline="227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1</a:t>
            </a:r>
            <a:r>
              <a:rPr sz="1200" b="1" spc="-9" baseline="27306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1200" b="1" baseline="27306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200" b="1" spc="105" baseline="27306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94" baseline="2275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ea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9764" y="6677247"/>
            <a:ext cx="2759836" cy="867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lang="en-US" b="1" baseline="2275" dirty="0">
                <a:solidFill>
                  <a:srgbClr val="001F5F"/>
                </a:solidFill>
                <a:latin typeface="Calibri"/>
                <a:cs typeface="Calibri"/>
              </a:rPr>
              <a:t>Electrical &amp; Electronics Systems (EE1002)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3857625" y="1066801"/>
            <a:ext cx="4476750" cy="2028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33775" y="3657600"/>
            <a:ext cx="5124450" cy="2019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51150" y="3265679"/>
            <a:ext cx="652524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="1" baseline="2730" dirty="0">
                <a:latin typeface="Calibri"/>
                <a:cs typeface="Calibri"/>
              </a:rPr>
              <a:t>Figu</a:t>
            </a:r>
            <a:r>
              <a:rPr sz="3000" b="1" spc="-19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13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Sepa</a:t>
            </a:r>
            <a:r>
              <a:rPr sz="3000" b="1" spc="-54" baseline="2730" dirty="0">
                <a:latin typeface="Calibri"/>
                <a:cs typeface="Calibri"/>
              </a:rPr>
              <a:t>r</a:t>
            </a:r>
            <a:r>
              <a:rPr sz="3000" b="1" spc="-29" baseline="2730" dirty="0">
                <a:latin typeface="Calibri"/>
                <a:cs typeface="Calibri"/>
              </a:rPr>
              <a:t>a</a:t>
            </a:r>
            <a:r>
              <a:rPr sz="3000" b="1" baseline="2730" dirty="0">
                <a:latin typeface="Calibri"/>
                <a:cs typeface="Calibri"/>
              </a:rPr>
              <a:t>ting t</a:t>
            </a:r>
            <a:r>
              <a:rPr sz="3000" b="1" spc="9" baseline="2730" dirty="0">
                <a:latin typeface="Calibri"/>
                <a:cs typeface="Calibri"/>
              </a:rPr>
              <a:t>h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ci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c</a:t>
            </a:r>
            <a:r>
              <a:rPr sz="3000" b="1" spc="4" baseline="2730" dirty="0">
                <a:latin typeface="Calibri"/>
                <a:cs typeface="Calibri"/>
              </a:rPr>
              <a:t>u</a:t>
            </a:r>
            <a:r>
              <a:rPr sz="3000" b="1" baseline="2730" dirty="0">
                <a:latin typeface="Calibri"/>
                <a:cs typeface="Calibri"/>
              </a:rPr>
              <a:t>it</a:t>
            </a:r>
            <a:r>
              <a:rPr sz="3000" b="1" spc="-2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f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om Figu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12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i</a:t>
            </a:r>
            <a:r>
              <a:rPr sz="3000" b="1" spc="-19" baseline="2730" dirty="0">
                <a:latin typeface="Calibri"/>
                <a:cs typeface="Calibri"/>
              </a:rPr>
              <a:t>n</a:t>
            </a:r>
            <a:r>
              <a:rPr sz="3000" b="1" spc="-25" baseline="2730" dirty="0">
                <a:latin typeface="Calibri"/>
                <a:cs typeface="Calibri"/>
              </a:rPr>
              <a:t>t</a:t>
            </a:r>
            <a:r>
              <a:rPr sz="3000" b="1" baseline="2730" dirty="0">
                <a:latin typeface="Calibri"/>
                <a:cs typeface="Calibri"/>
              </a:rPr>
              <a:t>o</a:t>
            </a:r>
            <a:r>
              <a:rPr sz="3000" b="1" spc="-1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t</a:t>
            </a:r>
            <a:r>
              <a:rPr sz="3000" b="1" spc="-14" baseline="2730" dirty="0">
                <a:latin typeface="Calibri"/>
                <a:cs typeface="Calibri"/>
              </a:rPr>
              <a:t>w</a:t>
            </a:r>
            <a:r>
              <a:rPr sz="3000" b="1" baseline="2730" dirty="0">
                <a:latin typeface="Calibri"/>
                <a:cs typeface="Calibri"/>
              </a:rPr>
              <a:t>o</a:t>
            </a:r>
            <a:r>
              <a:rPr sz="3000" b="1" spc="-1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parts.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9876" y="5826582"/>
            <a:ext cx="7638758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="1" baseline="2730" dirty="0">
                <a:latin typeface="Calibri"/>
                <a:cs typeface="Calibri"/>
              </a:rPr>
              <a:t>Figu</a:t>
            </a:r>
            <a:r>
              <a:rPr sz="3000" b="1" spc="-19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4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14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T</a:t>
            </a:r>
            <a:r>
              <a:rPr sz="3000" b="1" spc="4" baseline="2730" dirty="0">
                <a:latin typeface="Calibri"/>
                <a:cs typeface="Calibri"/>
              </a:rPr>
              <a:t>h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ci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c</a:t>
            </a:r>
            <a:r>
              <a:rPr sz="3000" b="1" spc="4" baseline="2730" dirty="0">
                <a:latin typeface="Calibri"/>
                <a:cs typeface="Calibri"/>
              </a:rPr>
              <a:t>u</a:t>
            </a:r>
            <a:r>
              <a:rPr sz="3000" b="1" baseline="2730" dirty="0">
                <a:latin typeface="Calibri"/>
                <a:cs typeface="Calibri"/>
              </a:rPr>
              <a:t>it</a:t>
            </a:r>
            <a:r>
              <a:rPr sz="3000" b="1" spc="-2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f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om Figu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13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spc="-14" baseline="2730" dirty="0">
                <a:latin typeface="Calibri"/>
                <a:cs typeface="Calibri"/>
              </a:rPr>
              <a:t>a</a:t>
            </a:r>
            <a:r>
              <a:rPr sz="3000" b="1" baseline="2730" dirty="0">
                <a:latin typeface="Calibri"/>
                <a:cs typeface="Calibri"/>
              </a:rPr>
              <a:t>f</a:t>
            </a:r>
            <a:r>
              <a:rPr sz="3000" b="1" spc="-19" baseline="2730" dirty="0">
                <a:latin typeface="Calibri"/>
                <a:cs typeface="Calibri"/>
              </a:rPr>
              <a:t>t</a:t>
            </a:r>
            <a:r>
              <a:rPr sz="3000" b="1" baseline="2730" dirty="0">
                <a:latin typeface="Calibri"/>
                <a:cs typeface="Calibri"/>
              </a:rPr>
              <a:t>er doi</a:t>
            </a:r>
            <a:r>
              <a:rPr sz="3000" b="1" spc="9" baseline="2730" dirty="0">
                <a:latin typeface="Calibri"/>
                <a:cs typeface="Calibri"/>
              </a:rPr>
              <a:t>n</a:t>
            </a:r>
            <a:r>
              <a:rPr sz="3000" b="1" baseline="2730" dirty="0">
                <a:latin typeface="Calibri"/>
                <a:cs typeface="Calibri"/>
              </a:rPr>
              <a:t>g</a:t>
            </a:r>
            <a:r>
              <a:rPr sz="3000" b="1" spc="-1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a so</a:t>
            </a:r>
            <a:r>
              <a:rPr sz="3000" b="1" spc="9" baseline="2730" dirty="0">
                <a:latin typeface="Calibri"/>
                <a:cs typeface="Calibri"/>
              </a:rPr>
              <a:t>u</a:t>
            </a:r>
            <a:r>
              <a:rPr sz="3000" b="1" spc="-29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ce</a:t>
            </a:r>
            <a:r>
              <a:rPr sz="3000" b="1" spc="-1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t</a:t>
            </a:r>
            <a:r>
              <a:rPr sz="3000" b="1" spc="-50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an</a:t>
            </a:r>
            <a:r>
              <a:rPr sz="3000" b="1" spc="-9" baseline="2730" dirty="0">
                <a:latin typeface="Calibri"/>
                <a:cs typeface="Calibri"/>
              </a:rPr>
              <a:t>s</a:t>
            </a:r>
            <a:r>
              <a:rPr sz="3000" b="1" spc="-34" baseline="2730" dirty="0">
                <a:latin typeface="Calibri"/>
                <a:cs typeface="Calibri"/>
              </a:rPr>
              <a:t>f</a:t>
            </a:r>
            <a:r>
              <a:rPr sz="3000" b="1" baseline="2730" dirty="0">
                <a:latin typeface="Calibri"/>
                <a:cs typeface="Calibri"/>
              </a:rPr>
              <a:t>orm</a:t>
            </a:r>
            <a:r>
              <a:rPr sz="3000" b="1" spc="-29" baseline="2730" dirty="0">
                <a:latin typeface="Calibri"/>
                <a:cs typeface="Calibri"/>
              </a:rPr>
              <a:t>a</a:t>
            </a:r>
            <a:r>
              <a:rPr sz="3000" b="1" baseline="2730" dirty="0">
                <a:latin typeface="Calibri"/>
                <a:cs typeface="Calibri"/>
              </a:rPr>
              <a:t>tion.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741" y="6578220"/>
            <a:ext cx="992125" cy="185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5"/>
              </a:lnSpc>
              <a:spcBef>
                <a:spcPts val="69"/>
              </a:spcBef>
            </a:pP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100" baseline="227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1</a:t>
            </a:r>
            <a:r>
              <a:rPr sz="1200" b="1" spc="-9" baseline="27306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1200" b="1" baseline="27306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200" b="1" spc="105" baseline="27306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94" baseline="2275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ea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9764" y="6578221"/>
            <a:ext cx="2610980" cy="1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lang="en-US" b="1" baseline="2275" dirty="0">
                <a:solidFill>
                  <a:srgbClr val="001F5F"/>
                </a:solidFill>
                <a:latin typeface="Calibri"/>
                <a:cs typeface="Calibri"/>
              </a:rPr>
              <a:t>Electrical &amp; Electronics Systems (EE1002)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3738627" y="1219200"/>
            <a:ext cx="4714875" cy="1657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62375" y="3867150"/>
            <a:ext cx="4667250" cy="1847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61692" y="3265679"/>
            <a:ext cx="7503623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="1" baseline="2730" dirty="0">
                <a:latin typeface="Calibri"/>
                <a:cs typeface="Calibri"/>
              </a:rPr>
              <a:t>Figu</a:t>
            </a:r>
            <a:r>
              <a:rPr sz="3000" b="1" spc="-19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4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15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T</a:t>
            </a:r>
            <a:r>
              <a:rPr sz="3000" b="1" spc="4" baseline="2730" dirty="0">
                <a:latin typeface="Calibri"/>
                <a:cs typeface="Calibri"/>
              </a:rPr>
              <a:t>h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ci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c</a:t>
            </a:r>
            <a:r>
              <a:rPr sz="3000" b="1" spc="4" baseline="2730" dirty="0">
                <a:latin typeface="Calibri"/>
                <a:cs typeface="Calibri"/>
              </a:rPr>
              <a:t>u</a:t>
            </a:r>
            <a:r>
              <a:rPr sz="3000" b="1" baseline="2730" dirty="0">
                <a:latin typeface="Calibri"/>
                <a:cs typeface="Calibri"/>
              </a:rPr>
              <a:t>it</a:t>
            </a:r>
            <a:r>
              <a:rPr sz="3000" b="1" spc="-2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f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om Figu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14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spc="-14" baseline="2730" dirty="0">
                <a:latin typeface="Calibri"/>
                <a:cs typeface="Calibri"/>
              </a:rPr>
              <a:t>a</a:t>
            </a:r>
            <a:r>
              <a:rPr sz="3000" b="1" baseline="2730" dirty="0">
                <a:latin typeface="Calibri"/>
                <a:cs typeface="Calibri"/>
              </a:rPr>
              <a:t>f</a:t>
            </a:r>
            <a:r>
              <a:rPr sz="3000" b="1" spc="-19" baseline="2730" dirty="0">
                <a:latin typeface="Calibri"/>
                <a:cs typeface="Calibri"/>
              </a:rPr>
              <a:t>t</a:t>
            </a:r>
            <a:r>
              <a:rPr sz="3000" b="1" baseline="2730" dirty="0">
                <a:latin typeface="Calibri"/>
                <a:cs typeface="Calibri"/>
              </a:rPr>
              <a:t>er changing</a:t>
            </a:r>
            <a:r>
              <a:rPr sz="3000" b="1" spc="-14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the o</a:t>
            </a:r>
            <a:r>
              <a:rPr sz="3000" b="1" spc="-29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der of pa</a:t>
            </a:r>
            <a:r>
              <a:rPr sz="3000" b="1" spc="-54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a</a:t>
            </a:r>
            <a:r>
              <a:rPr sz="3000" b="1" spc="-4" baseline="2730" dirty="0">
                <a:latin typeface="Calibri"/>
                <a:cs typeface="Calibri"/>
              </a:rPr>
              <a:t>l</a:t>
            </a:r>
            <a:r>
              <a:rPr sz="3000" b="1" baseline="2730" dirty="0">
                <a:latin typeface="Calibri"/>
                <a:cs typeface="Calibri"/>
              </a:rPr>
              <a:t>lel</a:t>
            </a:r>
            <a:endParaRPr sz="2000">
              <a:latin typeface="Calibri"/>
              <a:cs typeface="Calibri"/>
            </a:endParaRPr>
          </a:p>
          <a:p>
            <a:pPr marL="2787230" marR="3607120" algn="ctr">
              <a:lnSpc>
                <a:spcPts val="2400"/>
              </a:lnSpc>
              <a:spcBef>
                <a:spcPts val="13"/>
              </a:spcBef>
            </a:pPr>
            <a:r>
              <a:rPr sz="3000" b="1" baseline="1365" dirty="0">
                <a:latin typeface="Calibri"/>
                <a:cs typeface="Calibri"/>
              </a:rPr>
              <a:t>eleme</a:t>
            </a:r>
            <a:r>
              <a:rPr sz="3000" b="1" spc="-19" baseline="1365" dirty="0">
                <a:latin typeface="Calibri"/>
                <a:cs typeface="Calibri"/>
              </a:rPr>
              <a:t>n</a:t>
            </a:r>
            <a:r>
              <a:rPr sz="3000" b="1" baseline="1365" dirty="0">
                <a:latin typeface="Calibri"/>
                <a:cs typeface="Calibri"/>
              </a:rPr>
              <a:t>ts.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51151" y="5765622"/>
            <a:ext cx="6525391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="1" baseline="2730" dirty="0">
                <a:latin typeface="Calibri"/>
                <a:cs typeface="Calibri"/>
              </a:rPr>
              <a:t>Figu</a:t>
            </a:r>
            <a:r>
              <a:rPr sz="3000" b="1" spc="-19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16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Sepa</a:t>
            </a:r>
            <a:r>
              <a:rPr sz="3000" b="1" spc="-54" baseline="2730" dirty="0">
                <a:latin typeface="Calibri"/>
                <a:cs typeface="Calibri"/>
              </a:rPr>
              <a:t>r</a:t>
            </a:r>
            <a:r>
              <a:rPr sz="3000" b="1" spc="-29" baseline="2730" dirty="0">
                <a:latin typeface="Calibri"/>
                <a:cs typeface="Calibri"/>
              </a:rPr>
              <a:t>a</a:t>
            </a:r>
            <a:r>
              <a:rPr sz="3000" b="1" baseline="2730" dirty="0">
                <a:latin typeface="Calibri"/>
                <a:cs typeface="Calibri"/>
              </a:rPr>
              <a:t>ting t</a:t>
            </a:r>
            <a:r>
              <a:rPr sz="3000" b="1" spc="9" baseline="2730" dirty="0">
                <a:latin typeface="Calibri"/>
                <a:cs typeface="Calibri"/>
              </a:rPr>
              <a:t>h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ci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c</a:t>
            </a:r>
            <a:r>
              <a:rPr sz="3000" b="1" spc="4" baseline="2730" dirty="0">
                <a:latin typeface="Calibri"/>
                <a:cs typeface="Calibri"/>
              </a:rPr>
              <a:t>u</a:t>
            </a:r>
            <a:r>
              <a:rPr sz="3000" b="1" baseline="2730" dirty="0">
                <a:latin typeface="Calibri"/>
                <a:cs typeface="Calibri"/>
              </a:rPr>
              <a:t>it</a:t>
            </a:r>
            <a:r>
              <a:rPr sz="3000" b="1" spc="-2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f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om Figu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15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i</a:t>
            </a:r>
            <a:r>
              <a:rPr sz="3000" b="1" spc="-19" baseline="2730" dirty="0">
                <a:latin typeface="Calibri"/>
                <a:cs typeface="Calibri"/>
              </a:rPr>
              <a:t>n</a:t>
            </a:r>
            <a:r>
              <a:rPr sz="3000" b="1" spc="-25" baseline="2730" dirty="0">
                <a:latin typeface="Calibri"/>
                <a:cs typeface="Calibri"/>
              </a:rPr>
              <a:t>t</a:t>
            </a:r>
            <a:r>
              <a:rPr sz="3000" b="1" baseline="2730" dirty="0">
                <a:latin typeface="Calibri"/>
                <a:cs typeface="Calibri"/>
              </a:rPr>
              <a:t>o</a:t>
            </a:r>
            <a:r>
              <a:rPr sz="3000" b="1" spc="-1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t</a:t>
            </a:r>
            <a:r>
              <a:rPr sz="3000" b="1" spc="-14" baseline="2730" dirty="0">
                <a:latin typeface="Calibri"/>
                <a:cs typeface="Calibri"/>
              </a:rPr>
              <a:t>w</a:t>
            </a:r>
            <a:r>
              <a:rPr sz="3000" b="1" baseline="2730" dirty="0">
                <a:latin typeface="Calibri"/>
                <a:cs typeface="Calibri"/>
              </a:rPr>
              <a:t>o</a:t>
            </a:r>
            <a:r>
              <a:rPr sz="3000" b="1" spc="-1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parts.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741" y="6578220"/>
            <a:ext cx="992125" cy="185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5"/>
              </a:lnSpc>
              <a:spcBef>
                <a:spcPts val="69"/>
              </a:spcBef>
            </a:pP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100" baseline="227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1</a:t>
            </a:r>
            <a:r>
              <a:rPr sz="1200" b="1" spc="-9" baseline="27306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1200" b="1" baseline="27306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200" b="1" spc="105" baseline="27306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94" baseline="2275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ea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9764" y="6578220"/>
            <a:ext cx="2685408" cy="185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lang="en-US" b="1" baseline="2275" dirty="0">
                <a:solidFill>
                  <a:srgbClr val="001F5F"/>
                </a:solidFill>
                <a:latin typeface="Calibri"/>
                <a:cs typeface="Calibri"/>
              </a:rPr>
              <a:t>Electrical &amp; Electronics Systems (EE1002)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4143375" y="1066800"/>
            <a:ext cx="3905250" cy="1885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14877" y="3876676"/>
            <a:ext cx="3762375" cy="1990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13280" y="3052319"/>
            <a:ext cx="7981498" cy="554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140"/>
              </a:lnSpc>
              <a:spcBef>
                <a:spcPts val="107"/>
              </a:spcBef>
            </a:pPr>
            <a:r>
              <a:rPr sz="3000" b="1" baseline="2730" dirty="0">
                <a:latin typeface="Calibri"/>
                <a:cs typeface="Calibri"/>
              </a:rPr>
              <a:t>Figu</a:t>
            </a:r>
            <a:r>
              <a:rPr sz="3000" b="1" spc="-19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4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17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T</a:t>
            </a:r>
            <a:r>
              <a:rPr sz="3000" b="1" spc="4" baseline="2730" dirty="0">
                <a:latin typeface="Calibri"/>
                <a:cs typeface="Calibri"/>
              </a:rPr>
              <a:t>h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ci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c</a:t>
            </a:r>
            <a:r>
              <a:rPr sz="3000" b="1" spc="4" baseline="2730" dirty="0">
                <a:latin typeface="Calibri"/>
                <a:cs typeface="Calibri"/>
              </a:rPr>
              <a:t>u</a:t>
            </a:r>
            <a:r>
              <a:rPr sz="3000" b="1" baseline="2730" dirty="0">
                <a:latin typeface="Calibri"/>
                <a:cs typeface="Calibri"/>
              </a:rPr>
              <a:t>it</a:t>
            </a:r>
            <a:r>
              <a:rPr sz="3000" b="1" spc="-2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f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om Figu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16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spc="-14" baseline="2730" dirty="0">
                <a:latin typeface="Calibri"/>
                <a:cs typeface="Calibri"/>
              </a:rPr>
              <a:t>a</a:t>
            </a:r>
            <a:r>
              <a:rPr sz="3000" b="1" baseline="2730" dirty="0">
                <a:latin typeface="Calibri"/>
                <a:cs typeface="Calibri"/>
              </a:rPr>
              <a:t>f</a:t>
            </a:r>
            <a:r>
              <a:rPr sz="3000" b="1" spc="-19" baseline="2730" dirty="0">
                <a:latin typeface="Calibri"/>
                <a:cs typeface="Calibri"/>
              </a:rPr>
              <a:t>t</a:t>
            </a:r>
            <a:r>
              <a:rPr sz="3000" b="1" baseline="2730" dirty="0">
                <a:latin typeface="Calibri"/>
                <a:cs typeface="Calibri"/>
              </a:rPr>
              <a:t>er </a:t>
            </a:r>
            <a:r>
              <a:rPr sz="3000" b="1" spc="-29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eplacing</a:t>
            </a:r>
            <a:r>
              <a:rPr sz="3000" b="1" spc="-4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pa</a:t>
            </a:r>
            <a:r>
              <a:rPr sz="3000" b="1" spc="-54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a</a:t>
            </a:r>
            <a:r>
              <a:rPr sz="3000" b="1" spc="-4" baseline="2730" dirty="0">
                <a:latin typeface="Calibri"/>
                <a:cs typeface="Calibri"/>
              </a:rPr>
              <a:t>l</a:t>
            </a:r>
            <a:r>
              <a:rPr sz="3000" b="1" baseline="2730" dirty="0">
                <a:latin typeface="Calibri"/>
                <a:cs typeface="Calibri"/>
              </a:rPr>
              <a:t>lel 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esi</a:t>
            </a:r>
            <a:r>
              <a:rPr sz="3000" b="1" spc="-14" baseline="2730" dirty="0">
                <a:latin typeface="Calibri"/>
                <a:cs typeface="Calibri"/>
              </a:rPr>
              <a:t>s</a:t>
            </a:r>
            <a:r>
              <a:rPr sz="3000" b="1" spc="-25" baseline="2730" dirty="0">
                <a:latin typeface="Calibri"/>
                <a:cs typeface="Calibri"/>
              </a:rPr>
              <a:t>t</a:t>
            </a:r>
            <a:r>
              <a:rPr sz="3000" b="1" baseline="2730" dirty="0">
                <a:latin typeface="Calibri"/>
                <a:cs typeface="Calibri"/>
              </a:rPr>
              <a:t>o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s</a:t>
            </a:r>
            <a:r>
              <a:rPr sz="3000" b="1" spc="-14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with</a:t>
            </a:r>
            <a:r>
              <a:rPr sz="3000" b="1" spc="-1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an</a:t>
            </a:r>
            <a:endParaRPr sz="2000">
              <a:latin typeface="Calibri"/>
              <a:cs typeface="Calibri"/>
            </a:endParaRPr>
          </a:p>
          <a:p>
            <a:pPr marL="2944202" marR="2962829" algn="ctr">
              <a:lnSpc>
                <a:spcPts val="2160"/>
              </a:lnSpc>
              <a:spcBef>
                <a:spcPts val="1"/>
              </a:spcBef>
            </a:pPr>
            <a:r>
              <a:rPr sz="3000" b="1" baseline="2730" dirty="0">
                <a:latin typeface="Calibri"/>
                <a:cs typeface="Calibri"/>
              </a:rPr>
              <a:t>eq</a:t>
            </a:r>
            <a:r>
              <a:rPr sz="3000" b="1" spc="4" baseline="2730" dirty="0">
                <a:latin typeface="Calibri"/>
                <a:cs typeface="Calibri"/>
              </a:rPr>
              <a:t>u</a:t>
            </a:r>
            <a:r>
              <a:rPr sz="3000" b="1" baseline="2730" dirty="0">
                <a:latin typeface="Calibri"/>
                <a:cs typeface="Calibri"/>
              </a:rPr>
              <a:t>i</a:t>
            </a:r>
            <a:r>
              <a:rPr sz="3000" b="1" spc="-25" baseline="2730" dirty="0">
                <a:latin typeface="Calibri"/>
                <a:cs typeface="Calibri"/>
              </a:rPr>
              <a:t>v</a:t>
            </a:r>
            <a:r>
              <a:rPr sz="3000" b="1" baseline="2730" dirty="0">
                <a:latin typeface="Calibri"/>
                <a:cs typeface="Calibri"/>
              </a:rPr>
              <a:t>a</a:t>
            </a:r>
            <a:r>
              <a:rPr sz="3000" b="1" spc="-4" baseline="2730" dirty="0">
                <a:latin typeface="Calibri"/>
                <a:cs typeface="Calibri"/>
              </a:rPr>
              <a:t>l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19" baseline="2730" dirty="0">
                <a:latin typeface="Calibri"/>
                <a:cs typeface="Calibri"/>
              </a:rPr>
              <a:t>n</a:t>
            </a:r>
            <a:r>
              <a:rPr sz="3000" b="1" baseline="2730" dirty="0">
                <a:latin typeface="Calibri"/>
                <a:cs typeface="Calibri"/>
              </a:rPr>
              <a:t>t</a:t>
            </a:r>
            <a:r>
              <a:rPr sz="3000" b="1" spc="-19" baseline="2730" dirty="0">
                <a:latin typeface="Calibri"/>
                <a:cs typeface="Calibri"/>
              </a:rPr>
              <a:t> </a:t>
            </a:r>
            <a:r>
              <a:rPr sz="3000" b="1" spc="-29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esi</a:t>
            </a:r>
            <a:r>
              <a:rPr sz="3000" b="1" spc="-14" baseline="2730" dirty="0">
                <a:latin typeface="Calibri"/>
                <a:cs typeface="Calibri"/>
              </a:rPr>
              <a:t>s</a:t>
            </a:r>
            <a:r>
              <a:rPr sz="3000" b="1" spc="-25" baseline="2730" dirty="0">
                <a:latin typeface="Calibri"/>
                <a:cs typeface="Calibri"/>
              </a:rPr>
              <a:t>t</a:t>
            </a:r>
            <a:r>
              <a:rPr sz="3000" b="1" baseline="2730" dirty="0">
                <a:latin typeface="Calibri"/>
                <a:cs typeface="Calibri"/>
              </a:rPr>
              <a:t>o</a:t>
            </a:r>
            <a:r>
              <a:rPr sz="3000" b="1" spc="-179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53230" y="6009463"/>
            <a:ext cx="316966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="1" baseline="2730" dirty="0">
                <a:latin typeface="Calibri"/>
                <a:cs typeface="Calibri"/>
              </a:rPr>
              <a:t>Figu</a:t>
            </a:r>
            <a:r>
              <a:rPr sz="3000" b="1" spc="-19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4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18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T</a:t>
            </a:r>
            <a:r>
              <a:rPr sz="3000" b="1" spc="4" baseline="2730" dirty="0">
                <a:latin typeface="Calibri"/>
                <a:cs typeface="Calibri"/>
              </a:rPr>
              <a:t>h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spc="-29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ed</a:t>
            </a:r>
            <a:r>
              <a:rPr sz="3000" b="1" spc="4" baseline="2730" dirty="0">
                <a:latin typeface="Calibri"/>
                <a:cs typeface="Calibri"/>
              </a:rPr>
              <a:t>u</a:t>
            </a:r>
            <a:r>
              <a:rPr sz="3000" b="1" baseline="2730" dirty="0">
                <a:latin typeface="Calibri"/>
                <a:cs typeface="Calibri"/>
              </a:rPr>
              <a:t>ced ci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c</a:t>
            </a:r>
            <a:r>
              <a:rPr sz="3000" b="1" spc="4" baseline="2730" dirty="0">
                <a:latin typeface="Calibri"/>
                <a:cs typeface="Calibri"/>
              </a:rPr>
              <a:t>u</a:t>
            </a:r>
            <a:r>
              <a:rPr sz="3000" b="1" baseline="2730" dirty="0">
                <a:latin typeface="Calibri"/>
                <a:cs typeface="Calibri"/>
              </a:rPr>
              <a:t>it.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741" y="6578220"/>
            <a:ext cx="992125" cy="185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5"/>
              </a:lnSpc>
              <a:spcBef>
                <a:spcPts val="69"/>
              </a:spcBef>
            </a:pP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100" baseline="227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1</a:t>
            </a:r>
            <a:r>
              <a:rPr sz="1200" b="1" spc="-9" baseline="27306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1200" b="1" baseline="27306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200" b="1" spc="105" baseline="27306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94" baseline="2275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ea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9764" y="6578221"/>
            <a:ext cx="2664143" cy="1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lang="en-US" b="1" baseline="2275" dirty="0">
                <a:solidFill>
                  <a:srgbClr val="001F5F"/>
                </a:solidFill>
                <a:latin typeface="Calibri"/>
                <a:cs typeface="Calibri"/>
              </a:rPr>
              <a:t>Electrical &amp; Electronics Systems (EE1002)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602741" y="6578220"/>
            <a:ext cx="992125" cy="185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5"/>
              </a:lnSpc>
              <a:spcBef>
                <a:spcPts val="69"/>
              </a:spcBef>
            </a:pP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100" baseline="227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1</a:t>
            </a:r>
            <a:r>
              <a:rPr sz="1200" b="1" spc="-9" baseline="27306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1200" b="1" baseline="27306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200" b="1" spc="105" baseline="27306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94" baseline="2275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ea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9764" y="6578221"/>
            <a:ext cx="2844896" cy="1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lang="en-US" b="1" baseline="2275" dirty="0">
                <a:solidFill>
                  <a:srgbClr val="001F5F"/>
                </a:solidFill>
                <a:latin typeface="Calibri"/>
                <a:cs typeface="Calibri"/>
              </a:rPr>
              <a:t>Electrical &amp; Electronics Systems (EE1002)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3520" y="2931922"/>
            <a:ext cx="14173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932676" y="2931922"/>
            <a:ext cx="14173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182" y="1666875"/>
            <a:ext cx="8065619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3067050" y="1981200"/>
            <a:ext cx="6057900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31340" y="1070738"/>
            <a:ext cx="7742998" cy="645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40"/>
              </a:lnSpc>
              <a:spcBef>
                <a:spcPts val="107"/>
              </a:spcBef>
            </a:pPr>
            <a:r>
              <a:rPr sz="3000" spc="4" baseline="273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spc="-39" baseline="273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amp</a:t>
            </a:r>
            <a:r>
              <a:rPr sz="3000" spc="-4" baseline="273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spc="9" baseline="27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327"/>
              </a:spcBef>
            </a:pPr>
            <a:r>
              <a:rPr sz="2000" dirty="0">
                <a:latin typeface="Calibri"/>
                <a:cs typeface="Calibri"/>
              </a:rPr>
              <a:t>Consider</a:t>
            </a:r>
            <a:r>
              <a:rPr sz="2000" spc="-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ci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4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it sh</a:t>
            </a:r>
            <a:r>
              <a:rPr sz="2000" spc="-14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wn</a:t>
            </a:r>
            <a:r>
              <a:rPr sz="2000" spc="-9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 Fig</a:t>
            </a:r>
            <a:r>
              <a:rPr sz="2000" spc="4" dirty="0">
                <a:latin typeface="Calibri"/>
                <a:cs typeface="Calibri"/>
              </a:rPr>
              <a:t>u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" dirty="0">
                <a:latin typeface="Calibri"/>
                <a:cs typeface="Calibri"/>
              </a:rPr>
              <a:t> </a:t>
            </a:r>
            <a:r>
              <a:rPr sz="2000" spc="4" dirty="0">
                <a:latin typeface="Calibri"/>
                <a:cs typeface="Calibri"/>
              </a:rPr>
              <a:t>19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sz="2000" spc="-1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Find the</a:t>
            </a:r>
            <a:r>
              <a:rPr sz="2000" spc="9" dirty="0">
                <a:latin typeface="Calibri"/>
                <a:cs typeface="Calibri"/>
              </a:rPr>
              <a:t> </a:t>
            </a:r>
            <a:r>
              <a:rPr sz="2000" spc="-29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alue of</a:t>
            </a:r>
            <a:r>
              <a:rPr sz="2000" spc="-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9" dirty="0">
                <a:latin typeface="Calibri"/>
                <a:cs typeface="Calibri"/>
              </a:rPr>
              <a:t>i</a:t>
            </a:r>
            <a:r>
              <a:rPr sz="2000" spc="-29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4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e,</a:t>
            </a:r>
            <a:r>
              <a:rPr sz="2000" spc="39" dirty="0">
                <a:latin typeface="Calibri"/>
                <a:cs typeface="Calibri"/>
              </a:rPr>
              <a:t> </a:t>
            </a:r>
            <a:r>
              <a:rPr sz="2000" i="1" spc="14" dirty="0">
                <a:latin typeface="Calibri"/>
                <a:cs typeface="Calibri"/>
              </a:rPr>
              <a:t>R</a:t>
            </a:r>
            <a:r>
              <a:rPr sz="2000" i="1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83255" y="3997453"/>
            <a:ext cx="486067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="1" baseline="2730" dirty="0">
                <a:latin typeface="Calibri"/>
                <a:cs typeface="Calibri"/>
              </a:rPr>
              <a:t>Figu</a:t>
            </a:r>
            <a:r>
              <a:rPr sz="3000" b="1" spc="-19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19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T</a:t>
            </a:r>
            <a:r>
              <a:rPr sz="3000" b="1" spc="4" baseline="2730" dirty="0">
                <a:latin typeface="Calibri"/>
                <a:cs typeface="Calibri"/>
              </a:rPr>
              <a:t>h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ci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c</a:t>
            </a:r>
            <a:r>
              <a:rPr sz="3000" b="1" spc="4" baseline="2730" dirty="0">
                <a:latin typeface="Calibri"/>
                <a:cs typeface="Calibri"/>
              </a:rPr>
              <a:t>u</a:t>
            </a:r>
            <a:r>
              <a:rPr sz="3000" b="1" baseline="2730" dirty="0">
                <a:latin typeface="Calibri"/>
                <a:cs typeface="Calibri"/>
              </a:rPr>
              <a:t>it</a:t>
            </a:r>
            <a:r>
              <a:rPr sz="3000" b="1" spc="-29" baseline="2730" dirty="0">
                <a:latin typeface="Calibri"/>
                <a:cs typeface="Calibri"/>
              </a:rPr>
              <a:t> </a:t>
            </a:r>
            <a:r>
              <a:rPr sz="3000" b="1" spc="-9" baseline="2730" dirty="0">
                <a:latin typeface="Calibri"/>
                <a:cs typeface="Calibri"/>
              </a:rPr>
              <a:t>c</a:t>
            </a:r>
            <a:r>
              <a:rPr sz="3000" b="1" baseline="2730" dirty="0">
                <a:latin typeface="Calibri"/>
                <a:cs typeface="Calibri"/>
              </a:rPr>
              <a:t>on</a:t>
            </a:r>
            <a:r>
              <a:rPr sz="3000" b="1" spc="9" baseline="2730" dirty="0">
                <a:latin typeface="Calibri"/>
                <a:cs typeface="Calibri"/>
              </a:rPr>
              <a:t>s</a:t>
            </a:r>
            <a:r>
              <a:rPr sz="3000" b="1" baseline="2730" dirty="0">
                <a:latin typeface="Calibri"/>
                <a:cs typeface="Calibri"/>
              </a:rPr>
              <a:t>ide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ed</a:t>
            </a:r>
            <a:r>
              <a:rPr sz="3000" b="1" spc="-14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in E</a:t>
            </a:r>
            <a:r>
              <a:rPr sz="3000" b="1" spc="-39" baseline="2730" dirty="0">
                <a:latin typeface="Calibri"/>
                <a:cs typeface="Calibri"/>
              </a:rPr>
              <a:t>x</a:t>
            </a:r>
            <a:r>
              <a:rPr sz="3000" b="1" baseline="2730" dirty="0">
                <a:latin typeface="Calibri"/>
                <a:cs typeface="Calibri"/>
              </a:rPr>
              <a:t>ample </a:t>
            </a:r>
            <a:r>
              <a:rPr sz="3000" b="1" spc="4" baseline="2730" dirty="0">
                <a:latin typeface="Calibri"/>
                <a:cs typeface="Calibri"/>
              </a:rPr>
              <a:t>2</a:t>
            </a:r>
            <a:r>
              <a:rPr sz="3000" b="1" baseline="273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1340" y="4363213"/>
            <a:ext cx="7345234" cy="645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Solutio</a:t>
            </a:r>
            <a:r>
              <a:rPr sz="3000" spc="4" baseline="27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327"/>
              </a:spcBef>
            </a:pPr>
            <a:r>
              <a:rPr sz="2000" dirty="0">
                <a:latin typeface="Calibri"/>
                <a:cs typeface="Calibri"/>
              </a:rPr>
              <a:t>The </a:t>
            </a:r>
            <a:r>
              <a:rPr sz="2000" spc="-29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olt</a:t>
            </a:r>
            <a:r>
              <a:rPr sz="2000" spc="-9" dirty="0">
                <a:latin typeface="Calibri"/>
                <a:cs typeface="Calibri"/>
              </a:rPr>
              <a:t>m</a:t>
            </a:r>
            <a:r>
              <a:rPr sz="2000" spc="-14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2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4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asu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9" dirty="0">
                <a:latin typeface="Calibri"/>
                <a:cs typeface="Calibri"/>
              </a:rPr>
              <a:t> </a:t>
            </a:r>
            <a:r>
              <a:rPr sz="2000" spc="-29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ol</a:t>
            </a:r>
            <a:r>
              <a:rPr sz="2000" spc="-29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</a:t>
            </a:r>
            <a:r>
              <a:rPr sz="2000" spc="-34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oss</a:t>
            </a:r>
            <a:r>
              <a:rPr sz="2000" spc="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-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4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29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9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sou</a:t>
            </a:r>
            <a:r>
              <a:rPr sz="2000" spc="-29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ce</a:t>
            </a:r>
            <a:r>
              <a:rPr sz="2000" spc="4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1340" y="5460593"/>
            <a:ext cx="8565918" cy="5849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latin typeface="Calibri"/>
                <a:cs typeface="Calibri"/>
              </a:rPr>
              <a:t>Figu</a:t>
            </a:r>
            <a:r>
              <a:rPr sz="3000" spc="-25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e</a:t>
            </a:r>
            <a:r>
              <a:rPr sz="3000" spc="301" baseline="2730" dirty="0">
                <a:latin typeface="Calibri"/>
                <a:cs typeface="Calibri"/>
              </a:rPr>
              <a:t> </a:t>
            </a:r>
            <a:r>
              <a:rPr sz="3000" spc="-9" baseline="2730" dirty="0">
                <a:latin typeface="Calibri"/>
                <a:cs typeface="Calibri"/>
              </a:rPr>
              <a:t>2</a:t>
            </a:r>
            <a:r>
              <a:rPr sz="3000" baseline="2730" dirty="0">
                <a:latin typeface="Calibri"/>
                <a:cs typeface="Calibri"/>
              </a:rPr>
              <a:t>0</a:t>
            </a:r>
            <a:r>
              <a:rPr sz="3000" spc="296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sh</a:t>
            </a:r>
            <a:r>
              <a:rPr sz="3000" spc="-29" baseline="2730" dirty="0">
                <a:latin typeface="Calibri"/>
                <a:cs typeface="Calibri"/>
              </a:rPr>
              <a:t>o</a:t>
            </a:r>
            <a:r>
              <a:rPr sz="3000" spc="-19" baseline="2730" dirty="0">
                <a:latin typeface="Calibri"/>
                <a:cs typeface="Calibri"/>
              </a:rPr>
              <a:t>w</a:t>
            </a:r>
            <a:r>
              <a:rPr sz="3000" baseline="2730" dirty="0">
                <a:latin typeface="Calibri"/>
                <a:cs typeface="Calibri"/>
              </a:rPr>
              <a:t>s</a:t>
            </a:r>
            <a:r>
              <a:rPr sz="3000" spc="301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the</a:t>
            </a:r>
            <a:r>
              <a:rPr sz="3000" spc="301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ci</a:t>
            </a:r>
            <a:r>
              <a:rPr sz="3000" spc="-29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cuit</a:t>
            </a:r>
            <a:r>
              <a:rPr sz="3000" spc="296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a</a:t>
            </a:r>
            <a:r>
              <a:rPr sz="3000" baseline="2730" dirty="0">
                <a:latin typeface="Calibri"/>
                <a:cs typeface="Calibri"/>
              </a:rPr>
              <a:t>f</a:t>
            </a:r>
            <a:r>
              <a:rPr sz="3000" spc="-25" baseline="2730" dirty="0">
                <a:latin typeface="Calibri"/>
                <a:cs typeface="Calibri"/>
              </a:rPr>
              <a:t>t</a:t>
            </a:r>
            <a:r>
              <a:rPr sz="3000" baseline="2730" dirty="0">
                <a:latin typeface="Calibri"/>
                <a:cs typeface="Calibri"/>
              </a:rPr>
              <a:t>er</a:t>
            </a:r>
            <a:r>
              <a:rPr sz="3000" spc="296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the</a:t>
            </a:r>
            <a:r>
              <a:rPr sz="3000" spc="301" baseline="2730" dirty="0">
                <a:latin typeface="Calibri"/>
                <a:cs typeface="Calibri"/>
              </a:rPr>
              <a:t> </a:t>
            </a:r>
            <a:r>
              <a:rPr sz="3000" spc="-25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epla</a:t>
            </a:r>
            <a:r>
              <a:rPr sz="3000" spc="4" baseline="2730" dirty="0">
                <a:latin typeface="Calibri"/>
                <a:cs typeface="Calibri"/>
              </a:rPr>
              <a:t>c</a:t>
            </a:r>
            <a:r>
              <a:rPr sz="3000" baseline="2730" dirty="0">
                <a:latin typeface="Calibri"/>
                <a:cs typeface="Calibri"/>
              </a:rPr>
              <a:t>ing</a:t>
            </a:r>
            <a:r>
              <a:rPr sz="3000" spc="307" baseline="2730" dirty="0">
                <a:latin typeface="Calibri"/>
                <a:cs typeface="Calibri"/>
              </a:rPr>
              <a:t> </a:t>
            </a:r>
            <a:r>
              <a:rPr sz="3000" spc="-9" baseline="2730" dirty="0">
                <a:latin typeface="Calibri"/>
                <a:cs typeface="Calibri"/>
              </a:rPr>
              <a:t>t</a:t>
            </a:r>
            <a:r>
              <a:rPr sz="3000" baseline="2730" dirty="0">
                <a:latin typeface="Calibri"/>
                <a:cs typeface="Calibri"/>
              </a:rPr>
              <a:t>he</a:t>
            </a:r>
            <a:r>
              <a:rPr sz="3000" spc="301" baseline="2730" dirty="0">
                <a:latin typeface="Calibri"/>
                <a:cs typeface="Calibri"/>
              </a:rPr>
              <a:t> </a:t>
            </a:r>
            <a:r>
              <a:rPr sz="3000" spc="-29" baseline="2730" dirty="0">
                <a:latin typeface="Calibri"/>
                <a:cs typeface="Calibri"/>
              </a:rPr>
              <a:t>v</a:t>
            </a:r>
            <a:r>
              <a:rPr sz="3000" baseline="2730" dirty="0">
                <a:latin typeface="Calibri"/>
                <a:cs typeface="Calibri"/>
              </a:rPr>
              <a:t>o</a:t>
            </a:r>
            <a:r>
              <a:rPr sz="3000" spc="-4" baseline="2730" dirty="0">
                <a:latin typeface="Calibri"/>
                <a:cs typeface="Calibri"/>
              </a:rPr>
              <a:t>l</a:t>
            </a:r>
            <a:r>
              <a:rPr sz="3000" baseline="2730" dirty="0">
                <a:latin typeface="Calibri"/>
                <a:cs typeface="Calibri"/>
              </a:rPr>
              <a:t>t</a:t>
            </a:r>
            <a:r>
              <a:rPr sz="3000" spc="-9" baseline="2730" dirty="0">
                <a:latin typeface="Calibri"/>
                <a:cs typeface="Calibri"/>
              </a:rPr>
              <a:t>m</a:t>
            </a:r>
            <a:r>
              <a:rPr sz="3000" spc="-14" baseline="2730" dirty="0">
                <a:latin typeface="Calibri"/>
                <a:cs typeface="Calibri"/>
              </a:rPr>
              <a:t>e</a:t>
            </a:r>
            <a:r>
              <a:rPr sz="3000" spc="-9" baseline="2730" dirty="0">
                <a:latin typeface="Calibri"/>
                <a:cs typeface="Calibri"/>
              </a:rPr>
              <a:t>t</a:t>
            </a:r>
            <a:r>
              <a:rPr sz="3000" baseline="2730" dirty="0">
                <a:latin typeface="Calibri"/>
                <a:cs typeface="Calibri"/>
              </a:rPr>
              <a:t>er</a:t>
            </a:r>
            <a:r>
              <a:rPr sz="3000" spc="296" baseline="2730" dirty="0">
                <a:latin typeface="Calibri"/>
                <a:cs typeface="Calibri"/>
              </a:rPr>
              <a:t> </a:t>
            </a:r>
            <a:r>
              <a:rPr sz="3000" spc="-9" baseline="2730" dirty="0">
                <a:latin typeface="Calibri"/>
                <a:cs typeface="Calibri"/>
              </a:rPr>
              <a:t>b</a:t>
            </a:r>
            <a:r>
              <a:rPr sz="3000" baseline="2730" dirty="0">
                <a:latin typeface="Calibri"/>
                <a:cs typeface="Calibri"/>
              </a:rPr>
              <a:t>y</a:t>
            </a:r>
            <a:r>
              <a:rPr sz="3000" spc="312" baseline="2730" dirty="0">
                <a:latin typeface="Calibri"/>
                <a:cs typeface="Calibri"/>
              </a:rPr>
              <a:t> </a:t>
            </a:r>
            <a:r>
              <a:rPr sz="3000" spc="-9" baseline="2730" dirty="0">
                <a:latin typeface="Calibri"/>
                <a:cs typeface="Calibri"/>
              </a:rPr>
              <a:t>t</a:t>
            </a:r>
            <a:r>
              <a:rPr sz="3000" baseline="2730" dirty="0">
                <a:latin typeface="Calibri"/>
                <a:cs typeface="Calibri"/>
              </a:rPr>
              <a:t>he</a:t>
            </a:r>
            <a:r>
              <a:rPr sz="3000" spc="291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equi</a:t>
            </a:r>
            <a:r>
              <a:rPr sz="3000" spc="-34" baseline="2730" dirty="0">
                <a:latin typeface="Calibri"/>
                <a:cs typeface="Calibri"/>
              </a:rPr>
              <a:t>v</a:t>
            </a:r>
            <a:r>
              <a:rPr sz="3000" baseline="2730" dirty="0">
                <a:latin typeface="Calibri"/>
                <a:cs typeface="Calibri"/>
              </a:rPr>
              <a:t>a</a:t>
            </a:r>
            <a:r>
              <a:rPr sz="3000" spc="-4" baseline="2730" dirty="0">
                <a:latin typeface="Calibri"/>
                <a:cs typeface="Calibri"/>
              </a:rPr>
              <a:t>l</a:t>
            </a:r>
            <a:r>
              <a:rPr sz="3000" baseline="2730" dirty="0">
                <a:latin typeface="Calibri"/>
                <a:cs typeface="Calibri"/>
              </a:rPr>
              <a:t>e</a:t>
            </a:r>
            <a:r>
              <a:rPr sz="3000" spc="-25" baseline="2730" dirty="0">
                <a:latin typeface="Calibri"/>
                <a:cs typeface="Calibri"/>
              </a:rPr>
              <a:t>n</a:t>
            </a:r>
            <a:r>
              <a:rPr sz="3000" baseline="273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12700" marR="38221">
              <a:lnSpc>
                <a:spcPts val="2400"/>
              </a:lnSpc>
              <a:spcBef>
                <a:spcPts val="13"/>
              </a:spcBef>
            </a:pPr>
            <a:r>
              <a:rPr sz="3000" baseline="1365" dirty="0">
                <a:latin typeface="Calibri"/>
                <a:cs typeface="Calibri"/>
              </a:rPr>
              <a:t>open</a:t>
            </a:r>
            <a:r>
              <a:rPr sz="3000" spc="-14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ci</a:t>
            </a:r>
            <a:r>
              <a:rPr sz="3000" spc="-25" baseline="1365" dirty="0">
                <a:latin typeface="Calibri"/>
                <a:cs typeface="Calibri"/>
              </a:rPr>
              <a:t>r</a:t>
            </a:r>
            <a:r>
              <a:rPr sz="3000" baseline="1365" dirty="0">
                <a:latin typeface="Calibri"/>
                <a:cs typeface="Calibri"/>
              </a:rPr>
              <a:t>c</a:t>
            </a:r>
            <a:r>
              <a:rPr sz="3000" spc="4" baseline="1365" dirty="0">
                <a:latin typeface="Calibri"/>
                <a:cs typeface="Calibri"/>
              </a:rPr>
              <a:t>u</a:t>
            </a:r>
            <a:r>
              <a:rPr sz="3000" baseline="1365" dirty="0">
                <a:latin typeface="Calibri"/>
                <a:cs typeface="Calibri"/>
              </a:rPr>
              <a:t>it</a:t>
            </a:r>
            <a:r>
              <a:rPr sz="3000" spc="4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and ad</a:t>
            </a:r>
            <a:r>
              <a:rPr sz="3000" spc="4" baseline="1365" dirty="0">
                <a:latin typeface="Calibri"/>
                <a:cs typeface="Calibri"/>
              </a:rPr>
              <a:t>d</a:t>
            </a:r>
            <a:r>
              <a:rPr sz="3000" baseline="1365" dirty="0">
                <a:latin typeface="Calibri"/>
                <a:cs typeface="Calibri"/>
              </a:rPr>
              <a:t>ing</a:t>
            </a:r>
            <a:r>
              <a:rPr sz="3000" spc="-14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a label </a:t>
            </a:r>
            <a:r>
              <a:rPr sz="3000" spc="-25" baseline="1365" dirty="0">
                <a:latin typeface="Calibri"/>
                <a:cs typeface="Calibri"/>
              </a:rPr>
              <a:t>t</a:t>
            </a:r>
            <a:r>
              <a:rPr sz="3000" baseline="1365" dirty="0">
                <a:latin typeface="Calibri"/>
                <a:cs typeface="Calibri"/>
              </a:rPr>
              <a:t>o sh</a:t>
            </a:r>
            <a:r>
              <a:rPr sz="3000" spc="-14" baseline="1365" dirty="0">
                <a:latin typeface="Calibri"/>
                <a:cs typeface="Calibri"/>
              </a:rPr>
              <a:t>o</a:t>
            </a:r>
            <a:r>
              <a:rPr sz="3000" baseline="1365" dirty="0">
                <a:latin typeface="Calibri"/>
                <a:cs typeface="Calibri"/>
              </a:rPr>
              <a:t>w</a:t>
            </a:r>
            <a:r>
              <a:rPr sz="3000" spc="-9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the</a:t>
            </a:r>
            <a:r>
              <a:rPr sz="3000" spc="4" baseline="1365" dirty="0">
                <a:latin typeface="Calibri"/>
                <a:cs typeface="Calibri"/>
              </a:rPr>
              <a:t> </a:t>
            </a:r>
            <a:r>
              <a:rPr sz="3000" spc="-29" baseline="1365" dirty="0">
                <a:latin typeface="Calibri"/>
                <a:cs typeface="Calibri"/>
              </a:rPr>
              <a:t>v</a:t>
            </a:r>
            <a:r>
              <a:rPr sz="3000" baseline="1365" dirty="0">
                <a:latin typeface="Calibri"/>
                <a:cs typeface="Calibri"/>
              </a:rPr>
              <a:t>ol</a:t>
            </a:r>
            <a:r>
              <a:rPr sz="3000" spc="-29" baseline="1365" dirty="0">
                <a:latin typeface="Calibri"/>
                <a:cs typeface="Calibri"/>
              </a:rPr>
              <a:t>t</a:t>
            </a:r>
            <a:r>
              <a:rPr sz="3000" baseline="1365" dirty="0">
                <a:latin typeface="Calibri"/>
                <a:cs typeface="Calibri"/>
              </a:rPr>
              <a:t>a</a:t>
            </a:r>
            <a:r>
              <a:rPr sz="3000" spc="-4" baseline="1365" dirty="0">
                <a:latin typeface="Calibri"/>
                <a:cs typeface="Calibri"/>
              </a:rPr>
              <a:t>g</a:t>
            </a:r>
            <a:r>
              <a:rPr sz="3000" baseline="1365" dirty="0">
                <a:latin typeface="Calibri"/>
                <a:cs typeface="Calibri"/>
              </a:rPr>
              <a:t>e</a:t>
            </a:r>
            <a:r>
              <a:rPr sz="3000" spc="-4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m</a:t>
            </a:r>
            <a:r>
              <a:rPr sz="3000" spc="-4" baseline="1365" dirty="0">
                <a:latin typeface="Calibri"/>
                <a:cs typeface="Calibri"/>
              </a:rPr>
              <a:t>e</a:t>
            </a:r>
            <a:r>
              <a:rPr sz="3000" baseline="1365" dirty="0">
                <a:latin typeface="Calibri"/>
                <a:cs typeface="Calibri"/>
              </a:rPr>
              <a:t>asu</a:t>
            </a:r>
            <a:r>
              <a:rPr sz="3000" spc="-25" baseline="1365" dirty="0">
                <a:latin typeface="Calibri"/>
                <a:cs typeface="Calibri"/>
              </a:rPr>
              <a:t>r</a:t>
            </a:r>
            <a:r>
              <a:rPr sz="3000" baseline="1365" dirty="0">
                <a:latin typeface="Calibri"/>
                <a:cs typeface="Calibri"/>
              </a:rPr>
              <a:t>ed</a:t>
            </a:r>
            <a:r>
              <a:rPr sz="3000" spc="19" baseline="1365" dirty="0">
                <a:latin typeface="Calibri"/>
                <a:cs typeface="Calibri"/>
              </a:rPr>
              <a:t> </a:t>
            </a:r>
            <a:r>
              <a:rPr sz="3000" spc="-9" baseline="1365" dirty="0">
                <a:latin typeface="Calibri"/>
                <a:cs typeface="Calibri"/>
              </a:rPr>
              <a:t>b</a:t>
            </a:r>
            <a:r>
              <a:rPr sz="3000" baseline="1365" dirty="0">
                <a:latin typeface="Calibri"/>
                <a:cs typeface="Calibri"/>
              </a:rPr>
              <a:t>y</a:t>
            </a:r>
            <a:r>
              <a:rPr sz="3000" spc="-14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the m</a:t>
            </a:r>
            <a:r>
              <a:rPr sz="3000" spc="-19" baseline="1365" dirty="0">
                <a:latin typeface="Calibri"/>
                <a:cs typeface="Calibri"/>
              </a:rPr>
              <a:t>e</a:t>
            </a:r>
            <a:r>
              <a:rPr sz="3000" spc="-25" baseline="1365" dirty="0">
                <a:latin typeface="Calibri"/>
                <a:cs typeface="Calibri"/>
              </a:rPr>
              <a:t>t</a:t>
            </a:r>
            <a:r>
              <a:rPr sz="3000" baseline="1365" dirty="0">
                <a:latin typeface="Calibri"/>
                <a:cs typeface="Calibri"/>
              </a:rPr>
              <a:t>e</a:t>
            </a:r>
            <a:r>
              <a:rPr sz="3000" spc="-209" baseline="1365" dirty="0">
                <a:latin typeface="Calibri"/>
                <a:cs typeface="Calibri"/>
              </a:rPr>
              <a:t>r</a:t>
            </a:r>
            <a:r>
              <a:rPr sz="3000" baseline="136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741" y="6578220"/>
            <a:ext cx="992125" cy="185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5"/>
              </a:lnSpc>
              <a:spcBef>
                <a:spcPts val="69"/>
              </a:spcBef>
            </a:pP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100" baseline="227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1</a:t>
            </a:r>
            <a:r>
              <a:rPr sz="1200" b="1" spc="-9" baseline="27306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1200" b="1" baseline="27306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200" b="1" spc="105" baseline="27306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94" baseline="2275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ea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9764" y="6666614"/>
            <a:ext cx="2759836" cy="974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lang="en-US" b="1" baseline="2275" dirty="0">
                <a:solidFill>
                  <a:srgbClr val="001F5F"/>
                </a:solidFill>
                <a:latin typeface="Calibri"/>
                <a:cs typeface="Calibri"/>
              </a:rPr>
              <a:t>Electrical &amp; Electronics Systems (EE1002)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3552825" y="1666876"/>
            <a:ext cx="5086350" cy="1762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71952" y="4181476"/>
            <a:ext cx="4848225" cy="1838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31340" y="1070738"/>
            <a:ext cx="3750418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latin typeface="Calibri"/>
                <a:cs typeface="Calibri"/>
              </a:rPr>
              <a:t>Fig</a:t>
            </a:r>
            <a:r>
              <a:rPr sz="3000" spc="4" baseline="2730" dirty="0">
                <a:latin typeface="Calibri"/>
                <a:cs typeface="Calibri"/>
              </a:rPr>
              <a:t>u</a:t>
            </a:r>
            <a:r>
              <a:rPr sz="3000" spc="-25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es</a:t>
            </a:r>
            <a:r>
              <a:rPr sz="3000" spc="109" baseline="2730" dirty="0">
                <a:latin typeface="Calibri"/>
                <a:cs typeface="Calibri"/>
              </a:rPr>
              <a:t> </a:t>
            </a:r>
            <a:r>
              <a:rPr sz="3000" spc="4" baseline="2730" dirty="0">
                <a:latin typeface="Calibri"/>
                <a:cs typeface="Calibri"/>
              </a:rPr>
              <a:t>2</a:t>
            </a:r>
            <a:r>
              <a:rPr sz="3000" baseline="2730" dirty="0">
                <a:latin typeface="Calibri"/>
                <a:cs typeface="Calibri"/>
              </a:rPr>
              <a:t>1</a:t>
            </a:r>
            <a:r>
              <a:rPr sz="3000" spc="114" baseline="2730" dirty="0">
                <a:latin typeface="Calibri"/>
                <a:cs typeface="Calibri"/>
              </a:rPr>
              <a:t> </a:t>
            </a:r>
            <a:r>
              <a:rPr sz="3000" spc="-9" baseline="2730" dirty="0">
                <a:latin typeface="Calibri"/>
                <a:cs typeface="Calibri"/>
              </a:rPr>
              <a:t>t</a:t>
            </a:r>
            <a:r>
              <a:rPr sz="3000" baseline="2730" dirty="0">
                <a:latin typeface="Calibri"/>
                <a:cs typeface="Calibri"/>
              </a:rPr>
              <a:t>h</a:t>
            </a:r>
            <a:r>
              <a:rPr sz="3000" spc="-34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o</a:t>
            </a:r>
            <a:r>
              <a:rPr sz="3000" spc="-9" baseline="2730" dirty="0">
                <a:latin typeface="Calibri"/>
                <a:cs typeface="Calibri"/>
              </a:rPr>
              <a:t>u</a:t>
            </a:r>
            <a:r>
              <a:rPr sz="3000" baseline="2730" dirty="0">
                <a:latin typeface="Calibri"/>
                <a:cs typeface="Calibri"/>
              </a:rPr>
              <a:t>gh</a:t>
            </a:r>
            <a:r>
              <a:rPr sz="3000" spc="109" baseline="2730" dirty="0">
                <a:latin typeface="Calibri"/>
                <a:cs typeface="Calibri"/>
              </a:rPr>
              <a:t> </a:t>
            </a:r>
            <a:r>
              <a:rPr sz="3000" spc="-9" baseline="2730" dirty="0">
                <a:latin typeface="Calibri"/>
                <a:cs typeface="Calibri"/>
              </a:rPr>
              <a:t>2</a:t>
            </a:r>
            <a:r>
              <a:rPr sz="3000" baseline="2730" dirty="0">
                <a:latin typeface="Calibri"/>
                <a:cs typeface="Calibri"/>
              </a:rPr>
              <a:t>4</a:t>
            </a:r>
            <a:r>
              <a:rPr sz="3000" spc="11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i</a:t>
            </a:r>
            <a:r>
              <a:rPr sz="3000" spc="-9" baseline="2730" dirty="0">
                <a:latin typeface="Calibri"/>
                <a:cs typeface="Calibri"/>
              </a:rPr>
              <a:t>l</a:t>
            </a:r>
            <a:r>
              <a:rPr sz="3000" baseline="2730" dirty="0">
                <a:latin typeface="Calibri"/>
                <a:cs typeface="Calibri"/>
              </a:rPr>
              <a:t>lu</a:t>
            </a:r>
            <a:r>
              <a:rPr sz="3000" spc="-29" baseline="2730" dirty="0">
                <a:latin typeface="Calibri"/>
                <a:cs typeface="Calibri"/>
              </a:rPr>
              <a:t>s</a:t>
            </a:r>
            <a:r>
              <a:rPr sz="3000" baseline="2730" dirty="0">
                <a:latin typeface="Calibri"/>
                <a:cs typeface="Calibri"/>
              </a:rPr>
              <a:t>t</a:t>
            </a:r>
            <a:r>
              <a:rPr sz="3000" spc="-25" baseline="2730" dirty="0">
                <a:latin typeface="Calibri"/>
                <a:cs typeface="Calibri"/>
              </a:rPr>
              <a:t>rat</a:t>
            </a:r>
            <a:r>
              <a:rPr sz="3000" baseline="2730" dirty="0">
                <a:latin typeface="Calibri"/>
                <a:cs typeface="Calibri"/>
              </a:rPr>
              <a:t>e</a:t>
            </a:r>
            <a:r>
              <a:rPr sz="3000" spc="12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ts val="2400"/>
              </a:lnSpc>
              <a:spcBef>
                <a:spcPts val="13"/>
              </a:spcBef>
            </a:pPr>
            <a:r>
              <a:rPr sz="3000" spc="-25" baseline="1365" dirty="0">
                <a:latin typeface="Calibri"/>
                <a:cs typeface="Calibri"/>
              </a:rPr>
              <a:t>r</a:t>
            </a:r>
            <a:r>
              <a:rPr sz="3000" baseline="1365" dirty="0">
                <a:latin typeface="Calibri"/>
                <a:cs typeface="Calibri"/>
              </a:rPr>
              <a:t>es</a:t>
            </a:r>
            <a:r>
              <a:rPr sz="3000" spc="-9" baseline="1365" dirty="0">
                <a:latin typeface="Calibri"/>
                <a:cs typeface="Calibri"/>
              </a:rPr>
              <a:t>i</a:t>
            </a:r>
            <a:r>
              <a:rPr sz="3000" spc="-29" baseline="1365" dirty="0">
                <a:latin typeface="Calibri"/>
                <a:cs typeface="Calibri"/>
              </a:rPr>
              <a:t>s</a:t>
            </a:r>
            <a:r>
              <a:rPr sz="3000" spc="-25" baseline="1365" dirty="0">
                <a:latin typeface="Calibri"/>
                <a:cs typeface="Calibri"/>
              </a:rPr>
              <a:t>t</a:t>
            </a:r>
            <a:r>
              <a:rPr sz="3000" baseline="1365" dirty="0">
                <a:latin typeface="Calibri"/>
                <a:cs typeface="Calibri"/>
              </a:rPr>
              <a:t>an</a:t>
            </a:r>
            <a:r>
              <a:rPr sz="3000" spc="4" baseline="1365" dirty="0">
                <a:latin typeface="Calibri"/>
                <a:cs typeface="Calibri"/>
              </a:rPr>
              <a:t>c</a:t>
            </a:r>
            <a:r>
              <a:rPr sz="3000" baseline="1365" dirty="0">
                <a:latin typeface="Calibri"/>
                <a:cs typeface="Calibri"/>
              </a:rPr>
              <a:t>es</a:t>
            </a:r>
            <a:r>
              <a:rPr sz="3000" spc="39" baseline="1365" dirty="0">
                <a:latin typeface="Calibri"/>
                <a:cs typeface="Calibri"/>
              </a:rPr>
              <a:t> </a:t>
            </a:r>
            <a:r>
              <a:rPr sz="3000" spc="-25" baseline="1365" dirty="0">
                <a:latin typeface="Calibri"/>
                <a:cs typeface="Calibri"/>
              </a:rPr>
              <a:t>t</a:t>
            </a:r>
            <a:r>
              <a:rPr sz="3000" baseline="1365" dirty="0">
                <a:latin typeface="Calibri"/>
                <a:cs typeface="Calibri"/>
              </a:rPr>
              <a:t>o</a:t>
            </a:r>
            <a:r>
              <a:rPr sz="3000" spc="-9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s</a:t>
            </a:r>
            <a:r>
              <a:rPr sz="3000" spc="-4" baseline="1365" dirty="0">
                <a:latin typeface="Calibri"/>
                <a:cs typeface="Calibri"/>
              </a:rPr>
              <a:t>i</a:t>
            </a:r>
            <a:r>
              <a:rPr sz="3000" baseline="1365" dirty="0">
                <a:latin typeface="Calibri"/>
                <a:cs typeface="Calibri"/>
              </a:rPr>
              <a:t>mp</a:t>
            </a:r>
            <a:r>
              <a:rPr sz="3000" spc="-4" baseline="1365" dirty="0">
                <a:latin typeface="Calibri"/>
                <a:cs typeface="Calibri"/>
              </a:rPr>
              <a:t>l</a:t>
            </a:r>
            <a:r>
              <a:rPr sz="3000" baseline="1365" dirty="0">
                <a:latin typeface="Calibri"/>
                <a:cs typeface="Calibri"/>
              </a:rPr>
              <a:t>i</a:t>
            </a:r>
            <a:r>
              <a:rPr sz="3000" spc="4" baseline="1365" dirty="0">
                <a:latin typeface="Calibri"/>
                <a:cs typeface="Calibri"/>
              </a:rPr>
              <a:t>f</a:t>
            </a:r>
            <a:r>
              <a:rPr sz="3000" baseline="1365" dirty="0">
                <a:latin typeface="Calibri"/>
                <a:cs typeface="Calibri"/>
              </a:rPr>
              <a:t>y</a:t>
            </a:r>
            <a:r>
              <a:rPr sz="3000" spc="19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the</a:t>
            </a:r>
            <a:r>
              <a:rPr sz="3000" spc="-4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ci</a:t>
            </a:r>
            <a:r>
              <a:rPr sz="3000" spc="-25" baseline="1365" dirty="0">
                <a:latin typeface="Calibri"/>
                <a:cs typeface="Calibri"/>
              </a:rPr>
              <a:t>r</a:t>
            </a:r>
            <a:r>
              <a:rPr sz="3000" baseline="1365" dirty="0">
                <a:latin typeface="Calibri"/>
                <a:cs typeface="Calibri"/>
              </a:rPr>
              <a:t>c</a:t>
            </a:r>
            <a:r>
              <a:rPr sz="3000" spc="4" baseline="1365" dirty="0">
                <a:latin typeface="Calibri"/>
                <a:cs typeface="Calibri"/>
              </a:rPr>
              <a:t>u</a:t>
            </a:r>
            <a:r>
              <a:rPr sz="3000" baseline="1365" dirty="0">
                <a:latin typeface="Calibri"/>
                <a:cs typeface="Calibri"/>
              </a:rPr>
              <a:t>it.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90159" y="1070738"/>
            <a:ext cx="42346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latin typeface="Calibri"/>
                <a:cs typeface="Calibri"/>
              </a:rPr>
              <a:t>use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21452" y="1070738"/>
            <a:ext cx="27543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latin typeface="Calibri"/>
                <a:cs typeface="Calibri"/>
              </a:rPr>
              <a:t>of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04916" y="1070738"/>
            <a:ext cx="75034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latin typeface="Calibri"/>
                <a:cs typeface="Calibri"/>
              </a:rPr>
              <a:t>sou</a:t>
            </a:r>
            <a:r>
              <a:rPr sz="3000" spc="-29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ce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64121" y="1070738"/>
            <a:ext cx="171464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latin typeface="Calibri"/>
                <a:cs typeface="Calibri"/>
              </a:rPr>
              <a:t>t</a:t>
            </a:r>
            <a:r>
              <a:rPr sz="3000" spc="-34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an</a:t>
            </a:r>
            <a:r>
              <a:rPr sz="3000" spc="-25" baseline="2730" dirty="0">
                <a:latin typeface="Calibri"/>
                <a:cs typeface="Calibri"/>
              </a:rPr>
              <a:t>s</a:t>
            </a:r>
            <a:r>
              <a:rPr sz="3000" spc="-34" baseline="2730" dirty="0">
                <a:latin typeface="Calibri"/>
                <a:cs typeface="Calibri"/>
              </a:rPr>
              <a:t>f</a:t>
            </a:r>
            <a:r>
              <a:rPr sz="3000" baseline="2730" dirty="0">
                <a:latin typeface="Calibri"/>
                <a:cs typeface="Calibri"/>
              </a:rPr>
              <a:t>or</a:t>
            </a:r>
            <a:r>
              <a:rPr sz="3000" spc="-9" baseline="2730" dirty="0">
                <a:latin typeface="Calibri"/>
                <a:cs typeface="Calibri"/>
              </a:rPr>
              <a:t>ma</a:t>
            </a:r>
            <a:r>
              <a:rPr sz="3000" baseline="2730" dirty="0">
                <a:latin typeface="Calibri"/>
                <a:cs typeface="Calibri"/>
              </a:rPr>
              <a:t>tions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6622" y="1070738"/>
            <a:ext cx="45291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48395" y="1070738"/>
            <a:ext cx="115031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latin typeface="Calibri"/>
                <a:cs typeface="Calibri"/>
              </a:rPr>
              <a:t>equi</a:t>
            </a:r>
            <a:r>
              <a:rPr sz="3000" spc="-25" baseline="2730" dirty="0">
                <a:latin typeface="Calibri"/>
                <a:cs typeface="Calibri"/>
              </a:rPr>
              <a:t>v</a:t>
            </a:r>
            <a:r>
              <a:rPr sz="3000" baseline="2730" dirty="0">
                <a:latin typeface="Calibri"/>
                <a:cs typeface="Calibri"/>
              </a:rPr>
              <a:t>al</a:t>
            </a:r>
            <a:r>
              <a:rPr sz="3000" spc="-4" baseline="2730" dirty="0">
                <a:latin typeface="Calibri"/>
                <a:cs typeface="Calibri"/>
              </a:rPr>
              <a:t>e</a:t>
            </a:r>
            <a:r>
              <a:rPr sz="3000" spc="-19" baseline="2730" dirty="0">
                <a:latin typeface="Calibri"/>
                <a:cs typeface="Calibri"/>
              </a:rPr>
              <a:t>n</a:t>
            </a:r>
            <a:r>
              <a:rPr sz="3000" baseline="273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0297" y="3570478"/>
            <a:ext cx="8505471" cy="584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="1" baseline="2730" dirty="0">
                <a:latin typeface="Calibri"/>
                <a:cs typeface="Calibri"/>
              </a:rPr>
              <a:t>Figu</a:t>
            </a:r>
            <a:r>
              <a:rPr sz="3000" b="1" spc="-19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20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T</a:t>
            </a:r>
            <a:r>
              <a:rPr sz="3000" b="1" spc="4" baseline="2730" dirty="0">
                <a:latin typeface="Calibri"/>
                <a:cs typeface="Calibri"/>
              </a:rPr>
              <a:t>h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ci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c</a:t>
            </a:r>
            <a:r>
              <a:rPr sz="3000" b="1" spc="4" baseline="2730" dirty="0">
                <a:latin typeface="Calibri"/>
                <a:cs typeface="Calibri"/>
              </a:rPr>
              <a:t>u</a:t>
            </a:r>
            <a:r>
              <a:rPr sz="3000" b="1" baseline="2730" dirty="0">
                <a:latin typeface="Calibri"/>
                <a:cs typeface="Calibri"/>
              </a:rPr>
              <a:t>it</a:t>
            </a:r>
            <a:r>
              <a:rPr sz="3000" b="1" spc="-2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f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om Figu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19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spc="-14" baseline="2730" dirty="0">
                <a:latin typeface="Calibri"/>
                <a:cs typeface="Calibri"/>
              </a:rPr>
              <a:t>a</a:t>
            </a:r>
            <a:r>
              <a:rPr sz="3000" b="1" baseline="2730" dirty="0">
                <a:latin typeface="Calibri"/>
                <a:cs typeface="Calibri"/>
              </a:rPr>
              <a:t>f</a:t>
            </a:r>
            <a:r>
              <a:rPr sz="3000" b="1" spc="-19" baseline="2730" dirty="0">
                <a:latin typeface="Calibri"/>
                <a:cs typeface="Calibri"/>
              </a:rPr>
              <a:t>t</a:t>
            </a:r>
            <a:r>
              <a:rPr sz="3000" b="1" baseline="2730" dirty="0">
                <a:latin typeface="Calibri"/>
                <a:cs typeface="Calibri"/>
              </a:rPr>
              <a:t>er the </a:t>
            </a:r>
            <a:r>
              <a:rPr sz="3000" b="1" spc="-34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eplacing</a:t>
            </a:r>
            <a:r>
              <a:rPr sz="3000" b="1" spc="-4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the </a:t>
            </a:r>
            <a:r>
              <a:rPr sz="3000" b="1" spc="-29" baseline="2730" dirty="0">
                <a:latin typeface="Calibri"/>
                <a:cs typeface="Calibri"/>
              </a:rPr>
              <a:t>v</a:t>
            </a:r>
            <a:r>
              <a:rPr sz="3000" b="1" baseline="2730" dirty="0">
                <a:latin typeface="Calibri"/>
                <a:cs typeface="Calibri"/>
              </a:rPr>
              <a:t>oltm</a:t>
            </a:r>
            <a:r>
              <a:rPr sz="3000" b="1" spc="-9" baseline="2730" dirty="0">
                <a:latin typeface="Calibri"/>
                <a:cs typeface="Calibri"/>
              </a:rPr>
              <a:t>e</a:t>
            </a:r>
            <a:r>
              <a:rPr sz="3000" b="1" spc="-25" baseline="2730" dirty="0">
                <a:latin typeface="Calibri"/>
                <a:cs typeface="Calibri"/>
              </a:rPr>
              <a:t>t</a:t>
            </a:r>
            <a:r>
              <a:rPr sz="3000" b="1" baseline="2730" dirty="0">
                <a:latin typeface="Calibri"/>
                <a:cs typeface="Calibri"/>
              </a:rPr>
              <a:t>er</a:t>
            </a:r>
            <a:r>
              <a:rPr sz="3000" b="1" spc="-25" baseline="2730" dirty="0">
                <a:latin typeface="Calibri"/>
                <a:cs typeface="Calibri"/>
              </a:rPr>
              <a:t> </a:t>
            </a:r>
            <a:r>
              <a:rPr sz="3000" b="1" spc="-4" baseline="2730" dirty="0">
                <a:latin typeface="Calibri"/>
                <a:cs typeface="Calibri"/>
              </a:rPr>
              <a:t>b</a:t>
            </a:r>
            <a:r>
              <a:rPr sz="3000" b="1" baseline="2730" dirty="0">
                <a:latin typeface="Calibri"/>
                <a:cs typeface="Calibri"/>
              </a:rPr>
              <a:t>y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an o</a:t>
            </a:r>
            <a:r>
              <a:rPr sz="3000" b="1" spc="4" baseline="2730" dirty="0">
                <a:latin typeface="Calibri"/>
                <a:cs typeface="Calibri"/>
              </a:rPr>
              <a:t>p</a:t>
            </a:r>
            <a:r>
              <a:rPr sz="3000" b="1" baseline="2730" dirty="0">
                <a:latin typeface="Calibri"/>
                <a:cs typeface="Calibri"/>
              </a:rPr>
              <a:t>en</a:t>
            </a:r>
            <a:endParaRPr sz="2000">
              <a:latin typeface="Calibri"/>
              <a:cs typeface="Calibri"/>
            </a:endParaRPr>
          </a:p>
          <a:p>
            <a:pPr marL="3745826" marR="3977751" algn="ctr">
              <a:lnSpc>
                <a:spcPts val="2400"/>
              </a:lnSpc>
              <a:spcBef>
                <a:spcPts val="13"/>
              </a:spcBef>
            </a:pPr>
            <a:r>
              <a:rPr sz="3000" b="1" baseline="1365" dirty="0">
                <a:latin typeface="Calibri"/>
                <a:cs typeface="Calibri"/>
              </a:rPr>
              <a:t>ci</a:t>
            </a:r>
            <a:r>
              <a:rPr sz="3000" b="1" spc="-25" baseline="1365" dirty="0">
                <a:latin typeface="Calibri"/>
                <a:cs typeface="Calibri"/>
              </a:rPr>
              <a:t>r</a:t>
            </a:r>
            <a:r>
              <a:rPr sz="3000" b="1" baseline="1365" dirty="0">
                <a:latin typeface="Calibri"/>
                <a:cs typeface="Calibri"/>
              </a:rPr>
              <a:t>c</a:t>
            </a:r>
            <a:r>
              <a:rPr sz="3000" b="1" spc="4" baseline="1365" dirty="0">
                <a:latin typeface="Calibri"/>
                <a:cs typeface="Calibri"/>
              </a:rPr>
              <a:t>u</a:t>
            </a:r>
            <a:r>
              <a:rPr sz="3000" b="1" baseline="1365" dirty="0">
                <a:latin typeface="Calibri"/>
                <a:cs typeface="Calibri"/>
              </a:rPr>
              <a:t>it.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51151" y="6070422"/>
            <a:ext cx="6525391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="1" baseline="2730" dirty="0">
                <a:latin typeface="Calibri"/>
                <a:cs typeface="Calibri"/>
              </a:rPr>
              <a:t>Figu</a:t>
            </a:r>
            <a:r>
              <a:rPr sz="3000" b="1" spc="-19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21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Sepa</a:t>
            </a:r>
            <a:r>
              <a:rPr sz="3000" b="1" spc="-54" baseline="2730" dirty="0">
                <a:latin typeface="Calibri"/>
                <a:cs typeface="Calibri"/>
              </a:rPr>
              <a:t>r</a:t>
            </a:r>
            <a:r>
              <a:rPr sz="3000" b="1" spc="-29" baseline="2730" dirty="0">
                <a:latin typeface="Calibri"/>
                <a:cs typeface="Calibri"/>
              </a:rPr>
              <a:t>a</a:t>
            </a:r>
            <a:r>
              <a:rPr sz="3000" b="1" baseline="2730" dirty="0">
                <a:latin typeface="Calibri"/>
                <a:cs typeface="Calibri"/>
              </a:rPr>
              <a:t>ting t</a:t>
            </a:r>
            <a:r>
              <a:rPr sz="3000" b="1" spc="9" baseline="2730" dirty="0">
                <a:latin typeface="Calibri"/>
                <a:cs typeface="Calibri"/>
              </a:rPr>
              <a:t>h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ci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c</a:t>
            </a:r>
            <a:r>
              <a:rPr sz="3000" b="1" spc="4" baseline="2730" dirty="0">
                <a:latin typeface="Calibri"/>
                <a:cs typeface="Calibri"/>
              </a:rPr>
              <a:t>u</a:t>
            </a:r>
            <a:r>
              <a:rPr sz="3000" b="1" baseline="2730" dirty="0">
                <a:latin typeface="Calibri"/>
                <a:cs typeface="Calibri"/>
              </a:rPr>
              <a:t>it</a:t>
            </a:r>
            <a:r>
              <a:rPr sz="3000" b="1" spc="-2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f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om Figu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20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i</a:t>
            </a:r>
            <a:r>
              <a:rPr sz="3000" b="1" spc="-19" baseline="2730" dirty="0">
                <a:latin typeface="Calibri"/>
                <a:cs typeface="Calibri"/>
              </a:rPr>
              <a:t>n</a:t>
            </a:r>
            <a:r>
              <a:rPr sz="3000" b="1" spc="-25" baseline="2730" dirty="0">
                <a:latin typeface="Calibri"/>
                <a:cs typeface="Calibri"/>
              </a:rPr>
              <a:t>t</a:t>
            </a:r>
            <a:r>
              <a:rPr sz="3000" b="1" baseline="2730" dirty="0">
                <a:latin typeface="Calibri"/>
                <a:cs typeface="Calibri"/>
              </a:rPr>
              <a:t>o</a:t>
            </a:r>
            <a:r>
              <a:rPr sz="3000" b="1" spc="-1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t</a:t>
            </a:r>
            <a:r>
              <a:rPr sz="3000" b="1" spc="-14" baseline="2730" dirty="0">
                <a:latin typeface="Calibri"/>
                <a:cs typeface="Calibri"/>
              </a:rPr>
              <a:t>w</a:t>
            </a:r>
            <a:r>
              <a:rPr sz="3000" b="1" baseline="2730" dirty="0">
                <a:latin typeface="Calibri"/>
                <a:cs typeface="Calibri"/>
              </a:rPr>
              <a:t>o</a:t>
            </a:r>
            <a:r>
              <a:rPr sz="3000" b="1" spc="-1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parts.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741" y="6578220"/>
            <a:ext cx="992125" cy="185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5"/>
              </a:lnSpc>
              <a:spcBef>
                <a:spcPts val="69"/>
              </a:spcBef>
            </a:pP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100" baseline="227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1</a:t>
            </a:r>
            <a:r>
              <a:rPr sz="1200" b="1" spc="-9" baseline="27306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1200" b="1" baseline="27306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200" b="1" spc="105" baseline="27306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94" baseline="2275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ea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9764" y="6578219"/>
            <a:ext cx="2610980" cy="185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lang="en-US" b="1" baseline="2275" dirty="0">
                <a:solidFill>
                  <a:srgbClr val="001F5F"/>
                </a:solidFill>
                <a:latin typeface="Calibri"/>
                <a:cs typeface="Calibri"/>
              </a:rPr>
              <a:t>Electrical &amp; Electronics Systems (EE1002)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3767202" y="1219201"/>
            <a:ext cx="4657725" cy="1933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95777" y="3781426"/>
            <a:ext cx="4600575" cy="1857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93112" y="3265679"/>
            <a:ext cx="764157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="1" baseline="2730" dirty="0">
                <a:latin typeface="Calibri"/>
                <a:cs typeface="Calibri"/>
              </a:rPr>
              <a:t>Figu</a:t>
            </a:r>
            <a:r>
              <a:rPr sz="3000" b="1" spc="-19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22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T</a:t>
            </a:r>
            <a:r>
              <a:rPr sz="3000" b="1" spc="4" baseline="2730" dirty="0">
                <a:latin typeface="Calibri"/>
                <a:cs typeface="Calibri"/>
              </a:rPr>
              <a:t>h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ci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c</a:t>
            </a:r>
            <a:r>
              <a:rPr sz="3000" b="1" spc="4" baseline="2730" dirty="0">
                <a:latin typeface="Calibri"/>
                <a:cs typeface="Calibri"/>
              </a:rPr>
              <a:t>u</a:t>
            </a:r>
            <a:r>
              <a:rPr sz="3000" b="1" baseline="2730" dirty="0">
                <a:latin typeface="Calibri"/>
                <a:cs typeface="Calibri"/>
              </a:rPr>
              <a:t>it</a:t>
            </a:r>
            <a:r>
              <a:rPr sz="3000" b="1" spc="-2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f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om Figu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21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spc="-14" baseline="2730" dirty="0">
                <a:latin typeface="Calibri"/>
                <a:cs typeface="Calibri"/>
              </a:rPr>
              <a:t>a</a:t>
            </a:r>
            <a:r>
              <a:rPr sz="3000" b="1" baseline="2730" dirty="0">
                <a:latin typeface="Calibri"/>
                <a:cs typeface="Calibri"/>
              </a:rPr>
              <a:t>f</a:t>
            </a:r>
            <a:r>
              <a:rPr sz="3000" b="1" spc="-19" baseline="2730" dirty="0">
                <a:latin typeface="Calibri"/>
                <a:cs typeface="Calibri"/>
              </a:rPr>
              <a:t>t</a:t>
            </a:r>
            <a:r>
              <a:rPr sz="3000" b="1" baseline="2730" dirty="0">
                <a:latin typeface="Calibri"/>
                <a:cs typeface="Calibri"/>
              </a:rPr>
              <a:t>er doi</a:t>
            </a:r>
            <a:r>
              <a:rPr sz="3000" b="1" spc="9" baseline="2730" dirty="0">
                <a:latin typeface="Calibri"/>
                <a:cs typeface="Calibri"/>
              </a:rPr>
              <a:t>n</a:t>
            </a:r>
            <a:r>
              <a:rPr sz="3000" b="1" baseline="2730" dirty="0">
                <a:latin typeface="Calibri"/>
                <a:cs typeface="Calibri"/>
              </a:rPr>
              <a:t>g</a:t>
            </a:r>
            <a:r>
              <a:rPr sz="3000" b="1" spc="-1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a so</a:t>
            </a:r>
            <a:r>
              <a:rPr sz="3000" b="1" spc="9" baseline="2730" dirty="0">
                <a:latin typeface="Calibri"/>
                <a:cs typeface="Calibri"/>
              </a:rPr>
              <a:t>u</a:t>
            </a:r>
            <a:r>
              <a:rPr sz="3000" b="1" spc="-29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ce</a:t>
            </a:r>
            <a:r>
              <a:rPr sz="3000" b="1" spc="-1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t</a:t>
            </a:r>
            <a:r>
              <a:rPr sz="3000" b="1" spc="-50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an</a:t>
            </a:r>
            <a:r>
              <a:rPr sz="3000" b="1" spc="-9" baseline="2730" dirty="0">
                <a:latin typeface="Calibri"/>
                <a:cs typeface="Calibri"/>
              </a:rPr>
              <a:t>s</a:t>
            </a:r>
            <a:r>
              <a:rPr sz="3000" b="1" spc="-34" baseline="2730" dirty="0">
                <a:latin typeface="Calibri"/>
                <a:cs typeface="Calibri"/>
              </a:rPr>
              <a:t>f</a:t>
            </a:r>
            <a:r>
              <a:rPr sz="3000" b="1" baseline="2730" dirty="0">
                <a:latin typeface="Calibri"/>
                <a:cs typeface="Calibri"/>
              </a:rPr>
              <a:t>orm</a:t>
            </a:r>
            <a:r>
              <a:rPr sz="3000" b="1" spc="-29" baseline="2730" dirty="0">
                <a:latin typeface="Calibri"/>
                <a:cs typeface="Calibri"/>
              </a:rPr>
              <a:t>a</a:t>
            </a:r>
            <a:r>
              <a:rPr sz="3000" b="1" baseline="2730" dirty="0">
                <a:latin typeface="Calibri"/>
                <a:cs typeface="Calibri"/>
              </a:rPr>
              <a:t>tio</a:t>
            </a:r>
            <a:r>
              <a:rPr sz="3000" b="1" spc="25" baseline="2730" dirty="0">
                <a:latin typeface="Calibri"/>
                <a:cs typeface="Calibri"/>
              </a:rPr>
              <a:t>n</a:t>
            </a:r>
            <a:r>
              <a:rPr sz="3000" b="1" baseline="273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67381" y="5826582"/>
            <a:ext cx="652519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="1" baseline="2730" dirty="0">
                <a:latin typeface="Calibri"/>
                <a:cs typeface="Calibri"/>
              </a:rPr>
              <a:t>Figu</a:t>
            </a:r>
            <a:r>
              <a:rPr sz="3000" b="1" spc="-19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23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Sepa</a:t>
            </a:r>
            <a:r>
              <a:rPr sz="3000" b="1" spc="-54" baseline="2730" dirty="0">
                <a:latin typeface="Calibri"/>
                <a:cs typeface="Calibri"/>
              </a:rPr>
              <a:t>r</a:t>
            </a:r>
            <a:r>
              <a:rPr sz="3000" b="1" spc="-29" baseline="2730" dirty="0">
                <a:latin typeface="Calibri"/>
                <a:cs typeface="Calibri"/>
              </a:rPr>
              <a:t>a</a:t>
            </a:r>
            <a:r>
              <a:rPr sz="3000" b="1" baseline="2730" dirty="0">
                <a:latin typeface="Calibri"/>
                <a:cs typeface="Calibri"/>
              </a:rPr>
              <a:t>ting t</a:t>
            </a:r>
            <a:r>
              <a:rPr sz="3000" b="1" spc="9" baseline="2730" dirty="0">
                <a:latin typeface="Calibri"/>
                <a:cs typeface="Calibri"/>
              </a:rPr>
              <a:t>h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ci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c</a:t>
            </a:r>
            <a:r>
              <a:rPr sz="3000" b="1" spc="4" baseline="2730" dirty="0">
                <a:latin typeface="Calibri"/>
                <a:cs typeface="Calibri"/>
              </a:rPr>
              <a:t>u</a:t>
            </a:r>
            <a:r>
              <a:rPr sz="3000" b="1" baseline="2730" dirty="0">
                <a:latin typeface="Calibri"/>
                <a:cs typeface="Calibri"/>
              </a:rPr>
              <a:t>it</a:t>
            </a:r>
            <a:r>
              <a:rPr sz="3000" b="1" spc="-2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f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om Figu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22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i</a:t>
            </a:r>
            <a:r>
              <a:rPr sz="3000" b="1" spc="-19" baseline="2730" dirty="0">
                <a:latin typeface="Calibri"/>
                <a:cs typeface="Calibri"/>
              </a:rPr>
              <a:t>n</a:t>
            </a:r>
            <a:r>
              <a:rPr sz="3000" b="1" spc="-25" baseline="2730" dirty="0">
                <a:latin typeface="Calibri"/>
                <a:cs typeface="Calibri"/>
              </a:rPr>
              <a:t>t</a:t>
            </a:r>
            <a:r>
              <a:rPr sz="3000" b="1" baseline="2730" dirty="0">
                <a:latin typeface="Calibri"/>
                <a:cs typeface="Calibri"/>
              </a:rPr>
              <a:t>o</a:t>
            </a:r>
            <a:r>
              <a:rPr sz="3000" b="1" spc="-1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t</a:t>
            </a:r>
            <a:r>
              <a:rPr sz="3000" b="1" spc="-14" baseline="2730" dirty="0">
                <a:latin typeface="Calibri"/>
                <a:cs typeface="Calibri"/>
              </a:rPr>
              <a:t>w</a:t>
            </a:r>
            <a:r>
              <a:rPr sz="3000" b="1" baseline="2730" dirty="0">
                <a:latin typeface="Calibri"/>
                <a:cs typeface="Calibri"/>
              </a:rPr>
              <a:t>o</a:t>
            </a:r>
            <a:r>
              <a:rPr sz="3000" b="1" spc="-1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parts.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741" y="6578220"/>
            <a:ext cx="992125" cy="185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5"/>
              </a:lnSpc>
              <a:spcBef>
                <a:spcPts val="69"/>
              </a:spcBef>
            </a:pP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100" baseline="227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1</a:t>
            </a:r>
            <a:r>
              <a:rPr sz="1200" b="1" spc="-9" baseline="27306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1200" b="1" baseline="27306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200" b="1" spc="105" baseline="27306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94" baseline="2275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ea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98724" y="6586221"/>
            <a:ext cx="270210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lang="en-US" sz="1200" b="1" dirty="0">
                <a:latin typeface="Calibri"/>
                <a:cs typeface="Calibri"/>
              </a:rPr>
              <a:t>Electrical &amp; Electronics Systems (EE1002)</a:t>
            </a:r>
            <a:endParaRPr sz="1200" b="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4352925" y="990601"/>
            <a:ext cx="3486150" cy="1876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71975" y="3505200"/>
            <a:ext cx="3448050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00149" y="2899919"/>
            <a:ext cx="7807415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140"/>
              </a:lnSpc>
              <a:spcBef>
                <a:spcPts val="107"/>
              </a:spcBef>
            </a:pPr>
            <a:r>
              <a:rPr sz="3000" b="1" baseline="2730" dirty="0">
                <a:latin typeface="Calibri"/>
                <a:cs typeface="Calibri"/>
              </a:rPr>
              <a:t>Figu</a:t>
            </a:r>
            <a:r>
              <a:rPr sz="3000" b="1" spc="-19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4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24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T</a:t>
            </a:r>
            <a:r>
              <a:rPr sz="3000" b="1" spc="4" baseline="2730" dirty="0">
                <a:latin typeface="Calibri"/>
                <a:cs typeface="Calibri"/>
              </a:rPr>
              <a:t>h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ci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c</a:t>
            </a:r>
            <a:r>
              <a:rPr sz="3000" b="1" spc="4" baseline="2730" dirty="0">
                <a:latin typeface="Calibri"/>
                <a:cs typeface="Calibri"/>
              </a:rPr>
              <a:t>u</a:t>
            </a:r>
            <a:r>
              <a:rPr sz="3000" b="1" baseline="2730" dirty="0">
                <a:latin typeface="Calibri"/>
                <a:cs typeface="Calibri"/>
              </a:rPr>
              <a:t>it</a:t>
            </a:r>
            <a:r>
              <a:rPr sz="3000" b="1" spc="-2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f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om Figu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23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spc="-14" baseline="2730" dirty="0">
                <a:latin typeface="Calibri"/>
                <a:cs typeface="Calibri"/>
              </a:rPr>
              <a:t>a</a:t>
            </a:r>
            <a:r>
              <a:rPr sz="3000" b="1" baseline="2730" dirty="0">
                <a:latin typeface="Calibri"/>
                <a:cs typeface="Calibri"/>
              </a:rPr>
              <a:t>f</a:t>
            </a:r>
            <a:r>
              <a:rPr sz="3000" b="1" spc="-19" baseline="2730" dirty="0">
                <a:latin typeface="Calibri"/>
                <a:cs typeface="Calibri"/>
              </a:rPr>
              <a:t>t</a:t>
            </a:r>
            <a:r>
              <a:rPr sz="3000" b="1" baseline="2730" dirty="0">
                <a:latin typeface="Calibri"/>
                <a:cs typeface="Calibri"/>
              </a:rPr>
              <a:t>er </a:t>
            </a:r>
            <a:r>
              <a:rPr sz="3000" b="1" spc="-29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eplacing</a:t>
            </a:r>
            <a:r>
              <a:rPr sz="3000" b="1" spc="-4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series</a:t>
            </a:r>
            <a:r>
              <a:rPr sz="3000" b="1" spc="4" baseline="2730" dirty="0">
                <a:latin typeface="Calibri"/>
                <a:cs typeface="Calibri"/>
              </a:rPr>
              <a:t> </a:t>
            </a:r>
            <a:r>
              <a:rPr sz="3000" b="1" spc="-29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esi</a:t>
            </a:r>
            <a:r>
              <a:rPr sz="3000" b="1" spc="-14" baseline="2730" dirty="0">
                <a:latin typeface="Calibri"/>
                <a:cs typeface="Calibri"/>
              </a:rPr>
              <a:t>s</a:t>
            </a:r>
            <a:r>
              <a:rPr sz="3000" b="1" spc="-25" baseline="2730" dirty="0">
                <a:latin typeface="Calibri"/>
                <a:cs typeface="Calibri"/>
              </a:rPr>
              <a:t>t</a:t>
            </a:r>
            <a:r>
              <a:rPr sz="3000" b="1" baseline="2730" dirty="0">
                <a:latin typeface="Calibri"/>
                <a:cs typeface="Calibri"/>
              </a:rPr>
              <a:t>o</a:t>
            </a:r>
            <a:r>
              <a:rPr sz="3000" b="1" spc="-25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s</a:t>
            </a:r>
            <a:r>
              <a:rPr sz="3000" b="1" spc="-14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with</a:t>
            </a:r>
            <a:r>
              <a:rPr sz="3000" b="1" spc="-1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an</a:t>
            </a:r>
            <a:endParaRPr sz="2000">
              <a:latin typeface="Calibri"/>
              <a:cs typeface="Calibri"/>
            </a:endParaRPr>
          </a:p>
          <a:p>
            <a:pPr marL="2880194" marR="2897553" algn="ctr">
              <a:lnSpc>
                <a:spcPts val="2400"/>
              </a:lnSpc>
              <a:spcBef>
                <a:spcPts val="13"/>
              </a:spcBef>
            </a:pPr>
            <a:r>
              <a:rPr sz="3000" b="1" baseline="1365" dirty="0">
                <a:latin typeface="Calibri"/>
                <a:cs typeface="Calibri"/>
              </a:rPr>
              <a:t>eq</a:t>
            </a:r>
            <a:r>
              <a:rPr sz="3000" b="1" spc="4" baseline="1365" dirty="0">
                <a:latin typeface="Calibri"/>
                <a:cs typeface="Calibri"/>
              </a:rPr>
              <a:t>u</a:t>
            </a:r>
            <a:r>
              <a:rPr sz="3000" b="1" baseline="1365" dirty="0">
                <a:latin typeface="Calibri"/>
                <a:cs typeface="Calibri"/>
              </a:rPr>
              <a:t>i</a:t>
            </a:r>
            <a:r>
              <a:rPr sz="3000" b="1" spc="-25" baseline="1365" dirty="0">
                <a:latin typeface="Calibri"/>
                <a:cs typeface="Calibri"/>
              </a:rPr>
              <a:t>v</a:t>
            </a:r>
            <a:r>
              <a:rPr sz="3000" b="1" baseline="1365" dirty="0">
                <a:latin typeface="Calibri"/>
                <a:cs typeface="Calibri"/>
              </a:rPr>
              <a:t>a</a:t>
            </a:r>
            <a:r>
              <a:rPr sz="3000" b="1" spc="-4" baseline="1365" dirty="0">
                <a:latin typeface="Calibri"/>
                <a:cs typeface="Calibri"/>
              </a:rPr>
              <a:t>l</a:t>
            </a:r>
            <a:r>
              <a:rPr sz="3000" b="1" baseline="1365" dirty="0">
                <a:latin typeface="Calibri"/>
                <a:cs typeface="Calibri"/>
              </a:rPr>
              <a:t>e</a:t>
            </a:r>
            <a:r>
              <a:rPr sz="3000" b="1" spc="-19" baseline="1365" dirty="0">
                <a:latin typeface="Calibri"/>
                <a:cs typeface="Calibri"/>
              </a:rPr>
              <a:t>n</a:t>
            </a:r>
            <a:r>
              <a:rPr sz="3000" b="1" baseline="1365" dirty="0">
                <a:latin typeface="Calibri"/>
                <a:cs typeface="Calibri"/>
              </a:rPr>
              <a:t>t</a:t>
            </a:r>
            <a:r>
              <a:rPr sz="3000" b="1" spc="-19" baseline="1365" dirty="0">
                <a:latin typeface="Calibri"/>
                <a:cs typeface="Calibri"/>
              </a:rPr>
              <a:t> </a:t>
            </a:r>
            <a:r>
              <a:rPr sz="3000" b="1" spc="-29" baseline="1365" dirty="0">
                <a:latin typeface="Calibri"/>
                <a:cs typeface="Calibri"/>
              </a:rPr>
              <a:t>r</a:t>
            </a:r>
            <a:r>
              <a:rPr sz="3000" b="1" baseline="1365" dirty="0">
                <a:latin typeface="Calibri"/>
                <a:cs typeface="Calibri"/>
              </a:rPr>
              <a:t>esi</a:t>
            </a:r>
            <a:r>
              <a:rPr sz="3000" b="1" spc="-14" baseline="1365" dirty="0">
                <a:latin typeface="Calibri"/>
                <a:cs typeface="Calibri"/>
              </a:rPr>
              <a:t>s</a:t>
            </a:r>
            <a:r>
              <a:rPr sz="3000" b="1" spc="-25" baseline="1365" dirty="0">
                <a:latin typeface="Calibri"/>
                <a:cs typeface="Calibri"/>
              </a:rPr>
              <a:t>t</a:t>
            </a:r>
            <a:r>
              <a:rPr sz="3000" b="1" baseline="1365" dirty="0">
                <a:latin typeface="Calibri"/>
                <a:cs typeface="Calibri"/>
              </a:rPr>
              <a:t>or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1340" y="5399633"/>
            <a:ext cx="7787978" cy="645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75182">
              <a:lnSpc>
                <a:spcPts val="2140"/>
              </a:lnSpc>
              <a:spcBef>
                <a:spcPts val="107"/>
              </a:spcBef>
            </a:pPr>
            <a:r>
              <a:rPr sz="3000" b="1" baseline="2730" dirty="0">
                <a:latin typeface="Calibri"/>
                <a:cs typeface="Calibri"/>
              </a:rPr>
              <a:t>Figu</a:t>
            </a:r>
            <a:r>
              <a:rPr sz="3000" b="1" spc="-29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25 The</a:t>
            </a:r>
            <a:r>
              <a:rPr sz="3000" b="1" spc="-1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ci</a:t>
            </a:r>
            <a:r>
              <a:rPr sz="3000" b="1" spc="-29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cuit</a:t>
            </a:r>
            <a:r>
              <a:rPr sz="3000" b="1" spc="-14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f</a:t>
            </a:r>
            <a:r>
              <a:rPr sz="3000" b="1" spc="-29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om</a:t>
            </a:r>
            <a:r>
              <a:rPr sz="3000" b="1" spc="-1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Figu</a:t>
            </a:r>
            <a:r>
              <a:rPr sz="3000" b="1" spc="-29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e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24 </a:t>
            </a:r>
            <a:r>
              <a:rPr sz="3000" b="1" spc="-25" baseline="2730" dirty="0">
                <a:latin typeface="Calibri"/>
                <a:cs typeface="Calibri"/>
              </a:rPr>
              <a:t>a</a:t>
            </a:r>
            <a:r>
              <a:rPr sz="3000" b="1" baseline="2730" dirty="0">
                <a:latin typeface="Calibri"/>
                <a:cs typeface="Calibri"/>
              </a:rPr>
              <a:t>f</a:t>
            </a:r>
            <a:r>
              <a:rPr sz="3000" b="1" spc="-19" baseline="2730" dirty="0">
                <a:latin typeface="Calibri"/>
                <a:cs typeface="Calibri"/>
              </a:rPr>
              <a:t>t</a:t>
            </a:r>
            <a:r>
              <a:rPr sz="3000" b="1" baseline="2730" dirty="0">
                <a:latin typeface="Calibri"/>
                <a:cs typeface="Calibri"/>
              </a:rPr>
              <a:t>er numbering</a:t>
            </a:r>
            <a:r>
              <a:rPr sz="3000" b="1" spc="-34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the</a:t>
            </a:r>
            <a:r>
              <a:rPr sz="3000" b="1" spc="-4" baseline="2730" dirty="0">
                <a:latin typeface="Calibri"/>
                <a:cs typeface="Calibri"/>
              </a:rPr>
              <a:t> </a:t>
            </a:r>
            <a:r>
              <a:rPr sz="3000" b="1" baseline="2730" dirty="0">
                <a:latin typeface="Calibri"/>
                <a:cs typeface="Calibri"/>
              </a:rPr>
              <a:t>node</a:t>
            </a:r>
            <a:r>
              <a:rPr sz="3000" b="1" spc="9" baseline="2730" dirty="0">
                <a:latin typeface="Calibri"/>
                <a:cs typeface="Calibri"/>
              </a:rPr>
              <a:t>s</a:t>
            </a:r>
            <a:r>
              <a:rPr sz="3000" b="1" baseline="273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2700" marR="38221">
              <a:lnSpc>
                <a:spcPct val="101725"/>
              </a:lnSpc>
              <a:spcBef>
                <a:spcPts val="327"/>
              </a:spcBef>
            </a:pPr>
            <a:r>
              <a:rPr sz="2000" dirty="0">
                <a:latin typeface="Calibri"/>
                <a:cs typeface="Calibri"/>
              </a:rPr>
              <a:t>Fig</a:t>
            </a:r>
            <a:r>
              <a:rPr sz="2000" spc="4" dirty="0">
                <a:latin typeface="Calibri"/>
                <a:cs typeface="Calibri"/>
              </a:rPr>
              <a:t>u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" dirty="0">
                <a:latin typeface="Calibri"/>
                <a:cs typeface="Calibri"/>
              </a:rPr>
              <a:t> </a:t>
            </a:r>
            <a:r>
              <a:rPr sz="2000" spc="4" dirty="0">
                <a:latin typeface="Calibri"/>
                <a:cs typeface="Calibri"/>
              </a:rPr>
              <a:t>2</a:t>
            </a:r>
            <a:r>
              <a:rPr sz="2000" dirty="0">
                <a:latin typeface="Calibri"/>
                <a:cs typeface="Calibri"/>
              </a:rPr>
              <a:t>5</a:t>
            </a:r>
            <a:r>
              <a:rPr sz="2000" spc="-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</a:t>
            </a:r>
            <a:r>
              <a:rPr sz="2000" spc="-14" dirty="0">
                <a:latin typeface="Calibri"/>
                <a:cs typeface="Calibri"/>
              </a:rPr>
              <a:t>ow</a:t>
            </a:r>
            <a:r>
              <a:rPr sz="2000" dirty="0">
                <a:latin typeface="Calibri"/>
                <a:cs typeface="Calibri"/>
              </a:rPr>
              <a:t>s the</a:t>
            </a:r>
            <a:r>
              <a:rPr sz="2000" spc="-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4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mp</a:t>
            </a:r>
            <a:r>
              <a:rPr sz="2000" spc="-4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9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ed</a:t>
            </a:r>
            <a:r>
              <a:rPr sz="2000" spc="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ci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4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it </a:t>
            </a:r>
            <a:r>
              <a:rPr sz="2000" spc="-9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9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4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mbe</a:t>
            </a:r>
            <a:r>
              <a:rPr sz="2000" spc="-4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ing</a:t>
            </a:r>
            <a:r>
              <a:rPr sz="2000" spc="-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</a:t>
            </a:r>
            <a:r>
              <a:rPr sz="2000" spc="4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741" y="6578220"/>
            <a:ext cx="992125" cy="185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5"/>
              </a:lnSpc>
              <a:spcBef>
                <a:spcPts val="69"/>
              </a:spcBef>
            </a:pP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100" baseline="227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1</a:t>
            </a:r>
            <a:r>
              <a:rPr sz="1200" b="1" spc="-9" baseline="27306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1200" b="1" baseline="27306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200" b="1" spc="105" baseline="27306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94" baseline="2275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ea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9764" y="6586221"/>
            <a:ext cx="265351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lang="en-US" b="1" baseline="2275" dirty="0">
                <a:solidFill>
                  <a:srgbClr val="001F5F"/>
                </a:solidFill>
                <a:latin typeface="Calibri"/>
                <a:cs typeface="Calibri"/>
              </a:rPr>
              <a:t>Electrical &amp; Electronics Systems (EE1002)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4DE6CB5B-B042-42CC-BDF4-44EECFD503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397938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7EC7A8-5BE3-42D7-8870-1FF9B4A28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6334" y="643467"/>
            <a:ext cx="9812202" cy="3569242"/>
          </a:xfrm>
        </p:spPr>
        <p:txBody>
          <a:bodyPr anchor="t">
            <a:normAutofit/>
          </a:bodyPr>
          <a:lstStyle/>
          <a:p>
            <a:pPr algn="r"/>
            <a:r>
              <a:rPr lang="en-US" sz="4800" dirty="0">
                <a:solidFill>
                  <a:srgbClr val="FFC000"/>
                </a:solidFill>
              </a:rPr>
              <a:t>CO1 mapped with PROGRAM OUTCOMES MAPPING WITH [PO1],[PO2] , [PO3],[PO4],[PO7],[PO8]&amp; [PO10]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0103C69-3A4E-47DE-A716-E3F308208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985" y="5240189"/>
            <a:ext cx="10993546" cy="590321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2490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967586" y="2312948"/>
            <a:ext cx="7842025" cy="1765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53871" marR="61036">
              <a:lnSpc>
                <a:spcPts val="4585"/>
              </a:lnSpc>
              <a:spcBef>
                <a:spcPts val="229"/>
              </a:spcBef>
            </a:pPr>
            <a:r>
              <a:rPr sz="6600" b="1" baseline="3103" dirty="0">
                <a:solidFill>
                  <a:srgbClr val="888888"/>
                </a:solidFill>
                <a:latin typeface="Calibri"/>
                <a:cs typeface="Calibri"/>
              </a:rPr>
              <a:t>An</a:t>
            </a:r>
            <a:r>
              <a:rPr sz="6600" b="1" spc="-9" baseline="3103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6600" b="1" baseline="3103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r>
              <a:rPr sz="6600" b="1" spc="-25" baseline="3103" dirty="0">
                <a:solidFill>
                  <a:srgbClr val="888888"/>
                </a:solidFill>
                <a:latin typeface="Calibri"/>
                <a:cs typeface="Calibri"/>
              </a:rPr>
              <a:t>y</a:t>
            </a:r>
            <a:r>
              <a:rPr sz="6600" b="1" baseline="3103" dirty="0">
                <a:solidFill>
                  <a:srgbClr val="888888"/>
                </a:solidFill>
                <a:latin typeface="Calibri"/>
                <a:cs typeface="Calibri"/>
              </a:rPr>
              <a:t>sis</a:t>
            </a:r>
            <a:r>
              <a:rPr sz="6600" b="1" spc="-14" baseline="3103" dirty="0">
                <a:solidFill>
                  <a:srgbClr val="888888"/>
                </a:solidFill>
                <a:latin typeface="Calibri"/>
                <a:cs typeface="Calibri"/>
              </a:rPr>
              <a:t> o</a:t>
            </a:r>
            <a:r>
              <a:rPr sz="6600" b="1" baseline="3103" dirty="0">
                <a:solidFill>
                  <a:srgbClr val="888888"/>
                </a:solidFill>
                <a:latin typeface="Calibri"/>
                <a:cs typeface="Calibri"/>
              </a:rPr>
              <a:t>f Electric</a:t>
            </a:r>
            <a:r>
              <a:rPr sz="6600" b="1" spc="-39" baseline="3103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6600" b="1" baseline="3103" dirty="0">
                <a:solidFill>
                  <a:srgbClr val="888888"/>
                </a:solidFill>
                <a:latin typeface="Calibri"/>
                <a:cs typeface="Calibri"/>
              </a:rPr>
              <a:t>Ci</a:t>
            </a:r>
            <a:r>
              <a:rPr sz="6600" b="1" spc="-69" baseline="3103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6600" b="1" baseline="3103" dirty="0">
                <a:solidFill>
                  <a:srgbClr val="888888"/>
                </a:solidFill>
                <a:latin typeface="Calibri"/>
                <a:cs typeface="Calibri"/>
              </a:rPr>
              <a:t>cuits</a:t>
            </a:r>
            <a:endParaRPr sz="4400" dirty="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1878"/>
              </a:spcBef>
            </a:pPr>
            <a:endParaRPr lang="en-US" sz="400" dirty="0">
              <a:solidFill>
                <a:srgbClr val="888888"/>
              </a:solidFill>
              <a:latin typeface="Calibri"/>
              <a:cs typeface="Calibri"/>
            </a:endParaRPr>
          </a:p>
          <a:p>
            <a:pPr marL="12700" algn="ctr">
              <a:lnSpc>
                <a:spcPct val="101725"/>
              </a:lnSpc>
              <a:spcBef>
                <a:spcPts val="1878"/>
              </a:spcBef>
            </a:pPr>
            <a:r>
              <a:rPr sz="3200" dirty="0">
                <a:solidFill>
                  <a:srgbClr val="888888"/>
                </a:solidFill>
                <a:latin typeface="Calibri"/>
                <a:cs typeface="Calibri"/>
              </a:rPr>
              <a:t>Sou</a:t>
            </a:r>
            <a:r>
              <a:rPr sz="3200" spc="-50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888888"/>
                </a:solidFill>
                <a:latin typeface="Calibri"/>
                <a:cs typeface="Calibri"/>
              </a:rPr>
              <a:t>ce</a:t>
            </a:r>
            <a:r>
              <a:rPr sz="3200" spc="-9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3200" spc="-204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3200" spc="-59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888888"/>
                </a:solidFill>
                <a:latin typeface="Calibri"/>
                <a:cs typeface="Calibri"/>
              </a:rPr>
              <a:t>an</a:t>
            </a:r>
            <a:r>
              <a:rPr sz="3200" spc="-29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sz="3200" spc="-75" dirty="0">
                <a:solidFill>
                  <a:srgbClr val="888888"/>
                </a:solidFill>
                <a:latin typeface="Calibri"/>
                <a:cs typeface="Calibri"/>
              </a:rPr>
              <a:t>f</a:t>
            </a:r>
            <a:r>
              <a:rPr sz="3200" dirty="0">
                <a:solidFill>
                  <a:srgbClr val="888888"/>
                </a:solidFill>
                <a:latin typeface="Calibri"/>
                <a:cs typeface="Calibri"/>
              </a:rPr>
              <a:t>orm</a:t>
            </a:r>
            <a:r>
              <a:rPr sz="3200" spc="-25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3200" spc="-9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3200" dirty="0">
                <a:solidFill>
                  <a:srgbClr val="888888"/>
                </a:solidFill>
                <a:latin typeface="Calibri"/>
                <a:cs typeface="Calibri"/>
              </a:rPr>
              <a:t>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72862" y="4568190"/>
            <a:ext cx="115585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baseline="2925" dirty="0">
                <a:solidFill>
                  <a:srgbClr val="888888"/>
                </a:solidFill>
                <a:latin typeface="Calibri"/>
                <a:cs typeface="Calibri"/>
              </a:rPr>
              <a:t>Lectu</a:t>
            </a:r>
            <a:r>
              <a:rPr sz="4200" spc="-39" baseline="29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4200" baseline="292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612844" y="4568190"/>
            <a:ext cx="258637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lang="en-US" sz="4200" baseline="2925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5376800" y="1094739"/>
            <a:ext cx="1494385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55"/>
              </a:lnSpc>
              <a:spcBef>
                <a:spcPts val="157"/>
              </a:spcBef>
            </a:pPr>
            <a:r>
              <a:rPr sz="4500" b="1" u="heavy" baseline="2730" dirty="0">
                <a:latin typeface="Calibri"/>
                <a:cs typeface="Calibri"/>
              </a:rPr>
              <a:t>Co</a:t>
            </a:r>
            <a:r>
              <a:rPr sz="4500" b="1" u="heavy" spc="-34" baseline="2730" dirty="0">
                <a:latin typeface="Calibri"/>
                <a:cs typeface="Calibri"/>
              </a:rPr>
              <a:t>n</a:t>
            </a:r>
            <a:r>
              <a:rPr sz="4500" b="1" u="heavy" spc="-29" baseline="2730" dirty="0">
                <a:latin typeface="Calibri"/>
                <a:cs typeface="Calibri"/>
              </a:rPr>
              <a:t>t</a:t>
            </a:r>
            <a:r>
              <a:rPr sz="4500" b="1" u="heavy" baseline="2730" dirty="0">
                <a:latin typeface="Calibri"/>
                <a:cs typeface="Calibri"/>
              </a:rPr>
              <a:t>e</a:t>
            </a:r>
            <a:r>
              <a:rPr sz="4500" b="1" u="heavy" spc="-25" baseline="2730" dirty="0">
                <a:latin typeface="Calibri"/>
                <a:cs typeface="Calibri"/>
              </a:rPr>
              <a:t>n</a:t>
            </a:r>
            <a:r>
              <a:rPr sz="4500" b="1" u="heavy" baseline="2730" dirty="0">
                <a:latin typeface="Calibri"/>
                <a:cs typeface="Calibri"/>
              </a:rPr>
              <a:t>ts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74241" y="1994662"/>
            <a:ext cx="110544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baseline="3413" dirty="0">
                <a:latin typeface="Calibri"/>
                <a:cs typeface="Calibri"/>
              </a:rPr>
              <a:t>A</a:t>
            </a:r>
            <a:r>
              <a:rPr sz="3600" b="1" spc="-4" baseline="3413" dirty="0">
                <a:latin typeface="Calibri"/>
                <a:cs typeface="Calibri"/>
              </a:rPr>
              <a:t>n</a:t>
            </a:r>
            <a:r>
              <a:rPr sz="3600" b="1" baseline="3413" dirty="0">
                <a:latin typeface="Calibri"/>
                <a:cs typeface="Calibri"/>
              </a:rPr>
              <a:t>al</a:t>
            </a:r>
            <a:r>
              <a:rPr sz="3600" b="1" spc="-4" baseline="3413" dirty="0">
                <a:latin typeface="Calibri"/>
                <a:cs typeface="Calibri"/>
              </a:rPr>
              <a:t>y</a:t>
            </a:r>
            <a:r>
              <a:rPr sz="3600" b="1" baseline="3413" dirty="0">
                <a:latin typeface="Calibri"/>
                <a:cs typeface="Calibri"/>
              </a:rPr>
              <a:t>sis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77616" y="1994662"/>
            <a:ext cx="3314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baseline="3413" dirty="0"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05276" y="1994662"/>
            <a:ext cx="213824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baseline="3413" dirty="0">
                <a:latin typeface="Calibri"/>
                <a:cs typeface="Calibri"/>
              </a:rPr>
              <a:t>El</a:t>
            </a:r>
            <a:r>
              <a:rPr sz="3600" b="1" spc="4" baseline="3413" dirty="0">
                <a:latin typeface="Calibri"/>
                <a:cs typeface="Calibri"/>
              </a:rPr>
              <a:t>e</a:t>
            </a:r>
            <a:r>
              <a:rPr sz="3600" b="1" baseline="3413" dirty="0">
                <a:latin typeface="Calibri"/>
                <a:cs typeface="Calibri"/>
              </a:rPr>
              <a:t>ctric</a:t>
            </a:r>
            <a:r>
              <a:rPr sz="3600" b="1" spc="-14" baseline="3413" dirty="0">
                <a:latin typeface="Calibri"/>
                <a:cs typeface="Calibri"/>
              </a:rPr>
              <a:t> </a:t>
            </a:r>
            <a:r>
              <a:rPr sz="3600" b="1" baseline="3413" dirty="0">
                <a:latin typeface="Calibri"/>
                <a:cs typeface="Calibri"/>
              </a:rPr>
              <a:t>Ci</a:t>
            </a:r>
            <a:r>
              <a:rPr sz="3600" b="1" spc="-34" baseline="3413" dirty="0">
                <a:latin typeface="Calibri"/>
                <a:cs typeface="Calibri"/>
              </a:rPr>
              <a:t>r</a:t>
            </a:r>
            <a:r>
              <a:rPr sz="3600" b="1" baseline="3413" dirty="0">
                <a:latin typeface="Calibri"/>
                <a:cs typeface="Calibri"/>
              </a:rPr>
              <a:t>cui</a:t>
            </a:r>
            <a:r>
              <a:rPr sz="3600" b="1" spc="-4" baseline="3413" dirty="0">
                <a:latin typeface="Calibri"/>
                <a:cs typeface="Calibri"/>
              </a:rPr>
              <a:t>t</a:t>
            </a:r>
            <a:r>
              <a:rPr sz="3600" b="1" baseline="3413" dirty="0">
                <a:latin typeface="Calibri"/>
                <a:cs typeface="Calibri"/>
              </a:rPr>
              <a:t>s</a:t>
            </a:r>
            <a:r>
              <a:rPr sz="3600" b="1" spc="19" baseline="3413" dirty="0">
                <a:latin typeface="Calibri"/>
                <a:cs typeface="Calibri"/>
              </a:rPr>
              <a:t> </a:t>
            </a:r>
            <a:r>
              <a:rPr sz="3300" baseline="3723" dirty="0"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60394" y="2845055"/>
            <a:ext cx="3210790" cy="10175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ct val="101725"/>
              </a:lnSpc>
              <a:spcBef>
                <a:spcPts val="377"/>
              </a:spcBef>
            </a:pPr>
            <a:r>
              <a:rPr lang="en-US" sz="2000" dirty="0">
                <a:latin typeface="Calibri"/>
                <a:cs typeface="Calibri"/>
              </a:rPr>
              <a:t>1</a:t>
            </a:r>
            <a:r>
              <a:rPr sz="2000" dirty="0">
                <a:latin typeface="Calibri"/>
                <a:cs typeface="Calibri"/>
              </a:rPr>
              <a:t>. Sou</a:t>
            </a:r>
            <a:r>
              <a:rPr sz="2000" spc="-29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ce</a:t>
            </a:r>
            <a:r>
              <a:rPr lang="en-US" sz="2000" dirty="0">
                <a:latin typeface="Calibri"/>
                <a:cs typeface="Calibri"/>
              </a:rPr>
              <a:t>s </a:t>
            </a:r>
          </a:p>
          <a:p>
            <a:pPr marL="12700" marR="38176">
              <a:lnSpc>
                <a:spcPct val="101725"/>
              </a:lnSpc>
              <a:spcBef>
                <a:spcPts val="377"/>
              </a:spcBef>
            </a:pPr>
            <a:r>
              <a:rPr lang="en-US" sz="2000" dirty="0">
                <a:latin typeface="Calibri"/>
                <a:cs typeface="Calibri"/>
              </a:rPr>
              <a:t>2. </a:t>
            </a:r>
            <a:r>
              <a:rPr lang="en-US" sz="2000" dirty="0">
                <a:cs typeface="Calibri"/>
              </a:rPr>
              <a:t>Sou</a:t>
            </a:r>
            <a:r>
              <a:rPr lang="en-US" sz="2000" spc="-29" dirty="0">
                <a:cs typeface="Calibri"/>
              </a:rPr>
              <a:t>r</a:t>
            </a:r>
            <a:r>
              <a:rPr lang="en-US" sz="2000" dirty="0">
                <a:cs typeface="Calibri"/>
              </a:rPr>
              <a:t>ce </a:t>
            </a:r>
            <a:r>
              <a:rPr lang="en-US" sz="2000" spc="-125" dirty="0">
                <a:cs typeface="Calibri"/>
              </a:rPr>
              <a:t>T</a:t>
            </a:r>
            <a:r>
              <a:rPr lang="en-US" sz="2000" spc="-39" dirty="0">
                <a:cs typeface="Calibri"/>
              </a:rPr>
              <a:t>r</a:t>
            </a:r>
            <a:r>
              <a:rPr lang="en-US" sz="2000" dirty="0">
                <a:cs typeface="Calibri"/>
              </a:rPr>
              <a:t>an</a:t>
            </a:r>
            <a:r>
              <a:rPr lang="en-US" sz="2000" spc="-25" dirty="0">
                <a:cs typeface="Calibri"/>
              </a:rPr>
              <a:t>s</a:t>
            </a:r>
            <a:r>
              <a:rPr lang="en-US" sz="2000" spc="-34" dirty="0">
                <a:cs typeface="Calibri"/>
              </a:rPr>
              <a:t>f</a:t>
            </a:r>
            <a:r>
              <a:rPr lang="en-US" sz="2000" dirty="0">
                <a:cs typeface="Calibri"/>
              </a:rPr>
              <a:t>or</a:t>
            </a:r>
            <a:r>
              <a:rPr lang="en-US" sz="2000" spc="-9" dirty="0">
                <a:cs typeface="Calibri"/>
              </a:rPr>
              <a:t>m</a:t>
            </a:r>
            <a:r>
              <a:rPr lang="en-US" sz="2000" spc="-25" dirty="0">
                <a:cs typeface="Calibri"/>
              </a:rPr>
              <a:t>a</a:t>
            </a:r>
            <a:r>
              <a:rPr lang="en-US" sz="2000" dirty="0">
                <a:cs typeface="Calibri"/>
              </a:rPr>
              <a:t>tion 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72717" y="4701921"/>
            <a:ext cx="212454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29" baseline="3413" dirty="0">
                <a:latin typeface="Calibri"/>
                <a:cs typeface="Calibri"/>
              </a:rPr>
              <a:t>R</a:t>
            </a:r>
            <a:r>
              <a:rPr sz="3600" spc="-19" baseline="3413" dirty="0">
                <a:latin typeface="Calibri"/>
                <a:cs typeface="Calibri"/>
              </a:rPr>
              <a:t>e</a:t>
            </a:r>
            <a:r>
              <a:rPr sz="3600" spc="-59" baseline="3413" dirty="0">
                <a:latin typeface="Calibri"/>
                <a:cs typeface="Calibri"/>
              </a:rPr>
              <a:t>f</a:t>
            </a:r>
            <a:r>
              <a:rPr sz="3600" baseline="3413" dirty="0">
                <a:latin typeface="Calibri"/>
                <a:cs typeface="Calibri"/>
              </a:rPr>
              <a:t>e</a:t>
            </a:r>
            <a:r>
              <a:rPr sz="3600" spc="-25" baseline="3413" dirty="0">
                <a:latin typeface="Calibri"/>
                <a:cs typeface="Calibri"/>
              </a:rPr>
              <a:t>r</a:t>
            </a:r>
            <a:r>
              <a:rPr sz="3600" baseline="3413" dirty="0">
                <a:latin typeface="Calibri"/>
                <a:cs typeface="Calibri"/>
              </a:rPr>
              <a:t>en</a:t>
            </a:r>
            <a:r>
              <a:rPr sz="3600" spc="9" baseline="3413" dirty="0">
                <a:latin typeface="Calibri"/>
                <a:cs typeface="Calibri"/>
              </a:rPr>
              <a:t>c</a:t>
            </a:r>
            <a:r>
              <a:rPr sz="3600" baseline="3413" dirty="0">
                <a:latin typeface="Calibri"/>
                <a:cs typeface="Calibri"/>
              </a:rPr>
              <a:t>e Bo</a:t>
            </a:r>
            <a:r>
              <a:rPr sz="3600" spc="-9" baseline="3413" dirty="0">
                <a:latin typeface="Calibri"/>
                <a:cs typeface="Calibri"/>
              </a:rPr>
              <a:t>o</a:t>
            </a:r>
            <a:r>
              <a:rPr sz="3600" spc="-25" baseline="3413" dirty="0">
                <a:latin typeface="Calibri"/>
                <a:cs typeface="Calibri"/>
              </a:rPr>
              <a:t>k</a:t>
            </a:r>
            <a:r>
              <a:rPr sz="3600" baseline="3413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8541" y="5103765"/>
            <a:ext cx="205297" cy="10117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5">
              <a:lnSpc>
                <a:spcPts val="2150"/>
              </a:lnSpc>
              <a:spcBef>
                <a:spcPts val="107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5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58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75053" y="5119116"/>
            <a:ext cx="5152701" cy="10117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6508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latin typeface="Calibri"/>
                <a:cs typeface="Calibri"/>
              </a:rPr>
              <a:t>Chap</a:t>
            </a:r>
            <a:r>
              <a:rPr sz="3000" spc="-29" baseline="2730" dirty="0">
                <a:latin typeface="Calibri"/>
                <a:cs typeface="Calibri"/>
              </a:rPr>
              <a:t>t</a:t>
            </a:r>
            <a:r>
              <a:rPr sz="3000" baseline="2730" dirty="0">
                <a:latin typeface="Calibri"/>
                <a:cs typeface="Calibri"/>
              </a:rPr>
              <a:t>er </a:t>
            </a:r>
            <a:r>
              <a:rPr sz="3000" spc="4" baseline="2730" dirty="0">
                <a:latin typeface="Calibri"/>
                <a:cs typeface="Calibri"/>
              </a:rPr>
              <a:t>2</a:t>
            </a:r>
            <a:r>
              <a:rPr sz="3000" baseline="2730" dirty="0">
                <a:latin typeface="Calibri"/>
                <a:cs typeface="Calibri"/>
              </a:rPr>
              <a:t>-4</a:t>
            </a:r>
            <a:r>
              <a:rPr sz="3000" spc="-1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of</a:t>
            </a:r>
            <a:r>
              <a:rPr sz="3000" spc="-9" baseline="2730" dirty="0">
                <a:latin typeface="Calibri"/>
                <a:cs typeface="Calibri"/>
              </a:rPr>
              <a:t> </a:t>
            </a:r>
            <a:r>
              <a:rPr sz="3000" spc="-29" baseline="2730" dirty="0">
                <a:latin typeface="Calibri"/>
                <a:cs typeface="Calibri"/>
              </a:rPr>
              <a:t>R</a:t>
            </a:r>
            <a:r>
              <a:rPr sz="3000" spc="-14" baseline="2730" dirty="0">
                <a:latin typeface="Calibri"/>
                <a:cs typeface="Calibri"/>
              </a:rPr>
              <a:t>e</a:t>
            </a:r>
            <a:r>
              <a:rPr sz="3000" spc="-50" baseline="2730" dirty="0">
                <a:latin typeface="Calibri"/>
                <a:cs typeface="Calibri"/>
              </a:rPr>
              <a:t>f</a:t>
            </a:r>
            <a:r>
              <a:rPr sz="3000" baseline="2730" dirty="0">
                <a:latin typeface="Calibri"/>
                <a:cs typeface="Calibri"/>
              </a:rPr>
              <a:t>e</a:t>
            </a:r>
            <a:r>
              <a:rPr sz="3000" spc="-29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en</a:t>
            </a:r>
            <a:r>
              <a:rPr sz="3000" spc="4" baseline="2730" dirty="0">
                <a:latin typeface="Calibri"/>
                <a:cs typeface="Calibri"/>
              </a:rPr>
              <a:t>c</a:t>
            </a:r>
            <a:r>
              <a:rPr sz="3000" baseline="2730" dirty="0">
                <a:latin typeface="Calibri"/>
                <a:cs typeface="Calibri"/>
              </a:rPr>
              <a:t>e</a:t>
            </a:r>
            <a:r>
              <a:rPr sz="3000" spc="-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1; </a:t>
            </a:r>
            <a:r>
              <a:rPr sz="3000" spc="4" baseline="2730" dirty="0">
                <a:latin typeface="Calibri"/>
                <a:cs typeface="Calibri"/>
              </a:rPr>
              <a:t>[</a:t>
            </a:r>
            <a:r>
              <a:rPr sz="3000" baseline="2730" dirty="0">
                <a:latin typeface="Calibri"/>
                <a:cs typeface="Calibri"/>
              </a:rPr>
              <a:t>Hu</a:t>
            </a:r>
            <a:r>
              <a:rPr sz="3000" spc="4" baseline="2730" dirty="0">
                <a:latin typeface="Calibri"/>
                <a:cs typeface="Calibri"/>
              </a:rPr>
              <a:t>g</a:t>
            </a:r>
            <a:r>
              <a:rPr sz="3000" baseline="2730" dirty="0">
                <a:latin typeface="Calibri"/>
                <a:cs typeface="Calibri"/>
              </a:rPr>
              <a:t>hes</a:t>
            </a:r>
            <a:r>
              <a:rPr sz="3000" spc="-9" baseline="2730" dirty="0">
                <a:latin typeface="Calibri"/>
                <a:cs typeface="Calibri"/>
              </a:rPr>
              <a:t> </a:t>
            </a:r>
            <a:r>
              <a:rPr sz="3000" spc="4" baseline="2730" dirty="0">
                <a:latin typeface="Calibri"/>
                <a:cs typeface="Calibri"/>
              </a:rPr>
              <a:t>E</a:t>
            </a:r>
            <a:r>
              <a:rPr sz="3000" baseline="2730" dirty="0">
                <a:latin typeface="Calibri"/>
                <a:cs typeface="Calibri"/>
              </a:rPr>
              <a:t>]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333"/>
              </a:spcBef>
            </a:pPr>
            <a:r>
              <a:rPr sz="2000" dirty="0">
                <a:latin typeface="Calibri"/>
                <a:cs typeface="Calibri"/>
              </a:rPr>
              <a:t>Cha</a:t>
            </a:r>
            <a:r>
              <a:rPr sz="2000" spc="-9" dirty="0">
                <a:latin typeface="Calibri"/>
                <a:cs typeface="Calibri"/>
              </a:rPr>
              <a:t>p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-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</a:t>
            </a:r>
            <a:r>
              <a:rPr sz="2000" spc="-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 </a:t>
            </a:r>
            <a:r>
              <a:rPr sz="2000" spc="-29" dirty="0">
                <a:latin typeface="Calibri"/>
                <a:cs typeface="Calibri"/>
              </a:rPr>
              <a:t>R</a:t>
            </a:r>
            <a:r>
              <a:rPr sz="2000" spc="-14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9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ence</a:t>
            </a:r>
            <a:r>
              <a:rPr sz="2000" spc="-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2; </a:t>
            </a:r>
            <a:r>
              <a:rPr sz="2000" spc="9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[</a:t>
            </a:r>
            <a:r>
              <a:rPr sz="2000" dirty="0">
                <a:latin typeface="Calibri"/>
                <a:cs typeface="Calibri"/>
              </a:rPr>
              <a:t>Na</a:t>
            </a:r>
            <a:r>
              <a:rPr sz="2000" spc="-34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4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39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ar</a:t>
            </a:r>
            <a:r>
              <a:rPr sz="2000" spc="-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&amp;</a:t>
            </a:r>
            <a:r>
              <a:rPr sz="2000" spc="-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Suk</a:t>
            </a:r>
            <a:r>
              <a:rPr sz="2000" spc="4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ij</a:t>
            </a:r>
            <a:r>
              <a:rPr sz="2000" spc="-4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]</a:t>
            </a:r>
            <a:endParaRPr sz="2000">
              <a:latin typeface="Calibri"/>
              <a:cs typeface="Calibri"/>
            </a:endParaRPr>
          </a:p>
          <a:p>
            <a:pPr marL="12700" marR="46508">
              <a:lnSpc>
                <a:spcPct val="101725"/>
              </a:lnSpc>
              <a:spcBef>
                <a:spcPts val="434"/>
              </a:spcBef>
            </a:pPr>
            <a:r>
              <a:rPr sz="2000" dirty="0">
                <a:latin typeface="Calibri"/>
                <a:cs typeface="Calibri"/>
              </a:rPr>
              <a:t>Chap</a:t>
            </a:r>
            <a:r>
              <a:rPr sz="2000" spc="-29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er </a:t>
            </a:r>
            <a:r>
              <a:rPr sz="2000" spc="4" dirty="0">
                <a:latin typeface="Calibri"/>
                <a:cs typeface="Calibri"/>
              </a:rPr>
              <a:t>1</a:t>
            </a:r>
            <a:r>
              <a:rPr sz="2000" dirty="0">
                <a:latin typeface="Calibri"/>
                <a:cs typeface="Calibri"/>
              </a:rPr>
              <a:t>-2</a:t>
            </a:r>
            <a:r>
              <a:rPr sz="2000" spc="-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9" dirty="0">
                <a:latin typeface="Calibri"/>
                <a:cs typeface="Calibri"/>
              </a:rPr>
              <a:t> </a:t>
            </a:r>
            <a:r>
              <a:rPr sz="2000" spc="-29" dirty="0">
                <a:latin typeface="Calibri"/>
                <a:cs typeface="Calibri"/>
              </a:rPr>
              <a:t>R</a:t>
            </a:r>
            <a:r>
              <a:rPr sz="2000" spc="-14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9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spc="4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3; [</a:t>
            </a:r>
            <a:r>
              <a:rPr sz="2000" spc="-34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othari</a:t>
            </a:r>
            <a:r>
              <a:rPr sz="2000" spc="-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&amp; Nag</a:t>
            </a:r>
            <a:r>
              <a:rPr sz="2000" spc="-29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4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]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741" y="6578220"/>
            <a:ext cx="992125" cy="185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5"/>
              </a:lnSpc>
              <a:spcBef>
                <a:spcPts val="69"/>
              </a:spcBef>
            </a:pP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100" baseline="227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1</a:t>
            </a:r>
            <a:r>
              <a:rPr sz="1200" b="1" spc="-9" baseline="27306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1200" b="1" baseline="27306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200" b="1" spc="105" baseline="27306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94" baseline="2275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ea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76800" y="6578219"/>
            <a:ext cx="3278102" cy="185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lang="en-US" b="1" baseline="2275" dirty="0">
                <a:solidFill>
                  <a:srgbClr val="001F5F"/>
                </a:solidFill>
                <a:latin typeface="Calibri"/>
                <a:cs typeface="Calibri"/>
              </a:rPr>
              <a:t>Electrical &amp; Electronics Systems (EE1002)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4309618" y="1089786"/>
            <a:ext cx="36242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b="1" baseline="2925" dirty="0">
                <a:latin typeface="Calibri"/>
                <a:cs typeface="Calibri"/>
              </a:rPr>
              <a:t>1.</a:t>
            </a:r>
            <a:r>
              <a:rPr sz="4200" b="1" spc="-6" baseline="2925" dirty="0">
                <a:latin typeface="Calibri"/>
                <a:cs typeface="Calibri"/>
              </a:rPr>
              <a:t> </a:t>
            </a:r>
            <a:r>
              <a:rPr sz="4200" b="1" baseline="2925" dirty="0">
                <a:latin typeface="Calibri"/>
                <a:cs typeface="Calibri"/>
              </a:rPr>
              <a:t>Basic</a:t>
            </a:r>
            <a:r>
              <a:rPr sz="4200" b="1" spc="19" baseline="2925" dirty="0">
                <a:latin typeface="Calibri"/>
                <a:cs typeface="Calibri"/>
              </a:rPr>
              <a:t> </a:t>
            </a:r>
            <a:r>
              <a:rPr sz="4200" b="1" baseline="2925" dirty="0">
                <a:latin typeface="Calibri"/>
                <a:cs typeface="Calibri"/>
              </a:rPr>
              <a:t>ci</a:t>
            </a:r>
            <a:r>
              <a:rPr sz="4200" b="1" spc="-29" baseline="2925" dirty="0">
                <a:latin typeface="Calibri"/>
                <a:cs typeface="Calibri"/>
              </a:rPr>
              <a:t>r</a:t>
            </a:r>
            <a:r>
              <a:rPr sz="4200" b="1" baseline="2925" dirty="0">
                <a:latin typeface="Calibri"/>
                <a:cs typeface="Calibri"/>
              </a:rPr>
              <a:t>cuit</a:t>
            </a:r>
            <a:r>
              <a:rPr sz="4200" b="1" spc="19" baseline="2925" dirty="0">
                <a:latin typeface="Calibri"/>
                <a:cs typeface="Calibri"/>
              </a:rPr>
              <a:t> </a:t>
            </a:r>
            <a:r>
              <a:rPr sz="4200" b="1" baseline="2925" dirty="0">
                <a:latin typeface="Calibri"/>
                <a:cs typeface="Calibri"/>
              </a:rPr>
              <a:t>el</a:t>
            </a:r>
            <a:r>
              <a:rPr sz="4200" b="1" spc="-9" baseline="2925" dirty="0">
                <a:latin typeface="Calibri"/>
                <a:cs typeface="Calibri"/>
              </a:rPr>
              <a:t>e</a:t>
            </a:r>
            <a:r>
              <a:rPr sz="4200" b="1" baseline="2925" dirty="0">
                <a:latin typeface="Calibri"/>
                <a:cs typeface="Calibri"/>
              </a:rPr>
              <a:t>me</a:t>
            </a:r>
            <a:r>
              <a:rPr sz="4200" b="1" spc="-25" baseline="2925" dirty="0">
                <a:latin typeface="Calibri"/>
                <a:cs typeface="Calibri"/>
              </a:rPr>
              <a:t>n</a:t>
            </a:r>
            <a:r>
              <a:rPr sz="4200" b="1" baseline="2925" dirty="0">
                <a:latin typeface="Calibri"/>
                <a:cs typeface="Calibri"/>
              </a:rPr>
              <a:t>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55140" y="1880661"/>
            <a:ext cx="2029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98040" y="1902078"/>
            <a:ext cx="2181372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b="1" baseline="2925" dirty="0">
                <a:latin typeface="Calibri"/>
                <a:cs typeface="Calibri"/>
              </a:rPr>
              <a:t>Elect</a:t>
            </a:r>
            <a:r>
              <a:rPr sz="4200" b="1" spc="4" baseline="2925" dirty="0">
                <a:latin typeface="Calibri"/>
                <a:cs typeface="Calibri"/>
              </a:rPr>
              <a:t>r</a:t>
            </a:r>
            <a:r>
              <a:rPr sz="4200" b="1" baseline="2925" dirty="0">
                <a:latin typeface="Calibri"/>
                <a:cs typeface="Calibri"/>
              </a:rPr>
              <a:t>ic</a:t>
            </a:r>
            <a:r>
              <a:rPr sz="4200" b="1" spc="19" baseline="2925" dirty="0">
                <a:latin typeface="Calibri"/>
                <a:cs typeface="Calibri"/>
              </a:rPr>
              <a:t> </a:t>
            </a:r>
            <a:r>
              <a:rPr sz="4200" b="1" baseline="2925" dirty="0">
                <a:latin typeface="Calibri"/>
                <a:cs typeface="Calibri"/>
              </a:rPr>
              <a:t>Ci</a:t>
            </a:r>
            <a:r>
              <a:rPr sz="4200" b="1" spc="-39" baseline="2925" dirty="0">
                <a:latin typeface="Calibri"/>
                <a:cs typeface="Calibri"/>
              </a:rPr>
              <a:t>r</a:t>
            </a:r>
            <a:r>
              <a:rPr sz="4200" b="1" baseline="2925" dirty="0">
                <a:latin typeface="Calibri"/>
                <a:cs typeface="Calibri"/>
              </a:rPr>
              <a:t>cuit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12341" y="2553612"/>
            <a:ext cx="205297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98852" y="2568981"/>
            <a:ext cx="7901112" cy="645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latin typeface="Calibri"/>
                <a:cs typeface="Calibri"/>
              </a:rPr>
              <a:t>An</a:t>
            </a:r>
            <a:r>
              <a:rPr sz="3000" spc="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A40020"/>
                </a:solidFill>
                <a:latin typeface="Calibri"/>
                <a:cs typeface="Calibri"/>
              </a:rPr>
              <a:t>i</a:t>
            </a:r>
            <a:r>
              <a:rPr sz="3000" spc="-25" baseline="2730" dirty="0">
                <a:solidFill>
                  <a:srgbClr val="A40020"/>
                </a:solidFill>
                <a:latin typeface="Calibri"/>
                <a:cs typeface="Calibri"/>
              </a:rPr>
              <a:t>nt</a:t>
            </a:r>
            <a:r>
              <a:rPr sz="3000" baseline="2730" dirty="0">
                <a:solidFill>
                  <a:srgbClr val="A40020"/>
                </a:solidFill>
                <a:latin typeface="Calibri"/>
                <a:cs typeface="Calibri"/>
              </a:rPr>
              <a:t>e</a:t>
            </a:r>
            <a:r>
              <a:rPr sz="3000" spc="-29" baseline="2730" dirty="0">
                <a:solidFill>
                  <a:srgbClr val="A40020"/>
                </a:solidFill>
                <a:latin typeface="Calibri"/>
                <a:cs typeface="Calibri"/>
              </a:rPr>
              <a:t>r</a:t>
            </a:r>
            <a:r>
              <a:rPr sz="3000" spc="-9" baseline="2730" dirty="0">
                <a:solidFill>
                  <a:srgbClr val="A40020"/>
                </a:solidFill>
                <a:latin typeface="Calibri"/>
                <a:cs typeface="Calibri"/>
              </a:rPr>
              <a:t>c</a:t>
            </a:r>
            <a:r>
              <a:rPr sz="3000" baseline="2730" dirty="0">
                <a:solidFill>
                  <a:srgbClr val="A40020"/>
                </a:solidFill>
                <a:latin typeface="Calibri"/>
                <a:cs typeface="Calibri"/>
              </a:rPr>
              <a:t>onn</a:t>
            </a:r>
            <a:r>
              <a:rPr sz="3000" spc="-14" baseline="2730" dirty="0">
                <a:solidFill>
                  <a:srgbClr val="A40020"/>
                </a:solidFill>
                <a:latin typeface="Calibri"/>
                <a:cs typeface="Calibri"/>
              </a:rPr>
              <a:t>e</a:t>
            </a:r>
            <a:r>
              <a:rPr sz="3000" baseline="2730" dirty="0">
                <a:solidFill>
                  <a:srgbClr val="A40020"/>
                </a:solidFill>
                <a:latin typeface="Calibri"/>
                <a:cs typeface="Calibri"/>
              </a:rPr>
              <a:t>ction </a:t>
            </a:r>
            <a:r>
              <a:rPr sz="3000" baseline="2730" dirty="0">
                <a:latin typeface="Calibri"/>
                <a:cs typeface="Calibri"/>
              </a:rPr>
              <a:t>of</a:t>
            </a:r>
            <a:r>
              <a:rPr sz="3000" spc="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s</a:t>
            </a:r>
            <a:r>
              <a:rPr sz="3000" spc="-9" baseline="2730" dirty="0">
                <a:latin typeface="Calibri"/>
                <a:cs typeface="Calibri"/>
              </a:rPr>
              <a:t>im</a:t>
            </a:r>
            <a:r>
              <a:rPr sz="3000" baseline="2730" dirty="0">
                <a:latin typeface="Calibri"/>
                <a:cs typeface="Calibri"/>
              </a:rPr>
              <a:t>ple</a:t>
            </a:r>
            <a:r>
              <a:rPr sz="3000" spc="25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A40020"/>
                </a:solidFill>
                <a:latin typeface="Calibri"/>
                <a:cs typeface="Calibri"/>
              </a:rPr>
              <a:t>e</a:t>
            </a:r>
            <a:r>
              <a:rPr sz="3000" spc="-4" baseline="2730" dirty="0">
                <a:solidFill>
                  <a:srgbClr val="A40020"/>
                </a:solidFill>
                <a:latin typeface="Calibri"/>
                <a:cs typeface="Calibri"/>
              </a:rPr>
              <a:t>l</a:t>
            </a:r>
            <a:r>
              <a:rPr sz="3000" baseline="2730" dirty="0">
                <a:solidFill>
                  <a:srgbClr val="A40020"/>
                </a:solidFill>
                <a:latin typeface="Calibri"/>
                <a:cs typeface="Calibri"/>
              </a:rPr>
              <a:t>ectr</a:t>
            </a:r>
            <a:r>
              <a:rPr sz="3000" spc="-4" baseline="2730" dirty="0">
                <a:solidFill>
                  <a:srgbClr val="A40020"/>
                </a:solidFill>
                <a:latin typeface="Calibri"/>
                <a:cs typeface="Calibri"/>
              </a:rPr>
              <a:t>i</a:t>
            </a:r>
            <a:r>
              <a:rPr sz="3000" spc="-9" baseline="2730" dirty="0">
                <a:solidFill>
                  <a:srgbClr val="A40020"/>
                </a:solidFill>
                <a:latin typeface="Calibri"/>
                <a:cs typeface="Calibri"/>
              </a:rPr>
              <a:t>c</a:t>
            </a:r>
            <a:r>
              <a:rPr sz="3000" baseline="2730" dirty="0">
                <a:solidFill>
                  <a:srgbClr val="A40020"/>
                </a:solidFill>
                <a:latin typeface="Calibri"/>
                <a:cs typeface="Calibri"/>
              </a:rPr>
              <a:t>al</a:t>
            </a:r>
            <a:r>
              <a:rPr sz="3000" spc="9" baseline="2730" dirty="0">
                <a:solidFill>
                  <a:srgbClr val="A40020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A40020"/>
                </a:solidFill>
                <a:latin typeface="Calibri"/>
                <a:cs typeface="Calibri"/>
              </a:rPr>
              <a:t>d</a:t>
            </a:r>
            <a:r>
              <a:rPr sz="3000" spc="-9" baseline="2730" dirty="0">
                <a:solidFill>
                  <a:srgbClr val="A40020"/>
                </a:solidFill>
                <a:latin typeface="Calibri"/>
                <a:cs typeface="Calibri"/>
              </a:rPr>
              <a:t>e</a:t>
            </a:r>
            <a:r>
              <a:rPr sz="3000" spc="-4" baseline="2730" dirty="0">
                <a:solidFill>
                  <a:srgbClr val="A40020"/>
                </a:solidFill>
                <a:latin typeface="Calibri"/>
                <a:cs typeface="Calibri"/>
              </a:rPr>
              <a:t>v</a:t>
            </a:r>
            <a:r>
              <a:rPr sz="3000" spc="4" baseline="2730" dirty="0">
                <a:solidFill>
                  <a:srgbClr val="A40020"/>
                </a:solidFill>
                <a:latin typeface="Calibri"/>
                <a:cs typeface="Calibri"/>
              </a:rPr>
              <a:t>i</a:t>
            </a:r>
            <a:r>
              <a:rPr sz="3000" baseline="2730" dirty="0">
                <a:solidFill>
                  <a:srgbClr val="A40020"/>
                </a:solidFill>
                <a:latin typeface="Calibri"/>
                <a:cs typeface="Calibri"/>
              </a:rPr>
              <a:t>ces</a:t>
            </a:r>
            <a:r>
              <a:rPr sz="3000" spc="14" baseline="2730" dirty="0">
                <a:solidFill>
                  <a:srgbClr val="A40020"/>
                </a:solidFill>
                <a:latin typeface="Calibri"/>
                <a:cs typeface="Calibri"/>
              </a:rPr>
              <a:t> </a:t>
            </a:r>
            <a:r>
              <a:rPr sz="3000" spc="-4" baseline="2730" dirty="0">
                <a:latin typeface="Calibri"/>
                <a:cs typeface="Calibri"/>
              </a:rPr>
              <a:t>w</a:t>
            </a:r>
            <a:r>
              <a:rPr sz="3000" baseline="2730" dirty="0">
                <a:latin typeface="Calibri"/>
                <a:cs typeface="Calibri"/>
              </a:rPr>
              <a:t>ith</a:t>
            </a:r>
            <a:r>
              <a:rPr sz="3000" spc="14" baseline="2730" dirty="0">
                <a:latin typeface="Calibri"/>
                <a:cs typeface="Calibri"/>
              </a:rPr>
              <a:t> </a:t>
            </a:r>
            <a:r>
              <a:rPr sz="3000" spc="-25" baseline="2730" dirty="0">
                <a:latin typeface="Calibri"/>
                <a:cs typeface="Calibri"/>
              </a:rPr>
              <a:t>a</a:t>
            </a:r>
            <a:r>
              <a:rPr sz="3000" baseline="2730" dirty="0">
                <a:latin typeface="Calibri"/>
                <a:cs typeface="Calibri"/>
              </a:rPr>
              <a:t>t</a:t>
            </a:r>
            <a:r>
              <a:rPr sz="3000" spc="1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A40020"/>
                </a:solidFill>
                <a:latin typeface="Calibri"/>
                <a:cs typeface="Calibri"/>
              </a:rPr>
              <a:t>l</a:t>
            </a:r>
            <a:r>
              <a:rPr sz="3000" spc="-4" baseline="2730" dirty="0">
                <a:solidFill>
                  <a:srgbClr val="A40020"/>
                </a:solidFill>
                <a:latin typeface="Calibri"/>
                <a:cs typeface="Calibri"/>
              </a:rPr>
              <a:t>e</a:t>
            </a:r>
            <a:r>
              <a:rPr sz="3000" baseline="2730" dirty="0">
                <a:solidFill>
                  <a:srgbClr val="A40020"/>
                </a:solidFill>
                <a:latin typeface="Calibri"/>
                <a:cs typeface="Calibri"/>
              </a:rPr>
              <a:t>a</a:t>
            </a:r>
            <a:r>
              <a:rPr sz="3000" spc="-29" baseline="2730" dirty="0">
                <a:solidFill>
                  <a:srgbClr val="A40020"/>
                </a:solidFill>
                <a:latin typeface="Calibri"/>
                <a:cs typeface="Calibri"/>
              </a:rPr>
              <a:t>s</a:t>
            </a:r>
            <a:r>
              <a:rPr sz="3000" baseline="2730" dirty="0">
                <a:solidFill>
                  <a:srgbClr val="A40020"/>
                </a:solidFill>
                <a:latin typeface="Calibri"/>
                <a:cs typeface="Calibri"/>
              </a:rPr>
              <a:t>t</a:t>
            </a:r>
            <a:r>
              <a:rPr sz="3000" spc="14" baseline="2730" dirty="0">
                <a:solidFill>
                  <a:srgbClr val="A40020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A40020"/>
                </a:solidFill>
                <a:latin typeface="Calibri"/>
                <a:cs typeface="Calibri"/>
              </a:rPr>
              <a:t>one clo</a:t>
            </a:r>
            <a:r>
              <a:rPr sz="3000" spc="-9" baseline="2730" dirty="0">
                <a:solidFill>
                  <a:srgbClr val="A40020"/>
                </a:solidFill>
                <a:latin typeface="Calibri"/>
                <a:cs typeface="Calibri"/>
              </a:rPr>
              <a:t>s</a:t>
            </a:r>
            <a:r>
              <a:rPr sz="3000" baseline="2730" dirty="0">
                <a:solidFill>
                  <a:srgbClr val="A40020"/>
                </a:solidFill>
                <a:latin typeface="Calibri"/>
                <a:cs typeface="Calibri"/>
              </a:rPr>
              <a:t>ed </a:t>
            </a:r>
            <a:r>
              <a:rPr sz="3000" spc="-9" baseline="2730" dirty="0">
                <a:latin typeface="Calibri"/>
                <a:cs typeface="Calibri"/>
              </a:rPr>
              <a:t>p</a:t>
            </a:r>
            <a:r>
              <a:rPr sz="3000" spc="-25" baseline="2730" dirty="0">
                <a:latin typeface="Calibri"/>
                <a:cs typeface="Calibri"/>
              </a:rPr>
              <a:t>a</a:t>
            </a:r>
            <a:r>
              <a:rPr sz="3000" baseline="2730" dirty="0">
                <a:latin typeface="Calibri"/>
                <a:cs typeface="Calibri"/>
              </a:rPr>
              <a:t>th</a:t>
            </a:r>
            <a:endParaRPr sz="2000">
              <a:latin typeface="Calibri"/>
              <a:cs typeface="Calibri"/>
            </a:endParaRPr>
          </a:p>
          <a:p>
            <a:pPr marL="12700" marR="38221">
              <a:lnSpc>
                <a:spcPct val="101725"/>
              </a:lnSpc>
              <a:spcBef>
                <a:spcPts val="327"/>
              </a:spcBef>
            </a:pPr>
            <a:r>
              <a:rPr sz="2000" spc="-4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19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A40020"/>
                </a:solidFill>
                <a:latin typeface="Calibri"/>
                <a:cs typeface="Calibri"/>
              </a:rPr>
              <a:t>c</a:t>
            </a:r>
            <a:r>
              <a:rPr sz="2000" spc="4" dirty="0">
                <a:solidFill>
                  <a:srgbClr val="A40020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A40020"/>
                </a:solidFill>
                <a:latin typeface="Calibri"/>
                <a:cs typeface="Calibri"/>
              </a:rPr>
              <a:t>r</a:t>
            </a:r>
            <a:r>
              <a:rPr sz="2000" spc="-29" dirty="0">
                <a:solidFill>
                  <a:srgbClr val="A4002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A40020"/>
                </a:solidFill>
                <a:latin typeface="Calibri"/>
                <a:cs typeface="Calibri"/>
              </a:rPr>
              <a:t>e</a:t>
            </a:r>
            <a:r>
              <a:rPr sz="2000" spc="-19" dirty="0">
                <a:solidFill>
                  <a:srgbClr val="A40020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40020"/>
                </a:solidFill>
                <a:latin typeface="Calibri"/>
                <a:cs typeface="Calibri"/>
              </a:rPr>
              <a:t>t</a:t>
            </a:r>
            <a:r>
              <a:rPr sz="2000" spc="4" dirty="0">
                <a:solidFill>
                  <a:srgbClr val="A4002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A40020"/>
                </a:solidFill>
                <a:latin typeface="Calibri"/>
                <a:cs typeface="Calibri"/>
              </a:rPr>
              <a:t>m</a:t>
            </a:r>
            <a:r>
              <a:rPr sz="2000" spc="-39" dirty="0">
                <a:solidFill>
                  <a:srgbClr val="A40020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A40020"/>
                </a:solidFill>
                <a:latin typeface="Calibri"/>
                <a:cs typeface="Calibri"/>
              </a:rPr>
              <a:t>y fl</a:t>
            </a:r>
            <a:r>
              <a:rPr sz="2000" spc="-14" dirty="0">
                <a:solidFill>
                  <a:srgbClr val="A40020"/>
                </a:solidFill>
                <a:latin typeface="Calibri"/>
                <a:cs typeface="Calibri"/>
              </a:rPr>
              <a:t>o</a:t>
            </a:r>
            <a:r>
              <a:rPr sz="2000" spc="-134" dirty="0">
                <a:solidFill>
                  <a:srgbClr val="A40020"/>
                </a:solidFill>
                <a:latin typeface="Calibri"/>
                <a:cs typeface="Calibri"/>
              </a:rPr>
              <a:t>w</a:t>
            </a:r>
            <a:r>
              <a:rPr sz="2000" dirty="0">
                <a:solidFill>
                  <a:srgbClr val="A4002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2340" y="3437780"/>
            <a:ext cx="20508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98852" y="3453131"/>
            <a:ext cx="7898026" cy="18041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036" algn="just">
              <a:lnSpc>
                <a:spcPts val="2140"/>
              </a:lnSpc>
              <a:spcBef>
                <a:spcPts val="107"/>
              </a:spcBef>
            </a:pPr>
            <a:r>
              <a:rPr sz="3000" spc="4" baseline="2730" dirty="0">
                <a:latin typeface="Calibri"/>
                <a:cs typeface="Calibri"/>
              </a:rPr>
              <a:t>A</a:t>
            </a:r>
            <a:r>
              <a:rPr sz="3000" baseline="2730" dirty="0">
                <a:latin typeface="Calibri"/>
                <a:cs typeface="Calibri"/>
              </a:rPr>
              <a:t>n</a:t>
            </a:r>
            <a:r>
              <a:rPr sz="3000" spc="119" baseline="2730" dirty="0">
                <a:latin typeface="Calibri"/>
                <a:cs typeface="Calibri"/>
              </a:rPr>
              <a:t> </a:t>
            </a:r>
            <a:r>
              <a:rPr sz="3000" spc="4" baseline="2730" dirty="0">
                <a:latin typeface="Calibri"/>
                <a:cs typeface="Calibri"/>
              </a:rPr>
              <a:t>E</a:t>
            </a:r>
            <a:r>
              <a:rPr sz="3000" baseline="2730" dirty="0">
                <a:latin typeface="Calibri"/>
                <a:cs typeface="Calibri"/>
              </a:rPr>
              <a:t>l</a:t>
            </a:r>
            <a:r>
              <a:rPr sz="3000" spc="-4" baseline="2730" dirty="0">
                <a:latin typeface="Calibri"/>
                <a:cs typeface="Calibri"/>
              </a:rPr>
              <a:t>e</a:t>
            </a:r>
            <a:r>
              <a:rPr sz="3000" baseline="2730" dirty="0">
                <a:latin typeface="Calibri"/>
                <a:cs typeface="Calibri"/>
              </a:rPr>
              <a:t>ctric</a:t>
            </a:r>
            <a:r>
              <a:rPr sz="3000" spc="12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A40020"/>
                </a:solidFill>
                <a:latin typeface="Calibri"/>
                <a:cs typeface="Calibri"/>
              </a:rPr>
              <a:t>ci</a:t>
            </a:r>
            <a:r>
              <a:rPr sz="3000" spc="-25" baseline="2730" dirty="0">
                <a:solidFill>
                  <a:srgbClr val="A40020"/>
                </a:solidFill>
                <a:latin typeface="Calibri"/>
                <a:cs typeface="Calibri"/>
              </a:rPr>
              <a:t>r</a:t>
            </a:r>
            <a:r>
              <a:rPr sz="3000" baseline="2730" dirty="0">
                <a:solidFill>
                  <a:srgbClr val="A40020"/>
                </a:solidFill>
                <a:latin typeface="Calibri"/>
                <a:cs typeface="Calibri"/>
              </a:rPr>
              <a:t>c</a:t>
            </a:r>
            <a:r>
              <a:rPr sz="3000" spc="4" baseline="2730" dirty="0">
                <a:solidFill>
                  <a:srgbClr val="A40020"/>
                </a:solidFill>
                <a:latin typeface="Calibri"/>
                <a:cs typeface="Calibri"/>
              </a:rPr>
              <a:t>u</a:t>
            </a:r>
            <a:r>
              <a:rPr sz="3000" baseline="2730" dirty="0">
                <a:solidFill>
                  <a:srgbClr val="A40020"/>
                </a:solidFill>
                <a:latin typeface="Calibri"/>
                <a:cs typeface="Calibri"/>
              </a:rPr>
              <a:t>it</a:t>
            </a:r>
            <a:r>
              <a:rPr sz="3000" spc="125" baseline="2730" dirty="0">
                <a:solidFill>
                  <a:srgbClr val="A40020"/>
                </a:solidFill>
                <a:latin typeface="Calibri"/>
                <a:cs typeface="Calibri"/>
              </a:rPr>
              <a:t> </a:t>
            </a:r>
            <a:r>
              <a:rPr sz="3000" spc="-4" baseline="2730" dirty="0">
                <a:latin typeface="Calibri"/>
                <a:cs typeface="Calibri"/>
              </a:rPr>
              <a:t>i</a:t>
            </a:r>
            <a:r>
              <a:rPr sz="3000" baseline="2730" dirty="0">
                <a:latin typeface="Calibri"/>
                <a:cs typeface="Calibri"/>
              </a:rPr>
              <a:t>s</a:t>
            </a:r>
            <a:r>
              <a:rPr sz="3000" spc="125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a</a:t>
            </a:r>
            <a:r>
              <a:rPr sz="3000" spc="125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A40020"/>
                </a:solidFill>
                <a:latin typeface="Calibri"/>
                <a:cs typeface="Calibri"/>
              </a:rPr>
              <a:t>m</a:t>
            </a:r>
            <a:r>
              <a:rPr sz="3000" spc="-29" baseline="2730" dirty="0">
                <a:solidFill>
                  <a:srgbClr val="A40020"/>
                </a:solidFill>
                <a:latin typeface="Calibri"/>
                <a:cs typeface="Calibri"/>
              </a:rPr>
              <a:t>a</a:t>
            </a:r>
            <a:r>
              <a:rPr sz="3000" baseline="2730" dirty="0">
                <a:solidFill>
                  <a:srgbClr val="A40020"/>
                </a:solidFill>
                <a:latin typeface="Calibri"/>
                <a:cs typeface="Calibri"/>
              </a:rPr>
              <a:t>them</a:t>
            </a:r>
            <a:r>
              <a:rPr sz="3000" spc="-25" baseline="2730" dirty="0">
                <a:solidFill>
                  <a:srgbClr val="A40020"/>
                </a:solidFill>
                <a:latin typeface="Calibri"/>
                <a:cs typeface="Calibri"/>
              </a:rPr>
              <a:t>a</a:t>
            </a:r>
            <a:r>
              <a:rPr sz="3000" spc="9" baseline="2730" dirty="0">
                <a:solidFill>
                  <a:srgbClr val="A40020"/>
                </a:solidFill>
                <a:latin typeface="Calibri"/>
                <a:cs typeface="Calibri"/>
              </a:rPr>
              <a:t>t</a:t>
            </a:r>
            <a:r>
              <a:rPr sz="3000" baseline="2730" dirty="0">
                <a:solidFill>
                  <a:srgbClr val="A40020"/>
                </a:solidFill>
                <a:latin typeface="Calibri"/>
                <a:cs typeface="Calibri"/>
              </a:rPr>
              <a:t>i</a:t>
            </a:r>
            <a:r>
              <a:rPr sz="3000" spc="-9" baseline="2730" dirty="0">
                <a:solidFill>
                  <a:srgbClr val="A40020"/>
                </a:solidFill>
                <a:latin typeface="Calibri"/>
                <a:cs typeface="Calibri"/>
              </a:rPr>
              <a:t>c</a:t>
            </a:r>
            <a:r>
              <a:rPr sz="3000" baseline="2730" dirty="0">
                <a:solidFill>
                  <a:srgbClr val="A40020"/>
                </a:solidFill>
                <a:latin typeface="Calibri"/>
                <a:cs typeface="Calibri"/>
              </a:rPr>
              <a:t>al</a:t>
            </a:r>
            <a:r>
              <a:rPr sz="3000" spc="124" baseline="2730" dirty="0">
                <a:solidFill>
                  <a:srgbClr val="A40020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A40020"/>
                </a:solidFill>
                <a:latin typeface="Calibri"/>
                <a:cs typeface="Calibri"/>
              </a:rPr>
              <a:t>model</a:t>
            </a:r>
            <a:r>
              <a:rPr sz="3000" spc="119" baseline="2730" dirty="0">
                <a:solidFill>
                  <a:srgbClr val="A40020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th</a:t>
            </a:r>
            <a:r>
              <a:rPr sz="3000" spc="-19" baseline="2730" dirty="0">
                <a:latin typeface="Calibri"/>
                <a:cs typeface="Calibri"/>
              </a:rPr>
              <a:t>a</a:t>
            </a:r>
            <a:r>
              <a:rPr sz="3000" baseline="2730" dirty="0">
                <a:latin typeface="Calibri"/>
                <a:cs typeface="Calibri"/>
              </a:rPr>
              <a:t>t</a:t>
            </a:r>
            <a:r>
              <a:rPr sz="3000" spc="12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A40020"/>
                </a:solidFill>
                <a:latin typeface="Calibri"/>
                <a:cs typeface="Calibri"/>
              </a:rPr>
              <a:t>ap</a:t>
            </a:r>
            <a:r>
              <a:rPr sz="3000" spc="4" baseline="2730" dirty="0">
                <a:solidFill>
                  <a:srgbClr val="A40020"/>
                </a:solidFill>
                <a:latin typeface="Calibri"/>
                <a:cs typeface="Calibri"/>
              </a:rPr>
              <a:t>p</a:t>
            </a:r>
            <a:r>
              <a:rPr sz="3000" spc="-39" baseline="2730" dirty="0">
                <a:solidFill>
                  <a:srgbClr val="A40020"/>
                </a:solidFill>
                <a:latin typeface="Calibri"/>
                <a:cs typeface="Calibri"/>
              </a:rPr>
              <a:t>r</a:t>
            </a:r>
            <a:r>
              <a:rPr sz="3000" spc="-34" baseline="2730" dirty="0">
                <a:solidFill>
                  <a:srgbClr val="A40020"/>
                </a:solidFill>
                <a:latin typeface="Calibri"/>
                <a:cs typeface="Calibri"/>
              </a:rPr>
              <a:t>o</a:t>
            </a:r>
            <a:r>
              <a:rPr sz="3000" baseline="2730" dirty="0">
                <a:solidFill>
                  <a:srgbClr val="A40020"/>
                </a:solidFill>
                <a:latin typeface="Calibri"/>
                <a:cs typeface="Calibri"/>
              </a:rPr>
              <a:t>x</a:t>
            </a:r>
            <a:r>
              <a:rPr sz="3000" spc="-4" baseline="2730" dirty="0">
                <a:solidFill>
                  <a:srgbClr val="A40020"/>
                </a:solidFill>
                <a:latin typeface="Calibri"/>
                <a:cs typeface="Calibri"/>
              </a:rPr>
              <a:t>i</a:t>
            </a:r>
            <a:r>
              <a:rPr sz="3000" baseline="2730" dirty="0">
                <a:solidFill>
                  <a:srgbClr val="A40020"/>
                </a:solidFill>
                <a:latin typeface="Calibri"/>
                <a:cs typeface="Calibri"/>
              </a:rPr>
              <a:t>m</a:t>
            </a:r>
            <a:r>
              <a:rPr sz="3000" spc="-29" baseline="2730" dirty="0">
                <a:solidFill>
                  <a:srgbClr val="A40020"/>
                </a:solidFill>
                <a:latin typeface="Calibri"/>
                <a:cs typeface="Calibri"/>
              </a:rPr>
              <a:t>a</a:t>
            </a:r>
            <a:r>
              <a:rPr sz="3000" spc="-25" baseline="2730" dirty="0">
                <a:solidFill>
                  <a:srgbClr val="A40020"/>
                </a:solidFill>
                <a:latin typeface="Calibri"/>
                <a:cs typeface="Calibri"/>
              </a:rPr>
              <a:t>t</a:t>
            </a:r>
            <a:r>
              <a:rPr sz="3000" spc="9" baseline="2730" dirty="0">
                <a:solidFill>
                  <a:srgbClr val="A40020"/>
                </a:solidFill>
                <a:latin typeface="Calibri"/>
                <a:cs typeface="Calibri"/>
              </a:rPr>
              <a:t>e</a:t>
            </a:r>
            <a:r>
              <a:rPr sz="3000" baseline="2730" dirty="0">
                <a:solidFill>
                  <a:srgbClr val="A40020"/>
                </a:solidFill>
                <a:latin typeface="Calibri"/>
                <a:cs typeface="Calibri"/>
              </a:rPr>
              <a:t>s</a:t>
            </a:r>
            <a:r>
              <a:rPr sz="3000" spc="129" baseline="2730" dirty="0">
                <a:solidFill>
                  <a:srgbClr val="A40020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the</a:t>
            </a:r>
            <a:r>
              <a:rPr sz="3000" spc="12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A40020"/>
                </a:solidFill>
                <a:latin typeface="Calibri"/>
                <a:cs typeface="Calibri"/>
              </a:rPr>
              <a:t>beh</a:t>
            </a:r>
            <a:r>
              <a:rPr sz="3000" spc="-29" baseline="2730" dirty="0">
                <a:solidFill>
                  <a:srgbClr val="A40020"/>
                </a:solidFill>
                <a:latin typeface="Calibri"/>
                <a:cs typeface="Calibri"/>
              </a:rPr>
              <a:t>a</a:t>
            </a:r>
            <a:r>
              <a:rPr sz="3000" spc="-14" baseline="2730" dirty="0">
                <a:solidFill>
                  <a:srgbClr val="A40020"/>
                </a:solidFill>
                <a:latin typeface="Calibri"/>
                <a:cs typeface="Calibri"/>
              </a:rPr>
              <a:t>v</a:t>
            </a:r>
            <a:r>
              <a:rPr sz="3000" baseline="2730" dirty="0">
                <a:solidFill>
                  <a:srgbClr val="A40020"/>
                </a:solidFill>
                <a:latin typeface="Calibri"/>
                <a:cs typeface="Calibri"/>
              </a:rPr>
              <a:t>ior</a:t>
            </a:r>
            <a:endParaRPr sz="2000">
              <a:latin typeface="Calibri"/>
              <a:cs typeface="Calibri"/>
            </a:endParaRPr>
          </a:p>
          <a:p>
            <a:pPr marL="12700" marR="4804371" algn="just">
              <a:lnSpc>
                <a:spcPct val="101725"/>
              </a:lnSpc>
              <a:spcBef>
                <a:spcPts val="327"/>
              </a:spcBef>
            </a:pPr>
            <a:r>
              <a:rPr sz="2000" dirty="0">
                <a:solidFill>
                  <a:srgbClr val="A40020"/>
                </a:solidFill>
                <a:latin typeface="Calibri"/>
                <a:cs typeface="Calibri"/>
              </a:rPr>
              <a:t>of</a:t>
            </a:r>
            <a:r>
              <a:rPr sz="2000" spc="-4" dirty="0">
                <a:solidFill>
                  <a:srgbClr val="A4002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A40020"/>
                </a:solidFill>
                <a:latin typeface="Calibri"/>
                <a:cs typeface="Calibri"/>
              </a:rPr>
              <a:t>an</a:t>
            </a:r>
            <a:r>
              <a:rPr sz="2000" spc="-4" dirty="0">
                <a:solidFill>
                  <a:srgbClr val="A4002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A40020"/>
                </a:solidFill>
                <a:latin typeface="Calibri"/>
                <a:cs typeface="Calibri"/>
              </a:rPr>
              <a:t>act</a:t>
            </a:r>
            <a:r>
              <a:rPr sz="2000" spc="4" dirty="0">
                <a:solidFill>
                  <a:srgbClr val="A40020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A40020"/>
                </a:solidFill>
                <a:latin typeface="Calibri"/>
                <a:cs typeface="Calibri"/>
              </a:rPr>
              <a:t>al </a:t>
            </a:r>
            <a:r>
              <a:rPr sz="2000" spc="4" dirty="0">
                <a:solidFill>
                  <a:srgbClr val="A4002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40020"/>
                </a:solidFill>
                <a:latin typeface="Calibri"/>
                <a:cs typeface="Calibri"/>
              </a:rPr>
              <a:t>l</a:t>
            </a:r>
            <a:r>
              <a:rPr sz="2000" spc="-4" dirty="0">
                <a:solidFill>
                  <a:srgbClr val="A4002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40020"/>
                </a:solidFill>
                <a:latin typeface="Calibri"/>
                <a:cs typeface="Calibri"/>
              </a:rPr>
              <a:t>ctri</a:t>
            </a:r>
            <a:r>
              <a:rPr sz="2000" spc="-9" dirty="0">
                <a:solidFill>
                  <a:srgbClr val="A40020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A40020"/>
                </a:solidFill>
                <a:latin typeface="Calibri"/>
                <a:cs typeface="Calibri"/>
              </a:rPr>
              <a:t>al</a:t>
            </a:r>
            <a:r>
              <a:rPr sz="2000" spc="14" dirty="0">
                <a:solidFill>
                  <a:srgbClr val="A40020"/>
                </a:solidFill>
                <a:latin typeface="Calibri"/>
                <a:cs typeface="Calibri"/>
              </a:rPr>
              <a:t> </a:t>
            </a:r>
            <a:r>
              <a:rPr sz="2000" spc="-39" dirty="0">
                <a:latin typeface="Calibri"/>
                <a:cs typeface="Calibri"/>
              </a:rPr>
              <a:t>s</a:t>
            </a:r>
            <a:r>
              <a:rPr sz="2000" spc="-19" dirty="0">
                <a:latin typeface="Calibri"/>
                <a:cs typeface="Calibri"/>
              </a:rPr>
              <a:t>y</a:t>
            </a:r>
            <a:r>
              <a:rPr sz="2000" spc="-29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2700" algn="just">
              <a:lnSpc>
                <a:spcPts val="2880"/>
              </a:lnSpc>
              <a:spcBef>
                <a:spcPts val="664"/>
              </a:spcBef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19" dirty="0">
                <a:latin typeface="Calibri"/>
                <a:cs typeface="Calibri"/>
              </a:rPr>
              <a:t> </a:t>
            </a:r>
            <a:r>
              <a:rPr sz="2000" spc="-9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9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bin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4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 </a:t>
            </a:r>
            <a:r>
              <a:rPr sz="2000" spc="-29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ar</a:t>
            </a:r>
            <a:r>
              <a:rPr sz="2000" spc="-9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ous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9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ts</a:t>
            </a:r>
            <a:r>
              <a:rPr sz="2000" spc="19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</a:t>
            </a:r>
            <a:r>
              <a:rPr sz="2000" b="1" spc="-2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esi</a:t>
            </a:r>
            <a:r>
              <a:rPr sz="2000" b="1" spc="-19" dirty="0">
                <a:latin typeface="Calibri"/>
                <a:cs typeface="Calibri"/>
              </a:rPr>
              <a:t>s</a:t>
            </a:r>
            <a:r>
              <a:rPr sz="2000" b="1" spc="-34" dirty="0">
                <a:latin typeface="Calibri"/>
                <a:cs typeface="Calibri"/>
              </a:rPr>
              <a:t>t</a:t>
            </a:r>
            <a:r>
              <a:rPr sz="2000" b="1" dirty="0">
                <a:latin typeface="Calibri"/>
                <a:cs typeface="Calibri"/>
              </a:rPr>
              <a:t>o</a:t>
            </a:r>
            <a:r>
              <a:rPr sz="2000" b="1" spc="-150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,</a:t>
            </a:r>
            <a:r>
              <a:rPr sz="2000" b="1" spc="14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Induc</a:t>
            </a:r>
            <a:r>
              <a:rPr sz="2000" b="1" spc="-29" dirty="0">
                <a:latin typeface="Calibri"/>
                <a:cs typeface="Calibri"/>
              </a:rPr>
              <a:t>t</a:t>
            </a:r>
            <a:r>
              <a:rPr sz="2000" b="1" dirty="0">
                <a:latin typeface="Calibri"/>
                <a:cs typeface="Calibri"/>
              </a:rPr>
              <a:t>o</a:t>
            </a:r>
            <a:r>
              <a:rPr sz="2000" b="1" spc="-150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,</a:t>
            </a:r>
            <a:r>
              <a:rPr sz="2000" b="1" spc="14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</a:t>
            </a:r>
            <a:r>
              <a:rPr sz="2000" b="1" spc="-9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paci</a:t>
            </a:r>
            <a:r>
              <a:rPr sz="2000" b="1" spc="-25" dirty="0">
                <a:latin typeface="Calibri"/>
                <a:cs typeface="Calibri"/>
              </a:rPr>
              <a:t>t</a:t>
            </a:r>
            <a:r>
              <a:rPr sz="2000" b="1" dirty="0">
                <a:latin typeface="Calibri"/>
                <a:cs typeface="Calibri"/>
              </a:rPr>
              <a:t>o</a:t>
            </a:r>
            <a:r>
              <a:rPr sz="2000" b="1" spc="-150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,</a:t>
            </a:r>
            <a:r>
              <a:rPr sz="2000" b="1" spc="14" dirty="0">
                <a:latin typeface="Calibri"/>
                <a:cs typeface="Calibri"/>
              </a:rPr>
              <a:t> </a:t>
            </a:r>
            <a:r>
              <a:rPr sz="2000" b="1" spc="-94" dirty="0">
                <a:latin typeface="Calibri"/>
                <a:cs typeface="Calibri"/>
              </a:rPr>
              <a:t>V</a:t>
            </a:r>
            <a:r>
              <a:rPr sz="2000" b="1" spc="-9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25" dirty="0">
                <a:latin typeface="Calibri"/>
                <a:cs typeface="Calibri"/>
              </a:rPr>
              <a:t>t</a:t>
            </a:r>
            <a:r>
              <a:rPr sz="2000" b="1" spc="-19" dirty="0">
                <a:latin typeface="Calibri"/>
                <a:cs typeface="Calibri"/>
              </a:rPr>
              <a:t>a</a:t>
            </a:r>
            <a:r>
              <a:rPr sz="2000" b="1" spc="-25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e s</a:t>
            </a:r>
            <a:r>
              <a:rPr sz="2000" b="1" spc="4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u</a:t>
            </a:r>
            <a:r>
              <a:rPr sz="2000" b="1" spc="-2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ce,</a:t>
            </a:r>
            <a:r>
              <a:rPr sz="2000" b="1" spc="9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Cur</a:t>
            </a:r>
            <a:r>
              <a:rPr sz="2000" b="1" spc="-34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19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4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sou</a:t>
            </a:r>
            <a:r>
              <a:rPr sz="2000" b="1" spc="-29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ce)</a:t>
            </a:r>
            <a:r>
              <a:rPr sz="2000" b="1" spc="4" dirty="0">
                <a:latin typeface="Calibri"/>
                <a:cs typeface="Calibri"/>
              </a:rPr>
              <a:t> </a:t>
            </a:r>
            <a:r>
              <a:rPr sz="2000" spc="-19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9" dirty="0">
                <a:latin typeface="Calibri"/>
                <a:cs typeface="Calibri"/>
              </a:rPr>
              <a:t>nn</a:t>
            </a:r>
            <a:r>
              <a:rPr sz="2000" dirty="0">
                <a:latin typeface="Calibri"/>
                <a:cs typeface="Calibri"/>
              </a:rPr>
              <a:t>ec</a:t>
            </a:r>
            <a:r>
              <a:rPr sz="2000" spc="-19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9" dirty="0">
                <a:latin typeface="Calibri"/>
                <a:cs typeface="Calibri"/>
              </a:rPr>
              <a:t>a</a:t>
            </a:r>
            <a:r>
              <a:rPr sz="2000" spc="-44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manner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4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9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o </a:t>
            </a:r>
            <a:r>
              <a:rPr sz="2000" spc="-14" dirty="0">
                <a:latin typeface="Calibri"/>
                <a:cs typeface="Calibri"/>
              </a:rPr>
              <a:t>e</a:t>
            </a:r>
            <a:r>
              <a:rPr sz="2000" spc="-29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9" dirty="0">
                <a:latin typeface="Calibri"/>
                <a:cs typeface="Calibri"/>
              </a:rPr>
              <a:t> </a:t>
            </a:r>
            <a:r>
              <a:rPr sz="2000" spc="-9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9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b="1" dirty="0">
                <a:solidFill>
                  <a:srgbClr val="C0504D"/>
                </a:solidFill>
                <a:latin typeface="Calibri"/>
                <a:cs typeface="Calibri"/>
              </a:rPr>
              <a:t>electri</a:t>
            </a:r>
            <a:r>
              <a:rPr sz="2000" b="1" spc="-14" dirty="0">
                <a:solidFill>
                  <a:srgbClr val="C0504D"/>
                </a:solidFill>
                <a:latin typeface="Calibri"/>
                <a:cs typeface="Calibri"/>
              </a:rPr>
              <a:t>c</a:t>
            </a:r>
            <a:r>
              <a:rPr sz="2000" b="1" dirty="0">
                <a:solidFill>
                  <a:srgbClr val="C0504D"/>
                </a:solidFill>
                <a:latin typeface="Calibri"/>
                <a:cs typeface="Calibri"/>
              </a:rPr>
              <a:t>al</a:t>
            </a:r>
            <a:r>
              <a:rPr sz="2000" b="1" spc="-9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504D"/>
                </a:solidFill>
                <a:latin typeface="Calibri"/>
                <a:cs typeface="Calibri"/>
              </a:rPr>
              <a:t>n</a:t>
            </a:r>
            <a:r>
              <a:rPr sz="2000" b="1" spc="-9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2000" b="1" dirty="0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sz="2000" b="1" spc="-14" dirty="0">
                <a:solidFill>
                  <a:srgbClr val="C0504D"/>
                </a:solidFill>
                <a:latin typeface="Calibri"/>
                <a:cs typeface="Calibri"/>
              </a:rPr>
              <a:t>w</a:t>
            </a:r>
            <a:r>
              <a:rPr sz="2000" b="1" dirty="0">
                <a:solidFill>
                  <a:srgbClr val="C0504D"/>
                </a:solidFill>
                <a:latin typeface="Calibri"/>
                <a:cs typeface="Calibri"/>
              </a:rPr>
              <a:t>or</a:t>
            </a:r>
            <a:r>
              <a:rPr sz="2000" b="1" spc="-4" dirty="0">
                <a:solidFill>
                  <a:srgbClr val="C0504D"/>
                </a:solidFill>
                <a:latin typeface="Calibri"/>
                <a:cs typeface="Calibri"/>
              </a:rPr>
              <a:t>k</a:t>
            </a:r>
            <a:r>
              <a:rPr sz="2000" b="1" dirty="0">
                <a:solidFill>
                  <a:srgbClr val="C0504D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2341" y="4230266"/>
            <a:ext cx="205297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741" y="6578220"/>
            <a:ext cx="992125" cy="185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5"/>
              </a:lnSpc>
              <a:spcBef>
                <a:spcPts val="69"/>
              </a:spcBef>
            </a:pP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100" baseline="227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1</a:t>
            </a:r>
            <a:r>
              <a:rPr sz="1200" b="1" spc="-9" baseline="27306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1200" b="1" baseline="27306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200" b="1" spc="105" baseline="27306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94" baseline="2275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ea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9764" y="6578221"/>
            <a:ext cx="2866162" cy="1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lang="en-US" b="1" baseline="2275" dirty="0">
                <a:solidFill>
                  <a:srgbClr val="001F5F"/>
                </a:solidFill>
                <a:latin typeface="Calibri"/>
                <a:cs typeface="Calibri"/>
              </a:rPr>
              <a:t>Electrical &amp; Electronics Systems (EE1002)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7467601" y="3276600"/>
            <a:ext cx="2284349" cy="297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831340" y="1458513"/>
            <a:ext cx="2029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74241" y="1479930"/>
            <a:ext cx="2468293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b="1" baseline="2925" dirty="0">
                <a:latin typeface="Calibri"/>
                <a:cs typeface="Calibri"/>
              </a:rPr>
              <a:t>Ci</a:t>
            </a:r>
            <a:r>
              <a:rPr sz="4200" b="1" spc="-39" baseline="2925" dirty="0">
                <a:latin typeface="Calibri"/>
                <a:cs typeface="Calibri"/>
              </a:rPr>
              <a:t>r</a:t>
            </a:r>
            <a:r>
              <a:rPr sz="4200" b="1" baseline="2925" dirty="0">
                <a:latin typeface="Calibri"/>
                <a:cs typeface="Calibri"/>
              </a:rPr>
              <a:t>cuit</a:t>
            </a:r>
            <a:r>
              <a:rPr sz="4200" b="1" spc="3" baseline="2925" dirty="0">
                <a:latin typeface="Calibri"/>
                <a:cs typeface="Calibri"/>
              </a:rPr>
              <a:t> </a:t>
            </a:r>
            <a:r>
              <a:rPr sz="4200" b="1" baseline="2925" dirty="0">
                <a:latin typeface="Calibri"/>
                <a:cs typeface="Calibri"/>
              </a:rPr>
              <a:t>Eleme</a:t>
            </a:r>
            <a:r>
              <a:rPr sz="4200" b="1" spc="-25" baseline="2925" dirty="0">
                <a:latin typeface="Calibri"/>
                <a:cs typeface="Calibri"/>
              </a:rPr>
              <a:t>n</a:t>
            </a:r>
            <a:r>
              <a:rPr sz="4200" b="1" baseline="2925" dirty="0">
                <a:latin typeface="Calibri"/>
                <a:cs typeface="Calibri"/>
              </a:rPr>
              <a:t>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69440" y="2309639"/>
            <a:ext cx="20508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65681" y="2324990"/>
            <a:ext cx="549594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-89" baseline="2730" dirty="0">
                <a:latin typeface="Calibri"/>
                <a:cs typeface="Calibri"/>
              </a:rPr>
              <a:t>T</a:t>
            </a:r>
            <a:r>
              <a:rPr sz="3000" spc="-29" baseline="2730" dirty="0">
                <a:latin typeface="Calibri"/>
                <a:cs typeface="Calibri"/>
              </a:rPr>
              <a:t>w</a:t>
            </a:r>
            <a:r>
              <a:rPr sz="3000" baseline="2730" dirty="0">
                <a:latin typeface="Calibri"/>
                <a:cs typeface="Calibri"/>
              </a:rPr>
              <a:t>o</a:t>
            </a:r>
            <a:r>
              <a:rPr sz="3000" spc="-4" baseline="2730" dirty="0">
                <a:latin typeface="Calibri"/>
                <a:cs typeface="Calibri"/>
              </a:rPr>
              <a:t> </a:t>
            </a:r>
            <a:r>
              <a:rPr sz="3000" spc="-25" baseline="2730" dirty="0">
                <a:latin typeface="Calibri"/>
                <a:cs typeface="Calibri"/>
              </a:rPr>
              <a:t>t</a:t>
            </a:r>
            <a:r>
              <a:rPr sz="3000" baseline="2730" dirty="0">
                <a:latin typeface="Calibri"/>
                <a:cs typeface="Calibri"/>
              </a:rPr>
              <a:t>er</a:t>
            </a:r>
            <a:r>
              <a:rPr sz="3000" spc="-9" baseline="2730" dirty="0">
                <a:latin typeface="Calibri"/>
                <a:cs typeface="Calibri"/>
              </a:rPr>
              <a:t>m</a:t>
            </a:r>
            <a:r>
              <a:rPr sz="3000" baseline="2730" dirty="0">
                <a:latin typeface="Calibri"/>
                <a:cs typeface="Calibri"/>
              </a:rPr>
              <a:t>inal</a:t>
            </a:r>
            <a:r>
              <a:rPr sz="3000" spc="24" baseline="2730" dirty="0">
                <a:latin typeface="Calibri"/>
                <a:cs typeface="Calibri"/>
              </a:rPr>
              <a:t> </a:t>
            </a:r>
            <a:r>
              <a:rPr sz="3000" spc="-9" baseline="2730" dirty="0">
                <a:latin typeface="Calibri"/>
                <a:cs typeface="Calibri"/>
              </a:rPr>
              <a:t>c</a:t>
            </a:r>
            <a:r>
              <a:rPr sz="3000" baseline="2730" dirty="0">
                <a:latin typeface="Calibri"/>
                <a:cs typeface="Calibri"/>
              </a:rPr>
              <a:t>ompone</a:t>
            </a:r>
            <a:r>
              <a:rPr sz="3000" spc="-25" baseline="2730" dirty="0">
                <a:latin typeface="Calibri"/>
                <a:cs typeface="Calibri"/>
              </a:rPr>
              <a:t>n</a:t>
            </a:r>
            <a:r>
              <a:rPr sz="3000" baseline="2730" dirty="0">
                <a:latin typeface="Calibri"/>
                <a:cs typeface="Calibri"/>
              </a:rPr>
              <a:t>t</a:t>
            </a:r>
            <a:r>
              <a:rPr sz="3000" spc="-1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th</a:t>
            </a:r>
            <a:r>
              <a:rPr sz="3000" spc="-19" baseline="2730" dirty="0">
                <a:latin typeface="Calibri"/>
                <a:cs typeface="Calibri"/>
              </a:rPr>
              <a:t>a</a:t>
            </a:r>
            <a:r>
              <a:rPr sz="3000" baseline="2730" dirty="0">
                <a:latin typeface="Calibri"/>
                <a:cs typeface="Calibri"/>
              </a:rPr>
              <a:t>t</a:t>
            </a:r>
            <a:r>
              <a:rPr sz="3000" spc="4" baseline="2730" dirty="0">
                <a:latin typeface="Calibri"/>
                <a:cs typeface="Calibri"/>
              </a:rPr>
              <a:t> </a:t>
            </a:r>
            <a:r>
              <a:rPr sz="3000" spc="-9" baseline="2730" dirty="0">
                <a:latin typeface="Calibri"/>
                <a:cs typeface="Calibri"/>
              </a:rPr>
              <a:t>c</a:t>
            </a:r>
            <a:r>
              <a:rPr sz="3000" baseline="2730" dirty="0">
                <a:latin typeface="Calibri"/>
                <a:cs typeface="Calibri"/>
              </a:rPr>
              <a:t>an</a:t>
            </a:r>
            <a:r>
              <a:rPr sz="3000" spc="4" baseline="2730" dirty="0">
                <a:latin typeface="Calibri"/>
                <a:cs typeface="Calibri"/>
              </a:rPr>
              <a:t>n</a:t>
            </a:r>
            <a:r>
              <a:rPr sz="3000" baseline="2730" dirty="0">
                <a:latin typeface="Calibri"/>
                <a:cs typeface="Calibri"/>
              </a:rPr>
              <a:t>ot</a:t>
            </a:r>
            <a:r>
              <a:rPr sz="3000" spc="-19" baseline="2730" dirty="0">
                <a:latin typeface="Calibri"/>
                <a:cs typeface="Calibri"/>
              </a:rPr>
              <a:t> </a:t>
            </a:r>
            <a:r>
              <a:rPr sz="3000" spc="4" baseline="2730" dirty="0">
                <a:latin typeface="Calibri"/>
                <a:cs typeface="Calibri"/>
              </a:rPr>
              <a:t>b</a:t>
            </a:r>
            <a:r>
              <a:rPr sz="3000" baseline="2730" dirty="0">
                <a:latin typeface="Calibri"/>
                <a:cs typeface="Calibri"/>
              </a:rPr>
              <a:t>e</a:t>
            </a:r>
            <a:r>
              <a:rPr sz="3000" spc="-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su</a:t>
            </a:r>
            <a:r>
              <a:rPr sz="3000" spc="4" baseline="2730" dirty="0">
                <a:latin typeface="Calibri"/>
                <a:cs typeface="Calibri"/>
              </a:rPr>
              <a:t>b</a:t>
            </a:r>
            <a:r>
              <a:rPr sz="3000" baseline="2730" dirty="0">
                <a:latin typeface="Calibri"/>
                <a:cs typeface="Calibri"/>
              </a:rPr>
              <a:t>-di</a:t>
            </a:r>
            <a:r>
              <a:rPr sz="3000" spc="-4" baseline="2730" dirty="0">
                <a:latin typeface="Calibri"/>
                <a:cs typeface="Calibri"/>
              </a:rPr>
              <a:t>v</a:t>
            </a:r>
            <a:r>
              <a:rPr sz="3000" baseline="2730" dirty="0">
                <a:latin typeface="Calibri"/>
                <a:cs typeface="Calibri"/>
              </a:rPr>
              <a:t>ided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69440" y="2828179"/>
            <a:ext cx="20508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65681" y="2843531"/>
            <a:ext cx="701667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latin typeface="Calibri"/>
                <a:cs typeface="Calibri"/>
              </a:rPr>
              <a:t>Descr</a:t>
            </a:r>
            <a:r>
              <a:rPr sz="3000" spc="-4" baseline="2730" dirty="0">
                <a:latin typeface="Calibri"/>
                <a:cs typeface="Calibri"/>
              </a:rPr>
              <a:t>i</a:t>
            </a:r>
            <a:r>
              <a:rPr sz="3000" baseline="2730" dirty="0">
                <a:latin typeface="Calibri"/>
                <a:cs typeface="Calibri"/>
              </a:rPr>
              <a:t>bed</a:t>
            </a:r>
            <a:r>
              <a:rPr sz="3000" spc="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m</a:t>
            </a:r>
            <a:r>
              <a:rPr sz="3000" spc="-29" baseline="2730" dirty="0">
                <a:latin typeface="Calibri"/>
                <a:cs typeface="Calibri"/>
              </a:rPr>
              <a:t>a</a:t>
            </a:r>
            <a:r>
              <a:rPr sz="3000" baseline="2730" dirty="0">
                <a:latin typeface="Calibri"/>
                <a:cs typeface="Calibri"/>
              </a:rPr>
              <a:t>them</a:t>
            </a:r>
            <a:r>
              <a:rPr sz="3000" spc="-25" baseline="2730" dirty="0">
                <a:latin typeface="Calibri"/>
                <a:cs typeface="Calibri"/>
              </a:rPr>
              <a:t>a</a:t>
            </a:r>
            <a:r>
              <a:rPr sz="3000" baseline="2730" dirty="0">
                <a:latin typeface="Calibri"/>
                <a:cs typeface="Calibri"/>
              </a:rPr>
              <a:t>ti</a:t>
            </a:r>
            <a:r>
              <a:rPr sz="3000" spc="-9" baseline="2730" dirty="0">
                <a:latin typeface="Calibri"/>
                <a:cs typeface="Calibri"/>
              </a:rPr>
              <a:t>c</a:t>
            </a:r>
            <a:r>
              <a:rPr sz="3000" baseline="2730" dirty="0">
                <a:latin typeface="Calibri"/>
                <a:cs typeface="Calibri"/>
              </a:rPr>
              <a:t>al</a:t>
            </a:r>
            <a:r>
              <a:rPr sz="3000" spc="-9" baseline="2730" dirty="0">
                <a:latin typeface="Calibri"/>
                <a:cs typeface="Calibri"/>
              </a:rPr>
              <a:t>l</a:t>
            </a:r>
            <a:r>
              <a:rPr sz="3000" baseline="2730" dirty="0">
                <a:latin typeface="Calibri"/>
                <a:cs typeface="Calibri"/>
              </a:rPr>
              <a:t>y</a:t>
            </a:r>
            <a:r>
              <a:rPr sz="3000" spc="34" baseline="2730" dirty="0">
                <a:latin typeface="Calibri"/>
                <a:cs typeface="Calibri"/>
              </a:rPr>
              <a:t> </a:t>
            </a:r>
            <a:r>
              <a:rPr sz="3000" spc="-4" baseline="2730" dirty="0">
                <a:latin typeface="Calibri"/>
                <a:cs typeface="Calibri"/>
              </a:rPr>
              <a:t>i</a:t>
            </a:r>
            <a:r>
              <a:rPr sz="3000" baseline="2730" dirty="0">
                <a:latin typeface="Calibri"/>
                <a:cs typeface="Calibri"/>
              </a:rPr>
              <a:t>n </a:t>
            </a:r>
            <a:r>
              <a:rPr sz="3000" spc="-25" baseline="2730" dirty="0">
                <a:latin typeface="Calibri"/>
                <a:cs typeface="Calibri"/>
              </a:rPr>
              <a:t>t</a:t>
            </a:r>
            <a:r>
              <a:rPr sz="3000" baseline="2730" dirty="0">
                <a:latin typeface="Calibri"/>
                <a:cs typeface="Calibri"/>
              </a:rPr>
              <a:t>er</a:t>
            </a:r>
            <a:r>
              <a:rPr sz="3000" spc="-9" baseline="2730" dirty="0">
                <a:latin typeface="Calibri"/>
                <a:cs typeface="Calibri"/>
              </a:rPr>
              <a:t>m</a:t>
            </a:r>
            <a:r>
              <a:rPr sz="3000" baseline="2730" dirty="0">
                <a:latin typeface="Calibri"/>
                <a:cs typeface="Calibri"/>
              </a:rPr>
              <a:t>s</a:t>
            </a:r>
            <a:r>
              <a:rPr sz="3000" spc="2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of</a:t>
            </a:r>
            <a:r>
              <a:rPr sz="3000" spc="-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its</a:t>
            </a:r>
            <a:r>
              <a:rPr sz="3000" spc="9" baseline="2730" dirty="0">
                <a:latin typeface="Calibri"/>
                <a:cs typeface="Calibri"/>
              </a:rPr>
              <a:t> </a:t>
            </a:r>
            <a:r>
              <a:rPr sz="3000" spc="-25" baseline="2730" dirty="0">
                <a:latin typeface="Calibri"/>
                <a:cs typeface="Calibri"/>
              </a:rPr>
              <a:t>t</a:t>
            </a:r>
            <a:r>
              <a:rPr sz="3000" baseline="2730" dirty="0">
                <a:latin typeface="Calibri"/>
                <a:cs typeface="Calibri"/>
              </a:rPr>
              <a:t>er</a:t>
            </a:r>
            <a:r>
              <a:rPr sz="3000" spc="-9" baseline="2730" dirty="0">
                <a:latin typeface="Calibri"/>
                <a:cs typeface="Calibri"/>
              </a:rPr>
              <a:t>m</a:t>
            </a:r>
            <a:r>
              <a:rPr sz="3000" baseline="2730" dirty="0">
                <a:latin typeface="Calibri"/>
                <a:cs typeface="Calibri"/>
              </a:rPr>
              <a:t>inal</a:t>
            </a:r>
            <a:r>
              <a:rPr sz="3000" spc="24" baseline="2730" dirty="0">
                <a:latin typeface="Calibri"/>
                <a:cs typeface="Calibri"/>
              </a:rPr>
              <a:t> </a:t>
            </a:r>
            <a:r>
              <a:rPr sz="3000" spc="-29" baseline="2730" dirty="0">
                <a:latin typeface="Calibri"/>
                <a:cs typeface="Calibri"/>
              </a:rPr>
              <a:t>v</a:t>
            </a:r>
            <a:r>
              <a:rPr sz="3000" baseline="2730" dirty="0">
                <a:latin typeface="Calibri"/>
                <a:cs typeface="Calibri"/>
              </a:rPr>
              <a:t>ol</a:t>
            </a:r>
            <a:r>
              <a:rPr sz="3000" spc="-29" baseline="2730" dirty="0">
                <a:latin typeface="Calibri"/>
                <a:cs typeface="Calibri"/>
              </a:rPr>
              <a:t>t</a:t>
            </a:r>
            <a:r>
              <a:rPr sz="3000" baseline="2730" dirty="0">
                <a:latin typeface="Calibri"/>
                <a:cs typeface="Calibri"/>
              </a:rPr>
              <a:t>a</a:t>
            </a:r>
            <a:r>
              <a:rPr sz="3000" spc="-4" baseline="2730" dirty="0">
                <a:latin typeface="Calibri"/>
                <a:cs typeface="Calibri"/>
              </a:rPr>
              <a:t>g</a:t>
            </a:r>
            <a:r>
              <a:rPr sz="3000" baseline="2730" dirty="0">
                <a:latin typeface="Calibri"/>
                <a:cs typeface="Calibri"/>
              </a:rPr>
              <a:t>e</a:t>
            </a:r>
            <a:r>
              <a:rPr sz="3000" spc="-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&amp;</a:t>
            </a:r>
            <a:r>
              <a:rPr sz="3000" spc="-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c</a:t>
            </a:r>
            <a:r>
              <a:rPr sz="3000" spc="4" baseline="2730" dirty="0">
                <a:latin typeface="Calibri"/>
                <a:cs typeface="Calibri"/>
              </a:rPr>
              <a:t>u</a:t>
            </a:r>
            <a:r>
              <a:rPr sz="3000" baseline="2730" dirty="0">
                <a:latin typeface="Calibri"/>
                <a:cs typeface="Calibri"/>
              </a:rPr>
              <a:t>r</a:t>
            </a:r>
            <a:r>
              <a:rPr sz="3000" spc="-29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e</a:t>
            </a:r>
            <a:r>
              <a:rPr sz="3000" spc="-19" baseline="2730" dirty="0">
                <a:latin typeface="Calibri"/>
                <a:cs typeface="Calibri"/>
              </a:rPr>
              <a:t>n</a:t>
            </a:r>
            <a:r>
              <a:rPr sz="3000" baseline="2730" dirty="0">
                <a:latin typeface="Calibri"/>
                <a:cs typeface="Calibri"/>
              </a:rPr>
              <a:t>t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69440" y="3681620"/>
            <a:ext cx="20508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dirty="0">
                <a:solidFill>
                  <a:srgbClr val="C0504D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65681" y="3696971"/>
            <a:ext cx="247977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solidFill>
                  <a:srgbClr val="C0504D"/>
                </a:solidFill>
                <a:latin typeface="Calibri"/>
                <a:cs typeface="Calibri"/>
              </a:rPr>
              <a:t>5 basic</a:t>
            </a:r>
            <a:r>
              <a:rPr sz="3000" spc="4" baseline="273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C0504D"/>
                </a:solidFill>
                <a:latin typeface="Calibri"/>
                <a:cs typeface="Calibri"/>
              </a:rPr>
              <a:t>ci</a:t>
            </a:r>
            <a:r>
              <a:rPr sz="3000" spc="-25" baseline="2730" dirty="0">
                <a:solidFill>
                  <a:srgbClr val="C0504D"/>
                </a:solidFill>
                <a:latin typeface="Calibri"/>
                <a:cs typeface="Calibri"/>
              </a:rPr>
              <a:t>r</a:t>
            </a:r>
            <a:r>
              <a:rPr sz="3000" baseline="2730" dirty="0">
                <a:solidFill>
                  <a:srgbClr val="C0504D"/>
                </a:solidFill>
                <a:latin typeface="Calibri"/>
                <a:cs typeface="Calibri"/>
              </a:rPr>
              <a:t>c</a:t>
            </a:r>
            <a:r>
              <a:rPr sz="3000" spc="4" baseline="2730" dirty="0">
                <a:solidFill>
                  <a:srgbClr val="C0504D"/>
                </a:solidFill>
                <a:latin typeface="Calibri"/>
                <a:cs typeface="Calibri"/>
              </a:rPr>
              <a:t>u</a:t>
            </a:r>
            <a:r>
              <a:rPr sz="3000" baseline="2730" dirty="0">
                <a:solidFill>
                  <a:srgbClr val="C0504D"/>
                </a:solidFill>
                <a:latin typeface="Calibri"/>
                <a:cs typeface="Calibri"/>
              </a:rPr>
              <a:t>it e</a:t>
            </a:r>
            <a:r>
              <a:rPr sz="3000" spc="-4" baseline="2730" dirty="0">
                <a:solidFill>
                  <a:srgbClr val="C0504D"/>
                </a:solidFill>
                <a:latin typeface="Calibri"/>
                <a:cs typeface="Calibri"/>
              </a:rPr>
              <a:t>l</a:t>
            </a:r>
            <a:r>
              <a:rPr sz="3000" baseline="2730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3000" spc="-4" baseline="2730" dirty="0">
                <a:solidFill>
                  <a:srgbClr val="C0504D"/>
                </a:solidFill>
                <a:latin typeface="Calibri"/>
                <a:cs typeface="Calibri"/>
              </a:rPr>
              <a:t>m</a:t>
            </a:r>
            <a:r>
              <a:rPr sz="3000" baseline="2730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3000" spc="-19" baseline="2730" dirty="0">
                <a:solidFill>
                  <a:srgbClr val="C0504D"/>
                </a:solidFill>
                <a:latin typeface="Calibri"/>
                <a:cs typeface="Calibri"/>
              </a:rPr>
              <a:t>n</a:t>
            </a:r>
            <a:r>
              <a:rPr sz="3000" baseline="2730" dirty="0">
                <a:solidFill>
                  <a:srgbClr val="C0504D"/>
                </a:solidFill>
                <a:latin typeface="Calibri"/>
                <a:cs typeface="Calibri"/>
              </a:rPr>
              <a:t>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44114" y="4108346"/>
            <a:ext cx="152806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72714" y="4123715"/>
            <a:ext cx="4162922" cy="15603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0478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latin typeface="Calibri"/>
                <a:cs typeface="Calibri"/>
              </a:rPr>
              <a:t>Acti</a:t>
            </a:r>
            <a:r>
              <a:rPr sz="3000" spc="-25" baseline="2730" dirty="0">
                <a:latin typeface="Calibri"/>
                <a:cs typeface="Calibri"/>
              </a:rPr>
              <a:t>v</a:t>
            </a:r>
            <a:r>
              <a:rPr sz="3000" baseline="2730" dirty="0">
                <a:latin typeface="Calibri"/>
                <a:cs typeface="Calibri"/>
              </a:rPr>
              <a:t>e</a:t>
            </a:r>
            <a:r>
              <a:rPr sz="3000" spc="1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Ele</a:t>
            </a:r>
            <a:r>
              <a:rPr sz="3000" spc="-9" baseline="2730" dirty="0">
                <a:latin typeface="Calibri"/>
                <a:cs typeface="Calibri"/>
              </a:rPr>
              <a:t>m</a:t>
            </a:r>
            <a:r>
              <a:rPr sz="3000" baseline="2730" dirty="0">
                <a:latin typeface="Calibri"/>
                <a:cs typeface="Calibri"/>
              </a:rPr>
              <a:t>e</a:t>
            </a:r>
            <a:r>
              <a:rPr sz="3000" spc="-25" baseline="2730" dirty="0">
                <a:latin typeface="Calibri"/>
                <a:cs typeface="Calibri"/>
              </a:rPr>
              <a:t>n</a:t>
            </a:r>
            <a:r>
              <a:rPr sz="3000" baseline="2730" dirty="0">
                <a:latin typeface="Calibri"/>
                <a:cs typeface="Calibri"/>
              </a:rPr>
              <a:t>ts</a:t>
            </a:r>
            <a:endParaRPr sz="2000">
              <a:latin typeface="Calibri"/>
              <a:cs typeface="Calibri"/>
            </a:endParaRPr>
          </a:p>
          <a:p>
            <a:pPr marL="287019" marR="40478">
              <a:lnSpc>
                <a:spcPct val="101725"/>
              </a:lnSpc>
              <a:spcBef>
                <a:spcPts val="811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spc="129" dirty="0">
                <a:latin typeface="Arial"/>
                <a:cs typeface="Arial"/>
              </a:rPr>
              <a:t> </a:t>
            </a:r>
            <a:r>
              <a:rPr sz="2000" spc="-79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ol</a:t>
            </a:r>
            <a:r>
              <a:rPr sz="2000" spc="-29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Cur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9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sou</a:t>
            </a:r>
            <a:r>
              <a:rPr sz="2000" spc="-29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ces</a:t>
            </a:r>
            <a:endParaRPr sz="2000">
              <a:latin typeface="Calibri"/>
              <a:cs typeface="Calibri"/>
            </a:endParaRPr>
          </a:p>
          <a:p>
            <a:pPr marL="12700" marR="40478">
              <a:lnSpc>
                <a:spcPct val="101725"/>
              </a:lnSpc>
              <a:spcBef>
                <a:spcPts val="918"/>
              </a:spcBef>
            </a:pPr>
            <a:r>
              <a:rPr sz="2000" spc="-50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9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29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39" dirty="0">
                <a:latin typeface="Calibri"/>
                <a:cs typeface="Calibri"/>
              </a:rPr>
              <a:t> </a:t>
            </a:r>
            <a:r>
              <a:rPr sz="2000" spc="4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4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4" dirty="0">
                <a:latin typeface="Calibri"/>
                <a:cs typeface="Calibri"/>
              </a:rPr>
              <a:t>e</a:t>
            </a:r>
            <a:r>
              <a:rPr sz="2000" spc="-19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ts</a:t>
            </a:r>
            <a:endParaRPr sz="2000">
              <a:latin typeface="Calibri"/>
              <a:cs typeface="Calibri"/>
            </a:endParaRPr>
          </a:p>
          <a:p>
            <a:pPr marL="287019">
              <a:lnSpc>
                <a:spcPct val="101725"/>
              </a:lnSpc>
              <a:spcBef>
                <a:spcPts val="918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spc="129" dirty="0">
                <a:latin typeface="Arial"/>
                <a:cs typeface="Arial"/>
              </a:rPr>
              <a:t> </a:t>
            </a:r>
            <a:r>
              <a:rPr sz="2000" spc="-29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9" dirty="0">
                <a:latin typeface="Calibri"/>
                <a:cs typeface="Calibri"/>
              </a:rPr>
              <a:t>i</a:t>
            </a:r>
            <a:r>
              <a:rPr sz="2000" spc="-29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39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s,</a:t>
            </a:r>
            <a:r>
              <a:rPr sz="2000" spc="2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4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4" dirty="0">
                <a:latin typeface="Calibri"/>
                <a:cs typeface="Calibri"/>
              </a:rPr>
              <a:t>c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39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Capa</a:t>
            </a:r>
            <a:r>
              <a:rPr sz="2000" spc="4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39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44115" y="4962034"/>
            <a:ext cx="15265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741" y="6578220"/>
            <a:ext cx="992125" cy="185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5"/>
              </a:lnSpc>
              <a:spcBef>
                <a:spcPts val="69"/>
              </a:spcBef>
            </a:pP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100" baseline="227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1</a:t>
            </a:r>
            <a:r>
              <a:rPr sz="1200" b="1" spc="-9" baseline="27306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1200" b="1" baseline="27306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200" b="1" spc="105" baseline="27306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94" baseline="2275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ea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54772" y="6578219"/>
            <a:ext cx="3072809" cy="185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lang="en-US" b="1" baseline="2275" dirty="0">
                <a:solidFill>
                  <a:srgbClr val="001F5F"/>
                </a:solidFill>
                <a:latin typeface="Calibri"/>
                <a:cs typeface="Calibri"/>
              </a:rPr>
              <a:t>Electrical &amp; Electronics Systems (EE1002)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6200776" y="5667376"/>
            <a:ext cx="4467225" cy="1038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38801" y="4524376"/>
            <a:ext cx="4981575" cy="1038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831340" y="1055386"/>
            <a:ext cx="15265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74241" y="1070738"/>
            <a:ext cx="822546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-50" baseline="273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3000" spc="9" baseline="273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ssi</a:t>
            </a:r>
            <a:r>
              <a:rPr sz="3000" spc="-14" baseline="273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spc="124" baseline="27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4" baseline="273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000" spc="-4" baseline="273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me</a:t>
            </a:r>
            <a:r>
              <a:rPr sz="3000" spc="-14" baseline="27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00" spc="125" baseline="27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:</a:t>
            </a:r>
            <a:r>
              <a:rPr sz="3000" spc="12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The</a:t>
            </a:r>
            <a:r>
              <a:rPr sz="3000" spc="11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e</a:t>
            </a:r>
            <a:r>
              <a:rPr sz="3000" spc="-4" baseline="2730" dirty="0">
                <a:latin typeface="Calibri"/>
                <a:cs typeface="Calibri"/>
              </a:rPr>
              <a:t>l</a:t>
            </a:r>
            <a:r>
              <a:rPr sz="3000" baseline="2730" dirty="0">
                <a:latin typeface="Calibri"/>
                <a:cs typeface="Calibri"/>
              </a:rPr>
              <a:t>e</a:t>
            </a:r>
            <a:r>
              <a:rPr sz="3000" spc="-4" baseline="2730" dirty="0">
                <a:latin typeface="Calibri"/>
                <a:cs typeface="Calibri"/>
              </a:rPr>
              <a:t>m</a:t>
            </a:r>
            <a:r>
              <a:rPr sz="3000" spc="9" baseline="2730" dirty="0">
                <a:latin typeface="Calibri"/>
                <a:cs typeface="Calibri"/>
              </a:rPr>
              <a:t>e</a:t>
            </a:r>
            <a:r>
              <a:rPr sz="3000" spc="-19" baseline="2730" dirty="0">
                <a:latin typeface="Calibri"/>
                <a:cs typeface="Calibri"/>
              </a:rPr>
              <a:t>n</a:t>
            </a:r>
            <a:r>
              <a:rPr sz="3000" baseline="2730" dirty="0">
                <a:latin typeface="Calibri"/>
                <a:cs typeface="Calibri"/>
              </a:rPr>
              <a:t>t</a:t>
            </a:r>
            <a:r>
              <a:rPr sz="3000" spc="12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which</a:t>
            </a:r>
            <a:r>
              <a:rPr sz="3000" spc="114" baseline="2730" dirty="0">
                <a:latin typeface="Calibri"/>
                <a:cs typeface="Calibri"/>
              </a:rPr>
              <a:t> </a:t>
            </a:r>
            <a:r>
              <a:rPr sz="3000" spc="-25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ece</a:t>
            </a:r>
            <a:r>
              <a:rPr sz="3000" spc="9" baseline="2730" dirty="0">
                <a:latin typeface="Calibri"/>
                <a:cs typeface="Calibri"/>
              </a:rPr>
              <a:t>i</a:t>
            </a:r>
            <a:r>
              <a:rPr sz="3000" spc="-29" baseline="2730" dirty="0">
                <a:latin typeface="Calibri"/>
                <a:cs typeface="Calibri"/>
              </a:rPr>
              <a:t>v</a:t>
            </a:r>
            <a:r>
              <a:rPr sz="3000" baseline="2730" dirty="0">
                <a:latin typeface="Calibri"/>
                <a:cs typeface="Calibri"/>
              </a:rPr>
              <a:t>es</a:t>
            </a:r>
            <a:r>
              <a:rPr sz="3000" spc="12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ene</a:t>
            </a:r>
            <a:r>
              <a:rPr sz="3000" spc="-25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gy</a:t>
            </a:r>
            <a:r>
              <a:rPr sz="3000" spc="134" baseline="2730" dirty="0">
                <a:latin typeface="Calibri"/>
                <a:cs typeface="Calibri"/>
              </a:rPr>
              <a:t> </a:t>
            </a:r>
            <a:r>
              <a:rPr sz="3000" spc="-9" baseline="2730" dirty="0">
                <a:latin typeface="Calibri"/>
                <a:cs typeface="Calibri"/>
              </a:rPr>
              <a:t>(</a:t>
            </a:r>
            <a:r>
              <a:rPr sz="3000" baseline="2730" dirty="0">
                <a:latin typeface="Calibri"/>
                <a:cs typeface="Calibri"/>
              </a:rPr>
              <a:t>or</a:t>
            </a:r>
            <a:r>
              <a:rPr sz="3000" spc="11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a</a:t>
            </a:r>
            <a:r>
              <a:rPr sz="3000" spc="-9" baseline="2730" dirty="0">
                <a:latin typeface="Calibri"/>
                <a:cs typeface="Calibri"/>
              </a:rPr>
              <a:t>b</a:t>
            </a:r>
            <a:r>
              <a:rPr sz="3000" baseline="2730" dirty="0">
                <a:latin typeface="Calibri"/>
                <a:cs typeface="Calibri"/>
              </a:rPr>
              <a:t>so</a:t>
            </a:r>
            <a:r>
              <a:rPr sz="3000" spc="-9" baseline="2730" dirty="0">
                <a:latin typeface="Calibri"/>
                <a:cs typeface="Calibri"/>
              </a:rPr>
              <a:t>rb</a:t>
            </a:r>
            <a:r>
              <a:rPr sz="3000" baseline="2730" dirty="0">
                <a:latin typeface="Calibri"/>
                <a:cs typeface="Calibri"/>
              </a:rPr>
              <a:t>s</a:t>
            </a:r>
            <a:r>
              <a:rPr sz="3000" spc="12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ene</a:t>
            </a:r>
            <a:r>
              <a:rPr sz="3000" spc="-25" baseline="2730" dirty="0">
                <a:latin typeface="Calibri"/>
                <a:cs typeface="Calibri"/>
              </a:rPr>
              <a:t>r</a:t>
            </a:r>
            <a:r>
              <a:rPr sz="3000" spc="-4" baseline="2730" dirty="0">
                <a:latin typeface="Calibri"/>
                <a:cs typeface="Calibri"/>
              </a:rPr>
              <a:t>g</a:t>
            </a:r>
            <a:r>
              <a:rPr sz="3000" baseline="2730" dirty="0">
                <a:latin typeface="Calibri"/>
                <a:cs typeface="Calibri"/>
              </a:rPr>
              <a:t>y)</a:t>
            </a:r>
            <a:r>
              <a:rPr sz="3000" spc="134" baseline="2730" dirty="0">
                <a:latin typeface="Calibri"/>
                <a:cs typeface="Calibri"/>
              </a:rPr>
              <a:t> </a:t>
            </a:r>
            <a:r>
              <a:rPr sz="3000" spc="-9" baseline="2730" dirty="0">
                <a:latin typeface="Calibri"/>
                <a:cs typeface="Calibri"/>
              </a:rPr>
              <a:t>an</a:t>
            </a:r>
            <a:r>
              <a:rPr sz="3000" baseline="2730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74241" y="1375538"/>
            <a:ext cx="750941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latin typeface="Calibri"/>
                <a:cs typeface="Calibri"/>
              </a:rPr>
              <a:t>then</a:t>
            </a:r>
            <a:r>
              <a:rPr sz="3000" spc="346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e</a:t>
            </a:r>
            <a:r>
              <a:rPr sz="3000" spc="-4" baseline="2730" dirty="0">
                <a:latin typeface="Calibri"/>
                <a:cs typeface="Calibri"/>
              </a:rPr>
              <a:t>i</a:t>
            </a:r>
            <a:r>
              <a:rPr sz="3000" baseline="2730" dirty="0">
                <a:latin typeface="Calibri"/>
                <a:cs typeface="Calibri"/>
              </a:rPr>
              <a:t>ther</a:t>
            </a:r>
            <a:r>
              <a:rPr sz="3000" spc="337" baseline="2730" dirty="0">
                <a:latin typeface="Calibri"/>
                <a:cs typeface="Calibri"/>
              </a:rPr>
              <a:t> </a:t>
            </a:r>
            <a:r>
              <a:rPr sz="3000" spc="-9" baseline="2730" dirty="0">
                <a:latin typeface="Calibri"/>
                <a:cs typeface="Calibri"/>
              </a:rPr>
              <a:t>c</a:t>
            </a:r>
            <a:r>
              <a:rPr sz="3000" spc="-14" baseline="2730" dirty="0">
                <a:latin typeface="Calibri"/>
                <a:cs typeface="Calibri"/>
              </a:rPr>
              <a:t>o</a:t>
            </a:r>
            <a:r>
              <a:rPr sz="3000" spc="-34" baseline="2730" dirty="0">
                <a:latin typeface="Calibri"/>
                <a:cs typeface="Calibri"/>
              </a:rPr>
              <a:t>n</a:t>
            </a:r>
            <a:r>
              <a:rPr sz="3000" spc="-29" baseline="2730" dirty="0">
                <a:latin typeface="Calibri"/>
                <a:cs typeface="Calibri"/>
              </a:rPr>
              <a:t>v</a:t>
            </a:r>
            <a:r>
              <a:rPr sz="3000" baseline="2730" dirty="0">
                <a:latin typeface="Calibri"/>
                <a:cs typeface="Calibri"/>
              </a:rPr>
              <a:t>ert</a:t>
            </a:r>
            <a:r>
              <a:rPr sz="3000" spc="337" baseline="2730" dirty="0">
                <a:latin typeface="Calibri"/>
                <a:cs typeface="Calibri"/>
              </a:rPr>
              <a:t> </a:t>
            </a:r>
            <a:r>
              <a:rPr sz="3000" spc="-4" baseline="2730" dirty="0">
                <a:latin typeface="Calibri"/>
                <a:cs typeface="Calibri"/>
              </a:rPr>
              <a:t>i</a:t>
            </a:r>
            <a:r>
              <a:rPr sz="3000" baseline="2730" dirty="0">
                <a:latin typeface="Calibri"/>
                <a:cs typeface="Calibri"/>
              </a:rPr>
              <a:t>t</a:t>
            </a:r>
            <a:r>
              <a:rPr sz="3000" spc="341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i</a:t>
            </a:r>
            <a:r>
              <a:rPr sz="3000" spc="-9" baseline="2730" dirty="0">
                <a:latin typeface="Calibri"/>
                <a:cs typeface="Calibri"/>
              </a:rPr>
              <a:t>n</a:t>
            </a:r>
            <a:r>
              <a:rPr sz="3000" spc="-25" baseline="2730" dirty="0">
                <a:latin typeface="Calibri"/>
                <a:cs typeface="Calibri"/>
              </a:rPr>
              <a:t>t</a:t>
            </a:r>
            <a:r>
              <a:rPr sz="3000" baseline="2730" dirty="0">
                <a:latin typeface="Calibri"/>
                <a:cs typeface="Calibri"/>
              </a:rPr>
              <a:t>o</a:t>
            </a:r>
            <a:r>
              <a:rPr sz="3000" spc="341" baseline="2730" dirty="0">
                <a:latin typeface="Calibri"/>
                <a:cs typeface="Calibri"/>
              </a:rPr>
              <a:t> </a:t>
            </a:r>
            <a:r>
              <a:rPr sz="3000" spc="-9" baseline="2730" dirty="0">
                <a:latin typeface="Calibri"/>
                <a:cs typeface="Calibri"/>
              </a:rPr>
              <a:t>h</a:t>
            </a:r>
            <a:r>
              <a:rPr sz="3000" baseline="2730" dirty="0">
                <a:latin typeface="Calibri"/>
                <a:cs typeface="Calibri"/>
              </a:rPr>
              <a:t>e</a:t>
            </a:r>
            <a:r>
              <a:rPr sz="3000" spc="-25" baseline="2730" dirty="0">
                <a:latin typeface="Calibri"/>
                <a:cs typeface="Calibri"/>
              </a:rPr>
              <a:t>a</a:t>
            </a:r>
            <a:r>
              <a:rPr sz="3000" baseline="2730" dirty="0">
                <a:latin typeface="Calibri"/>
                <a:cs typeface="Calibri"/>
              </a:rPr>
              <a:t>t</a:t>
            </a:r>
            <a:r>
              <a:rPr sz="3000" spc="341" baseline="2730" dirty="0">
                <a:latin typeface="Calibri"/>
                <a:cs typeface="Calibri"/>
              </a:rPr>
              <a:t> </a:t>
            </a:r>
            <a:r>
              <a:rPr sz="3000" spc="4" baseline="2730" dirty="0">
                <a:latin typeface="Calibri"/>
                <a:cs typeface="Calibri"/>
              </a:rPr>
              <a:t>(R</a:t>
            </a:r>
            <a:r>
              <a:rPr sz="3000" baseline="2730" dirty="0">
                <a:latin typeface="Calibri"/>
                <a:cs typeface="Calibri"/>
              </a:rPr>
              <a:t>)</a:t>
            </a:r>
            <a:r>
              <a:rPr sz="3000" spc="341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or</a:t>
            </a:r>
            <a:r>
              <a:rPr sz="3000" spc="337" baseline="2730" dirty="0">
                <a:latin typeface="Calibri"/>
                <a:cs typeface="Calibri"/>
              </a:rPr>
              <a:t> </a:t>
            </a:r>
            <a:r>
              <a:rPr sz="3000" spc="-9" baseline="2730" dirty="0">
                <a:latin typeface="Calibri"/>
                <a:cs typeface="Calibri"/>
              </a:rPr>
              <a:t>ca</a:t>
            </a:r>
            <a:r>
              <a:rPr sz="3000" baseline="2730" dirty="0">
                <a:latin typeface="Calibri"/>
                <a:cs typeface="Calibri"/>
              </a:rPr>
              <a:t>n</a:t>
            </a:r>
            <a:r>
              <a:rPr sz="3000" spc="332" baseline="2730" dirty="0">
                <a:latin typeface="Calibri"/>
                <a:cs typeface="Calibri"/>
              </a:rPr>
              <a:t> </a:t>
            </a:r>
            <a:r>
              <a:rPr sz="3000" spc="4" baseline="2730" dirty="0">
                <a:latin typeface="Calibri"/>
                <a:cs typeface="Calibri"/>
              </a:rPr>
              <a:t>b</a:t>
            </a:r>
            <a:r>
              <a:rPr sz="3000" baseline="2730" dirty="0">
                <a:latin typeface="Calibri"/>
                <a:cs typeface="Calibri"/>
              </a:rPr>
              <a:t>e</a:t>
            </a:r>
            <a:r>
              <a:rPr sz="3000" spc="337" baseline="2730" dirty="0">
                <a:latin typeface="Calibri"/>
                <a:cs typeface="Calibri"/>
              </a:rPr>
              <a:t> </a:t>
            </a:r>
            <a:r>
              <a:rPr sz="3000" spc="-29" baseline="2730" dirty="0">
                <a:latin typeface="Calibri"/>
                <a:cs typeface="Calibri"/>
              </a:rPr>
              <a:t>s</a:t>
            </a:r>
            <a:r>
              <a:rPr sz="3000" spc="-25" baseline="2730" dirty="0">
                <a:latin typeface="Calibri"/>
                <a:cs typeface="Calibri"/>
              </a:rPr>
              <a:t>t</a:t>
            </a:r>
            <a:r>
              <a:rPr sz="3000" baseline="2730" dirty="0">
                <a:latin typeface="Calibri"/>
                <a:cs typeface="Calibri"/>
              </a:rPr>
              <a:t>o</a:t>
            </a:r>
            <a:r>
              <a:rPr sz="3000" spc="-29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ed</a:t>
            </a:r>
            <a:r>
              <a:rPr sz="3000" spc="341" baseline="2730" dirty="0">
                <a:latin typeface="Calibri"/>
                <a:cs typeface="Calibri"/>
              </a:rPr>
              <a:t> </a:t>
            </a:r>
            <a:r>
              <a:rPr sz="3000" spc="-4" baseline="2730" dirty="0">
                <a:latin typeface="Calibri"/>
                <a:cs typeface="Calibri"/>
              </a:rPr>
              <a:t>i</a:t>
            </a:r>
            <a:r>
              <a:rPr sz="3000" baseline="2730" dirty="0">
                <a:latin typeface="Calibri"/>
                <a:cs typeface="Calibri"/>
              </a:rPr>
              <a:t>t</a:t>
            </a:r>
            <a:r>
              <a:rPr sz="3000" spc="341" baseline="2730" dirty="0">
                <a:latin typeface="Calibri"/>
                <a:cs typeface="Calibri"/>
              </a:rPr>
              <a:t> </a:t>
            </a:r>
            <a:r>
              <a:rPr sz="3000" spc="-4" baseline="2730" dirty="0">
                <a:latin typeface="Calibri"/>
                <a:cs typeface="Calibri"/>
              </a:rPr>
              <a:t>i</a:t>
            </a:r>
            <a:r>
              <a:rPr sz="3000" baseline="2730" dirty="0">
                <a:latin typeface="Calibri"/>
                <a:cs typeface="Calibri"/>
              </a:rPr>
              <a:t>n</a:t>
            </a:r>
            <a:r>
              <a:rPr sz="3000" spc="341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an</a:t>
            </a:r>
            <a:r>
              <a:rPr sz="3000" spc="332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e</a:t>
            </a:r>
            <a:r>
              <a:rPr sz="3000" spc="-4" baseline="2730" dirty="0">
                <a:latin typeface="Calibri"/>
                <a:cs typeface="Calibri"/>
              </a:rPr>
              <a:t>l</a:t>
            </a:r>
            <a:r>
              <a:rPr sz="3000" baseline="2730" dirty="0">
                <a:latin typeface="Calibri"/>
                <a:cs typeface="Calibri"/>
              </a:rPr>
              <a:t>ectric</a:t>
            </a:r>
            <a:endParaRPr sz="2000" dirty="0">
              <a:latin typeface="Calibri"/>
              <a:cs typeface="Calibri"/>
            </a:endParaRPr>
          </a:p>
          <a:p>
            <a:pPr marL="12700" marR="38176">
              <a:lnSpc>
                <a:spcPts val="2400"/>
              </a:lnSpc>
              <a:spcBef>
                <a:spcPts val="13"/>
              </a:spcBef>
            </a:pPr>
            <a:r>
              <a:rPr sz="3000" baseline="1365" dirty="0">
                <a:latin typeface="Calibri"/>
                <a:cs typeface="Calibri"/>
              </a:rPr>
              <a:t>magn</a:t>
            </a:r>
            <a:r>
              <a:rPr sz="3000" spc="-9" baseline="1365" dirty="0">
                <a:latin typeface="Calibri"/>
                <a:cs typeface="Calibri"/>
              </a:rPr>
              <a:t>e</a:t>
            </a:r>
            <a:r>
              <a:rPr sz="3000" baseline="1365" dirty="0">
                <a:latin typeface="Calibri"/>
                <a:cs typeface="Calibri"/>
              </a:rPr>
              <a:t>tic</a:t>
            </a:r>
            <a:r>
              <a:rPr sz="3000" spc="9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(L) fi</a:t>
            </a:r>
            <a:r>
              <a:rPr sz="3000" spc="-9" baseline="1365" dirty="0">
                <a:latin typeface="Calibri"/>
                <a:cs typeface="Calibri"/>
              </a:rPr>
              <a:t>l</a:t>
            </a:r>
            <a:r>
              <a:rPr sz="3000" baseline="1365" dirty="0">
                <a:latin typeface="Calibri"/>
                <a:cs typeface="Calibri"/>
              </a:rPr>
              <a:t>e</a:t>
            </a:r>
            <a:r>
              <a:rPr sz="3000" spc="4" baseline="1365" dirty="0">
                <a:latin typeface="Calibri"/>
                <a:cs typeface="Calibri"/>
              </a:rPr>
              <a:t>d</a:t>
            </a:r>
            <a:r>
              <a:rPr sz="3000" baseline="1365" dirty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25001" y="1375538"/>
            <a:ext cx="67968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14" baseline="2730" dirty="0">
                <a:latin typeface="Calibri"/>
                <a:cs typeface="Calibri"/>
              </a:rPr>
              <a:t>(</a:t>
            </a:r>
            <a:r>
              <a:rPr sz="3000" baseline="2730" dirty="0">
                <a:latin typeface="Calibri"/>
                <a:cs typeface="Calibri"/>
              </a:rPr>
              <a:t>C)</a:t>
            </a:r>
            <a:r>
              <a:rPr sz="3000" spc="346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or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31341" y="2122568"/>
            <a:ext cx="15265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74240" y="2137919"/>
            <a:ext cx="174127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00" spc="4" baseline="273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sz="3000" spc="-29" baseline="273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spc="19" baseline="27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4" baseline="273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000" spc="-4" baseline="273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3000" spc="-4" baseline="273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spc="-19" baseline="27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00" spc="4" baseline="27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66718" y="2137919"/>
            <a:ext cx="5711734" cy="17429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latin typeface="Calibri"/>
                <a:cs typeface="Calibri"/>
              </a:rPr>
              <a:t>The e</a:t>
            </a:r>
            <a:r>
              <a:rPr sz="3000" spc="-4" baseline="2730" dirty="0">
                <a:latin typeface="Calibri"/>
                <a:cs typeface="Calibri"/>
              </a:rPr>
              <a:t>l</a:t>
            </a:r>
            <a:r>
              <a:rPr sz="3000" baseline="2730" dirty="0">
                <a:latin typeface="Calibri"/>
                <a:cs typeface="Calibri"/>
              </a:rPr>
              <a:t>e</a:t>
            </a:r>
            <a:r>
              <a:rPr sz="3000" spc="-4" baseline="2730" dirty="0">
                <a:latin typeface="Calibri"/>
                <a:cs typeface="Calibri"/>
              </a:rPr>
              <a:t>m</a:t>
            </a:r>
            <a:r>
              <a:rPr sz="3000" baseline="2730" dirty="0">
                <a:latin typeface="Calibri"/>
                <a:cs typeface="Calibri"/>
              </a:rPr>
              <a:t>e</a:t>
            </a:r>
            <a:r>
              <a:rPr sz="3000" spc="-19" baseline="2730" dirty="0">
                <a:latin typeface="Calibri"/>
                <a:cs typeface="Calibri"/>
              </a:rPr>
              <a:t>n</a:t>
            </a:r>
            <a:r>
              <a:rPr sz="3000" baseline="2730" dirty="0">
                <a:latin typeface="Calibri"/>
                <a:cs typeface="Calibri"/>
              </a:rPr>
              <a:t>ts</a:t>
            </a:r>
            <a:r>
              <a:rPr sz="3000" spc="2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th</a:t>
            </a:r>
            <a:r>
              <a:rPr sz="3000" spc="-19" baseline="2730" dirty="0">
                <a:latin typeface="Calibri"/>
                <a:cs typeface="Calibri"/>
              </a:rPr>
              <a:t>a</a:t>
            </a:r>
            <a:r>
              <a:rPr sz="3000" baseline="2730" dirty="0">
                <a:latin typeface="Calibri"/>
                <a:cs typeface="Calibri"/>
              </a:rPr>
              <a:t>t</a:t>
            </a:r>
            <a:r>
              <a:rPr sz="3000" spc="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sup</a:t>
            </a:r>
            <a:r>
              <a:rPr sz="3000" spc="4" baseline="2730" dirty="0">
                <a:latin typeface="Calibri"/>
                <a:cs typeface="Calibri"/>
              </a:rPr>
              <a:t>p</a:t>
            </a:r>
            <a:r>
              <a:rPr sz="3000" baseline="2730" dirty="0">
                <a:latin typeface="Calibri"/>
                <a:cs typeface="Calibri"/>
              </a:rPr>
              <a:t>ly</a:t>
            </a:r>
            <a:r>
              <a:rPr sz="3000" spc="-1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ene</a:t>
            </a:r>
            <a:r>
              <a:rPr sz="3000" spc="-25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gy</a:t>
            </a:r>
            <a:r>
              <a:rPr sz="3000" spc="-9" baseline="2730" dirty="0">
                <a:latin typeface="Calibri"/>
                <a:cs typeface="Calibri"/>
              </a:rPr>
              <a:t> </a:t>
            </a:r>
            <a:r>
              <a:rPr sz="3000" spc="-25" baseline="2730" dirty="0">
                <a:latin typeface="Calibri"/>
                <a:cs typeface="Calibri"/>
              </a:rPr>
              <a:t>t</a:t>
            </a:r>
            <a:r>
              <a:rPr sz="3000" baseline="2730" dirty="0">
                <a:latin typeface="Calibri"/>
                <a:cs typeface="Calibri"/>
              </a:rPr>
              <a:t>o the</a:t>
            </a:r>
            <a:r>
              <a:rPr sz="3000" spc="-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ci</a:t>
            </a:r>
            <a:r>
              <a:rPr sz="3000" spc="-25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c</a:t>
            </a:r>
            <a:r>
              <a:rPr sz="3000" spc="4" baseline="2730" dirty="0">
                <a:latin typeface="Calibri"/>
                <a:cs typeface="Calibri"/>
              </a:rPr>
              <a:t>u</a:t>
            </a:r>
            <a:r>
              <a:rPr sz="3000" baseline="2730" dirty="0">
                <a:latin typeface="Calibri"/>
                <a:cs typeface="Calibri"/>
              </a:rPr>
              <a:t>it.</a:t>
            </a:r>
            <a:endParaRPr sz="2000">
              <a:latin typeface="Calibri"/>
              <a:cs typeface="Calibri"/>
            </a:endParaRPr>
          </a:p>
          <a:p>
            <a:pPr marL="49275" marR="38176">
              <a:lnSpc>
                <a:spcPct val="101725"/>
              </a:lnSpc>
              <a:spcBef>
                <a:spcPts val="327"/>
              </a:spcBef>
            </a:pPr>
            <a:r>
              <a:rPr sz="2000" spc="4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000" spc="-39" dirty="0">
                <a:solidFill>
                  <a:srgbClr val="001F5F"/>
                </a:solidFill>
                <a:latin typeface="Calibri"/>
                <a:cs typeface="Calibri"/>
              </a:rPr>
              <a:t>x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amp</a:t>
            </a:r>
            <a:r>
              <a:rPr sz="2000" spc="-4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2000" spc="4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r>
              <a:rPr sz="2000" spc="45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79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ol</a:t>
            </a:r>
            <a:r>
              <a:rPr sz="2000" spc="-29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&amp;</a:t>
            </a:r>
            <a:r>
              <a:rPr sz="2000" spc="-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Cur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9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sou</a:t>
            </a:r>
            <a:r>
              <a:rPr sz="2000" spc="-29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ces</a:t>
            </a:r>
            <a:endParaRPr sz="2000">
              <a:latin typeface="Calibri"/>
              <a:cs typeface="Calibri"/>
            </a:endParaRPr>
          </a:p>
          <a:p>
            <a:pPr marL="49275" marR="207541" indent="1085469">
              <a:lnSpc>
                <a:spcPts val="2441"/>
              </a:lnSpc>
              <a:spcBef>
                <a:spcPts val="434"/>
              </a:spcBef>
            </a:pPr>
            <a:r>
              <a:rPr sz="2000" spc="-125" dirty="0">
                <a:latin typeface="Calibri"/>
                <a:cs typeface="Calibri"/>
              </a:rPr>
              <a:t>T</a:t>
            </a:r>
            <a:r>
              <a:rPr sz="2000" spc="-39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ansi</a:t>
            </a:r>
            <a:r>
              <a:rPr sz="2000" spc="-29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(can</a:t>
            </a:r>
            <a:r>
              <a:rPr sz="2000" spc="-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amp</a:t>
            </a:r>
            <a:r>
              <a:rPr sz="2000" spc="-4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4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y p</a:t>
            </a:r>
            <a:r>
              <a:rPr sz="2000" spc="-9" dirty="0">
                <a:latin typeface="Calibri"/>
                <a:cs typeface="Calibri"/>
              </a:rPr>
              <a:t>o</a:t>
            </a:r>
            <a:r>
              <a:rPr sz="2000" spc="-14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-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s</a:t>
            </a:r>
            <a:r>
              <a:rPr sz="2000" spc="-4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4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al) </a:t>
            </a:r>
            <a:endParaRPr sz="2000">
              <a:latin typeface="Calibri"/>
              <a:cs typeface="Calibri"/>
            </a:endParaRPr>
          </a:p>
          <a:p>
            <a:pPr marL="49275" marR="207541">
              <a:lnSpc>
                <a:spcPts val="2510"/>
              </a:lnSpc>
              <a:spcBef>
                <a:spcPts val="439"/>
              </a:spcBef>
            </a:pP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No</a:t>
            </a:r>
            <a:r>
              <a:rPr sz="2000" spc="-19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e: </a:t>
            </a:r>
            <a:r>
              <a:rPr sz="2000" i="1" spc="-100" dirty="0">
                <a:latin typeface="Calibri"/>
                <a:cs typeface="Calibri"/>
              </a:rPr>
              <a:t>T</a:t>
            </a:r>
            <a:r>
              <a:rPr sz="2000" i="1" dirty="0">
                <a:latin typeface="Calibri"/>
                <a:cs typeface="Calibri"/>
              </a:rPr>
              <a:t>rans</a:t>
            </a:r>
            <a:r>
              <a:rPr sz="2000" i="1" spc="-25" dirty="0">
                <a:latin typeface="Calibri"/>
                <a:cs typeface="Calibri"/>
              </a:rPr>
              <a:t>f</a:t>
            </a:r>
            <a:r>
              <a:rPr sz="2000" i="1" dirty="0">
                <a:latin typeface="Calibri"/>
                <a:cs typeface="Calibri"/>
              </a:rPr>
              <a:t>ormer</a:t>
            </a:r>
            <a:r>
              <a:rPr sz="2000" i="1" spc="-14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4" dirty="0">
                <a:latin typeface="Calibri"/>
                <a:cs typeface="Calibri"/>
              </a:rPr>
              <a:t> </a:t>
            </a:r>
            <a:r>
              <a:rPr sz="2000" spc="-34" dirty="0">
                <a:latin typeface="Calibri"/>
                <a:cs typeface="Calibri"/>
              </a:rPr>
              <a:t>e</a:t>
            </a:r>
            <a:r>
              <a:rPr sz="2000" spc="-39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amp</a:t>
            </a:r>
            <a:r>
              <a:rPr sz="2000" spc="-4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pass</a:t>
            </a:r>
            <a:r>
              <a:rPr sz="2000" spc="-9" dirty="0">
                <a:latin typeface="Calibri"/>
                <a:cs typeface="Calibri"/>
              </a:rPr>
              <a:t>i</a:t>
            </a:r>
            <a:r>
              <a:rPr sz="2000" spc="-29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2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9" dirty="0">
                <a:latin typeface="Calibri"/>
                <a:cs typeface="Calibri"/>
              </a:rPr>
              <a:t>n</a:t>
            </a:r>
            <a:r>
              <a:rPr sz="2000" spc="4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620776">
              <a:lnSpc>
                <a:spcPct val="101725"/>
              </a:lnSpc>
              <a:spcBef>
                <a:spcPts val="451"/>
              </a:spcBef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spc="4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9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ause</a:t>
            </a:r>
            <a:r>
              <a:rPr sz="2000" spc="19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1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9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1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amp</a:t>
            </a:r>
            <a:r>
              <a:rPr sz="2000" spc="-4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4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19" dirty="0">
                <a:latin typeface="Calibri"/>
                <a:cs typeface="Calibri"/>
              </a:rPr>
              <a:t>o</a:t>
            </a:r>
            <a:r>
              <a:rPr sz="2000" spc="-14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4" dirty="0">
                <a:latin typeface="Calibri"/>
                <a:cs typeface="Calibri"/>
              </a:rPr>
              <a:t>e</a:t>
            </a:r>
            <a:r>
              <a:rPr sz="2000" spc="-29" dirty="0">
                <a:latin typeface="Calibri"/>
                <a:cs typeface="Calibri"/>
              </a:rPr>
              <a:t>v</a:t>
            </a:r>
            <a:r>
              <a:rPr sz="2000" spc="9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75115" y="3600957"/>
            <a:ext cx="72407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-9" baseline="2730" dirty="0">
                <a:latin typeface="Calibri"/>
                <a:cs typeface="Calibri"/>
              </a:rPr>
              <a:t>p</a:t>
            </a:r>
            <a:r>
              <a:rPr sz="3000" spc="-14" baseline="2730" dirty="0">
                <a:latin typeface="Calibri"/>
                <a:cs typeface="Calibri"/>
              </a:rPr>
              <a:t>ow</a:t>
            </a:r>
            <a:r>
              <a:rPr sz="3000" baseline="2730" dirty="0">
                <a:latin typeface="Calibri"/>
                <a:cs typeface="Calibri"/>
              </a:rPr>
              <a:t>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4794" y="3906013"/>
            <a:ext cx="537851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-25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e</a:t>
            </a:r>
            <a:r>
              <a:rPr sz="3000" spc="-4" baseline="2730" dirty="0">
                <a:latin typeface="Calibri"/>
                <a:cs typeface="Calibri"/>
              </a:rPr>
              <a:t>m</a:t>
            </a:r>
            <a:r>
              <a:rPr sz="3000" baseline="2730" dirty="0">
                <a:latin typeface="Calibri"/>
                <a:cs typeface="Calibri"/>
              </a:rPr>
              <a:t>ains</a:t>
            </a:r>
            <a:r>
              <a:rPr sz="3000" spc="1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sa</a:t>
            </a:r>
            <a:r>
              <a:rPr sz="3000" spc="-9" baseline="2730" dirty="0">
                <a:latin typeface="Calibri"/>
                <a:cs typeface="Calibri"/>
              </a:rPr>
              <a:t>m</a:t>
            </a:r>
            <a:r>
              <a:rPr sz="3000" baseline="2730" dirty="0">
                <a:latin typeface="Calibri"/>
                <a:cs typeface="Calibri"/>
              </a:rPr>
              <a:t>e</a:t>
            </a:r>
            <a:r>
              <a:rPr sz="3000" spc="1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both</a:t>
            </a:r>
            <a:r>
              <a:rPr sz="3000" spc="-14" baseline="2730" dirty="0">
                <a:latin typeface="Calibri"/>
                <a:cs typeface="Calibri"/>
              </a:rPr>
              <a:t> </a:t>
            </a:r>
            <a:r>
              <a:rPr sz="3000" spc="-4" baseline="2730" dirty="0">
                <a:latin typeface="Calibri"/>
                <a:cs typeface="Calibri"/>
              </a:rPr>
              <a:t>i</a:t>
            </a:r>
            <a:r>
              <a:rPr sz="3000" baseline="2730" dirty="0">
                <a:latin typeface="Calibri"/>
                <a:cs typeface="Calibri"/>
              </a:rPr>
              <a:t>n</a:t>
            </a:r>
            <a:r>
              <a:rPr sz="3000" spc="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pri</a:t>
            </a:r>
            <a:r>
              <a:rPr sz="3000" spc="-9" baseline="2730" dirty="0">
                <a:latin typeface="Calibri"/>
                <a:cs typeface="Calibri"/>
              </a:rPr>
              <a:t>m</a:t>
            </a:r>
            <a:r>
              <a:rPr sz="3000" baseline="2730" dirty="0">
                <a:latin typeface="Calibri"/>
                <a:cs typeface="Calibri"/>
              </a:rPr>
              <a:t>a</a:t>
            </a:r>
            <a:r>
              <a:rPr sz="3000" spc="4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y</a:t>
            </a:r>
            <a:r>
              <a:rPr sz="3000" spc="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and</a:t>
            </a:r>
            <a:r>
              <a:rPr sz="3000" spc="-1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se</a:t>
            </a:r>
            <a:r>
              <a:rPr sz="3000" spc="-14" baseline="2730" dirty="0">
                <a:latin typeface="Calibri"/>
                <a:cs typeface="Calibri"/>
              </a:rPr>
              <a:t>c</a:t>
            </a:r>
            <a:r>
              <a:rPr sz="3000" baseline="2730" dirty="0">
                <a:latin typeface="Calibri"/>
                <a:cs typeface="Calibri"/>
              </a:rPr>
              <a:t>on</a:t>
            </a:r>
            <a:r>
              <a:rPr sz="3000" spc="4" baseline="2730" dirty="0">
                <a:latin typeface="Calibri"/>
                <a:cs typeface="Calibri"/>
              </a:rPr>
              <a:t>d</a:t>
            </a:r>
            <a:r>
              <a:rPr sz="3000" baseline="2730" dirty="0">
                <a:latin typeface="Calibri"/>
                <a:cs typeface="Calibri"/>
              </a:rPr>
              <a:t>a</a:t>
            </a:r>
            <a:r>
              <a:rPr sz="3000" spc="4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y</a:t>
            </a:r>
            <a:r>
              <a:rPr sz="3000" spc="-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s</a:t>
            </a:r>
            <a:r>
              <a:rPr sz="3000" spc="-4" baseline="2730" dirty="0">
                <a:latin typeface="Calibri"/>
                <a:cs typeface="Calibri"/>
              </a:rPr>
              <a:t>i</a:t>
            </a:r>
            <a:r>
              <a:rPr sz="3000" baseline="2730" dirty="0">
                <a:latin typeface="Calibri"/>
                <a:cs typeface="Calibri"/>
              </a:rPr>
              <a:t>des)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31340" y="4347862"/>
            <a:ext cx="15265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74241" y="4363213"/>
            <a:ext cx="6458019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Bi</a:t>
            </a:r>
            <a:r>
              <a:rPr sz="3000" spc="-4" baseline="273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000" spc="-9" baseline="273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00" spc="-25" baseline="273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spc="-39" baseline="27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000" spc="9" baseline="273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000" spc="54" baseline="27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4" baseline="273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000" spc="-4" baseline="273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me</a:t>
            </a:r>
            <a:r>
              <a:rPr sz="3000" spc="-14" baseline="27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00" spc="54" baseline="27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3000" spc="54" baseline="27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9" baseline="2730" dirty="0">
                <a:latin typeface="Calibri"/>
                <a:cs typeface="Calibri"/>
              </a:rPr>
              <a:t>C</a:t>
            </a:r>
            <a:r>
              <a:rPr sz="3000" baseline="2730" dirty="0">
                <a:latin typeface="Calibri"/>
                <a:cs typeface="Calibri"/>
              </a:rPr>
              <a:t>o</a:t>
            </a:r>
            <a:r>
              <a:rPr sz="3000" spc="-9" baseline="2730" dirty="0">
                <a:latin typeface="Calibri"/>
                <a:cs typeface="Calibri"/>
              </a:rPr>
              <a:t>n</a:t>
            </a:r>
            <a:r>
              <a:rPr sz="3000" baseline="2730" dirty="0">
                <a:latin typeface="Calibri"/>
                <a:cs typeface="Calibri"/>
              </a:rPr>
              <a:t>duction</a:t>
            </a:r>
            <a:r>
              <a:rPr sz="3000" spc="3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of</a:t>
            </a:r>
            <a:r>
              <a:rPr sz="3000" spc="49" baseline="2730" dirty="0">
                <a:latin typeface="Calibri"/>
                <a:cs typeface="Calibri"/>
              </a:rPr>
              <a:t> </a:t>
            </a:r>
            <a:r>
              <a:rPr sz="3000" spc="-9" baseline="2730" dirty="0">
                <a:latin typeface="Calibri"/>
                <a:cs typeface="Calibri"/>
              </a:rPr>
              <a:t>c</a:t>
            </a:r>
            <a:r>
              <a:rPr sz="3000" baseline="2730" dirty="0">
                <a:latin typeface="Calibri"/>
                <a:cs typeface="Calibri"/>
              </a:rPr>
              <a:t>ur</a:t>
            </a:r>
            <a:r>
              <a:rPr sz="3000" spc="-25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e</a:t>
            </a:r>
            <a:r>
              <a:rPr sz="3000" spc="-19" baseline="2730" dirty="0">
                <a:latin typeface="Calibri"/>
                <a:cs typeface="Calibri"/>
              </a:rPr>
              <a:t>n</a:t>
            </a:r>
            <a:r>
              <a:rPr sz="3000" baseline="2730" dirty="0">
                <a:latin typeface="Calibri"/>
                <a:cs typeface="Calibri"/>
              </a:rPr>
              <a:t>t</a:t>
            </a:r>
            <a:r>
              <a:rPr sz="3000" spc="49" baseline="2730" dirty="0">
                <a:latin typeface="Calibri"/>
                <a:cs typeface="Calibri"/>
              </a:rPr>
              <a:t> </a:t>
            </a:r>
            <a:r>
              <a:rPr sz="3000" spc="-4" baseline="2730" dirty="0">
                <a:latin typeface="Calibri"/>
                <a:cs typeface="Calibri"/>
              </a:rPr>
              <a:t>i</a:t>
            </a:r>
            <a:r>
              <a:rPr sz="3000" baseline="2730" dirty="0">
                <a:latin typeface="Calibri"/>
                <a:cs typeface="Calibri"/>
              </a:rPr>
              <a:t>n</a:t>
            </a:r>
            <a:r>
              <a:rPr sz="3000" spc="4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both</a:t>
            </a:r>
            <a:r>
              <a:rPr sz="3000" spc="4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di</a:t>
            </a:r>
            <a:r>
              <a:rPr sz="3000" spc="-25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ectio</a:t>
            </a:r>
            <a:r>
              <a:rPr sz="3000" spc="-9" baseline="2730" dirty="0">
                <a:latin typeface="Calibri"/>
                <a:cs typeface="Calibri"/>
              </a:rPr>
              <a:t>n</a:t>
            </a:r>
            <a:r>
              <a:rPr sz="3000" baseline="2730" dirty="0">
                <a:latin typeface="Calibri"/>
                <a:cs typeface="Calibri"/>
              </a:rPr>
              <a:t>s</a:t>
            </a:r>
            <a:r>
              <a:rPr sz="3000" spc="49" baseline="2730" dirty="0">
                <a:latin typeface="Calibri"/>
                <a:cs typeface="Calibri"/>
              </a:rPr>
              <a:t> </a:t>
            </a:r>
            <a:r>
              <a:rPr sz="3000" spc="-4" baseline="2730" dirty="0">
                <a:latin typeface="Calibri"/>
                <a:cs typeface="Calibri"/>
              </a:rPr>
              <a:t>in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ts val="2400"/>
              </a:lnSpc>
              <a:spcBef>
                <a:spcPts val="13"/>
              </a:spcBef>
            </a:pPr>
            <a:r>
              <a:rPr sz="3000" baseline="1365" dirty="0">
                <a:latin typeface="Calibri"/>
                <a:cs typeface="Calibri"/>
              </a:rPr>
              <a:t>sa</a:t>
            </a:r>
            <a:r>
              <a:rPr sz="3000" spc="-9" baseline="1365" dirty="0">
                <a:latin typeface="Calibri"/>
                <a:cs typeface="Calibri"/>
              </a:rPr>
              <a:t>m</a:t>
            </a:r>
            <a:r>
              <a:rPr sz="3000" baseline="1365" dirty="0">
                <a:latin typeface="Calibri"/>
                <a:cs typeface="Calibri"/>
              </a:rPr>
              <a:t>e</a:t>
            </a:r>
            <a:r>
              <a:rPr sz="3000" spc="14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magnitu</a:t>
            </a:r>
            <a:r>
              <a:rPr sz="3000" spc="4" baseline="1365" dirty="0">
                <a:latin typeface="Calibri"/>
                <a:cs typeface="Calibri"/>
              </a:rPr>
              <a:t>d</a:t>
            </a:r>
            <a:r>
              <a:rPr sz="3000" baseline="1365" dirty="0">
                <a:latin typeface="Calibri"/>
                <a:cs typeface="Calibri"/>
              </a:rPr>
              <a:t>e.</a:t>
            </a:r>
            <a:r>
              <a:rPr sz="3000" spc="-19" baseline="1365" dirty="0">
                <a:latin typeface="Calibri"/>
                <a:cs typeface="Calibri"/>
              </a:rPr>
              <a:t> </a:t>
            </a:r>
            <a:r>
              <a:rPr sz="3000" spc="4" baseline="136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000" spc="-39" baseline="1365" dirty="0">
                <a:solidFill>
                  <a:srgbClr val="001F5F"/>
                </a:solidFill>
                <a:latin typeface="Calibri"/>
                <a:cs typeface="Calibri"/>
              </a:rPr>
              <a:t>x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amp</a:t>
            </a:r>
            <a:r>
              <a:rPr sz="3000" spc="-4" baseline="1365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3000" spc="4" baseline="136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r>
              <a:rPr sz="3000" spc="9" baseline="13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4" baseline="1365" dirty="0">
                <a:latin typeface="Calibri"/>
                <a:cs typeface="Calibri"/>
              </a:rPr>
              <a:t>R</a:t>
            </a:r>
            <a:r>
              <a:rPr sz="3000" baseline="1365" dirty="0">
                <a:latin typeface="Calibri"/>
                <a:cs typeface="Calibri"/>
              </a:rPr>
              <a:t>, C</a:t>
            </a:r>
            <a:r>
              <a:rPr sz="3000" spc="-9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&amp;</a:t>
            </a:r>
            <a:r>
              <a:rPr sz="3000" spc="-4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33842" y="4363213"/>
            <a:ext cx="31922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latin typeface="Calibri"/>
                <a:cs typeface="Calibri"/>
              </a:rPr>
              <a:t>an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54261" y="4363213"/>
            <a:ext cx="144380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latin typeface="Calibri"/>
                <a:cs typeface="Calibri"/>
              </a:rPr>
              <a:t>e</a:t>
            </a:r>
            <a:r>
              <a:rPr sz="3000" spc="-4" baseline="2730" dirty="0">
                <a:latin typeface="Calibri"/>
                <a:cs typeface="Calibri"/>
              </a:rPr>
              <a:t>l</a:t>
            </a:r>
            <a:r>
              <a:rPr sz="3000" baseline="2730" dirty="0">
                <a:latin typeface="Calibri"/>
                <a:cs typeface="Calibri"/>
              </a:rPr>
              <a:t>e</a:t>
            </a:r>
            <a:r>
              <a:rPr sz="3000" spc="-4" baseline="2730" dirty="0">
                <a:latin typeface="Calibri"/>
                <a:cs typeface="Calibri"/>
              </a:rPr>
              <a:t>m</a:t>
            </a:r>
            <a:r>
              <a:rPr sz="3000" baseline="2730" dirty="0">
                <a:latin typeface="Calibri"/>
                <a:cs typeface="Calibri"/>
              </a:rPr>
              <a:t>e</a:t>
            </a:r>
            <a:r>
              <a:rPr sz="3000" spc="-9" baseline="2730" dirty="0">
                <a:latin typeface="Calibri"/>
                <a:cs typeface="Calibri"/>
              </a:rPr>
              <a:t>n</a:t>
            </a:r>
            <a:r>
              <a:rPr sz="3000" baseline="2730" dirty="0">
                <a:latin typeface="Calibri"/>
                <a:cs typeface="Calibri"/>
              </a:rPr>
              <a:t>t</a:t>
            </a:r>
            <a:r>
              <a:rPr sz="3000" spc="5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w</a:t>
            </a:r>
            <a:r>
              <a:rPr sz="3000" spc="-9" baseline="2730" dirty="0">
                <a:latin typeface="Calibri"/>
                <a:cs typeface="Calibri"/>
              </a:rPr>
              <a:t>i</a:t>
            </a:r>
            <a:r>
              <a:rPr sz="3000" baseline="2730" dirty="0">
                <a:latin typeface="Calibri"/>
                <a:cs typeface="Calibri"/>
              </a:rPr>
              <a:t>th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1340" y="5475952"/>
            <a:ext cx="15265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240" y="5493386"/>
            <a:ext cx="6285673" cy="6456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Uni</a:t>
            </a:r>
            <a:r>
              <a:rPr sz="3000" spc="-4" baseline="273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000" spc="-25" baseline="2730" dirty="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spc="-39" baseline="27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al</a:t>
            </a:r>
            <a:r>
              <a:rPr sz="3000" spc="24" baseline="27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4" baseline="273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000" spc="-4" baseline="273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3000" spc="-4" baseline="273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spc="-19" baseline="27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00" spc="19" baseline="27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sz="3000" baseline="2730" dirty="0">
                <a:latin typeface="Calibri"/>
                <a:cs typeface="Calibri"/>
              </a:rPr>
              <a:t>Con</a:t>
            </a:r>
            <a:r>
              <a:rPr sz="3000" spc="4" baseline="2730" dirty="0">
                <a:latin typeface="Calibri"/>
                <a:cs typeface="Calibri"/>
              </a:rPr>
              <a:t>d</a:t>
            </a:r>
            <a:r>
              <a:rPr sz="3000" baseline="2730" dirty="0">
                <a:latin typeface="Calibri"/>
                <a:cs typeface="Calibri"/>
              </a:rPr>
              <a:t>u</a:t>
            </a:r>
            <a:r>
              <a:rPr sz="3000" spc="4" baseline="2730" dirty="0">
                <a:latin typeface="Calibri"/>
                <a:cs typeface="Calibri"/>
              </a:rPr>
              <a:t>c</a:t>
            </a:r>
            <a:r>
              <a:rPr sz="3000" baseline="2730" dirty="0">
                <a:latin typeface="Calibri"/>
                <a:cs typeface="Calibri"/>
              </a:rPr>
              <a:t>tion</a:t>
            </a:r>
            <a:r>
              <a:rPr sz="3000" spc="-25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of</a:t>
            </a:r>
            <a:r>
              <a:rPr sz="3000" spc="-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c</a:t>
            </a:r>
            <a:r>
              <a:rPr sz="3000" spc="4" baseline="2730" dirty="0">
                <a:latin typeface="Calibri"/>
                <a:cs typeface="Calibri"/>
              </a:rPr>
              <a:t>u</a:t>
            </a:r>
            <a:r>
              <a:rPr sz="3000" baseline="2730" dirty="0">
                <a:latin typeface="Calibri"/>
                <a:cs typeface="Calibri"/>
              </a:rPr>
              <a:t>r</a:t>
            </a:r>
            <a:r>
              <a:rPr sz="3000" spc="-29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e</a:t>
            </a:r>
            <a:r>
              <a:rPr sz="3000" spc="-19" baseline="2730" dirty="0">
                <a:latin typeface="Calibri"/>
                <a:cs typeface="Calibri"/>
              </a:rPr>
              <a:t>n</a:t>
            </a:r>
            <a:r>
              <a:rPr sz="3000" baseline="2730" dirty="0">
                <a:latin typeface="Calibri"/>
                <a:cs typeface="Calibri"/>
              </a:rPr>
              <a:t>t</a:t>
            </a:r>
            <a:r>
              <a:rPr sz="3000" spc="4" baseline="2730" dirty="0">
                <a:latin typeface="Calibri"/>
                <a:cs typeface="Calibri"/>
              </a:rPr>
              <a:t> </a:t>
            </a:r>
            <a:r>
              <a:rPr sz="3000" spc="-4" baseline="2730" dirty="0">
                <a:latin typeface="Calibri"/>
                <a:cs typeface="Calibri"/>
              </a:rPr>
              <a:t>i</a:t>
            </a:r>
            <a:r>
              <a:rPr sz="3000" baseline="2730" dirty="0">
                <a:latin typeface="Calibri"/>
                <a:cs typeface="Calibri"/>
              </a:rPr>
              <a:t>n one</a:t>
            </a:r>
            <a:r>
              <a:rPr sz="3000" spc="-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di</a:t>
            </a:r>
            <a:r>
              <a:rPr sz="3000" spc="-25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ections.</a:t>
            </a:r>
            <a:endParaRPr sz="2000">
              <a:latin typeface="Calibri"/>
              <a:cs typeface="Calibri"/>
            </a:endParaRPr>
          </a:p>
          <a:p>
            <a:pPr marL="2126741" marR="38176">
              <a:lnSpc>
                <a:spcPct val="101725"/>
              </a:lnSpc>
              <a:spcBef>
                <a:spcPts val="327"/>
              </a:spcBef>
            </a:pPr>
            <a:r>
              <a:rPr sz="2000" spc="4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000" spc="-39" dirty="0">
                <a:solidFill>
                  <a:srgbClr val="001F5F"/>
                </a:solidFill>
                <a:latin typeface="Calibri"/>
                <a:cs typeface="Calibri"/>
              </a:rPr>
              <a:t>x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amp</a:t>
            </a:r>
            <a:r>
              <a:rPr sz="2000" spc="-4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2000" spc="4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r>
              <a:rPr sz="2000" spc="9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Diode,</a:t>
            </a:r>
            <a:r>
              <a:rPr sz="2000" spc="-14" dirty="0">
                <a:latin typeface="Calibri"/>
                <a:cs typeface="Calibri"/>
              </a:rPr>
              <a:t> </a:t>
            </a:r>
            <a:r>
              <a:rPr sz="2000" spc="-125" dirty="0">
                <a:latin typeface="Calibri"/>
                <a:cs typeface="Calibri"/>
              </a:rPr>
              <a:t>T</a:t>
            </a:r>
            <a:r>
              <a:rPr sz="2000" spc="-39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ansi</a:t>
            </a:r>
            <a:r>
              <a:rPr sz="2000" spc="-29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741" y="6578220"/>
            <a:ext cx="992125" cy="185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5"/>
              </a:lnSpc>
              <a:spcBef>
                <a:spcPts val="69"/>
              </a:spcBef>
            </a:pP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100" baseline="227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b="1" spc="4" baseline="2275" dirty="0">
                <a:solidFill>
                  <a:srgbClr val="001F5F"/>
                </a:solidFill>
                <a:latin typeface="Calibri"/>
                <a:cs typeface="Calibri"/>
              </a:rPr>
              <a:t> 1</a:t>
            </a:r>
            <a:r>
              <a:rPr sz="1200" b="1" spc="-9" baseline="27306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1200" b="1" baseline="27306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200" b="1" spc="105" baseline="27306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94" baseline="2275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b="1" spc="-4" baseline="2275" dirty="0">
                <a:solidFill>
                  <a:srgbClr val="001F5F"/>
                </a:solidFill>
                <a:latin typeface="Calibri"/>
                <a:cs typeface="Calibri"/>
              </a:rPr>
              <a:t>ea</a:t>
            </a:r>
            <a:r>
              <a:rPr b="1" baseline="227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3380" y="6652643"/>
            <a:ext cx="2696041" cy="1193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lang="en-US" b="1" baseline="2275" dirty="0">
                <a:solidFill>
                  <a:srgbClr val="001F5F"/>
                </a:solidFill>
                <a:latin typeface="Calibri"/>
                <a:cs typeface="Calibri"/>
              </a:rPr>
              <a:t>Electrical &amp; Electronics Systems (EE1002)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2269</Words>
  <Application>Microsoft Office PowerPoint</Application>
  <PresentationFormat>Widescreen</PresentationFormat>
  <Paragraphs>462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Abadi Extra Light</vt:lpstr>
      <vt:lpstr>Agency FB</vt:lpstr>
      <vt:lpstr>Arial</vt:lpstr>
      <vt:lpstr>Calibri</vt:lpstr>
      <vt:lpstr>Cambria Math</vt:lpstr>
      <vt:lpstr>Franklin Gothic Book</vt:lpstr>
      <vt:lpstr>Franklin Gothic Medium</vt:lpstr>
      <vt:lpstr>Times New Roman</vt:lpstr>
      <vt:lpstr>Wingdings</vt:lpstr>
      <vt:lpstr>Wingdings 2</vt:lpstr>
      <vt:lpstr>DividendVTI</vt:lpstr>
      <vt:lpstr> Course name: Electrical &amp; Electronics Systems(EE1002)</vt:lpstr>
      <vt:lpstr>Session outcome</vt:lpstr>
      <vt:lpstr>Assessment criteria’S</vt:lpstr>
      <vt:lpstr>CO1 mapped with PROGRAM OUTCOMES MAPPING WITH [PO1],[PO2] , [PO3],[PO4],[PO7],[PO8]&amp; [PO10]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name: basic mechanical engineering</dc:title>
  <dc:creator>Dr. Anand Pandey [MU - Jaipur]</dc:creator>
  <cp:lastModifiedBy>Vishnu Goyal [MU - Jaipur]</cp:lastModifiedBy>
  <cp:revision>12</cp:revision>
  <dcterms:created xsi:type="dcterms:W3CDTF">2020-07-26T08:21:32Z</dcterms:created>
  <dcterms:modified xsi:type="dcterms:W3CDTF">2023-08-20T06:55:35Z</dcterms:modified>
</cp:coreProperties>
</file>