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0" r:id="rId6"/>
    <p:sldId id="259" r:id="rId7"/>
    <p:sldId id="265" r:id="rId8"/>
    <p:sldId id="262" r:id="rId9"/>
    <p:sldId id="261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6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C401-04B0-4685-9031-9A88E02E31C1}" type="datetimeFigureOut">
              <a:rPr lang="ru-RU" smtClean="0"/>
              <a:pPr/>
              <a:t>13.06.2014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B0941EA-A2D9-445E-95DD-0B9B2A82CBD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C401-04B0-4685-9031-9A88E02E31C1}" type="datetimeFigureOut">
              <a:rPr lang="ru-RU" smtClean="0"/>
              <a:pPr/>
              <a:t>13.06.2014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41EA-A2D9-445E-95DD-0B9B2A82CB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C401-04B0-4685-9031-9A88E02E31C1}" type="datetimeFigureOut">
              <a:rPr lang="ru-RU" smtClean="0"/>
              <a:pPr/>
              <a:t>13.06.2014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41EA-A2D9-445E-95DD-0B9B2A82CB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C401-04B0-4685-9031-9A88E02E31C1}" type="datetimeFigureOut">
              <a:rPr lang="ru-RU" smtClean="0"/>
              <a:pPr/>
              <a:t>13.06.2014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41EA-A2D9-445E-95DD-0B9B2A82CBD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C401-04B0-4685-9031-9A88E02E31C1}" type="datetimeFigureOut">
              <a:rPr lang="ru-RU" smtClean="0"/>
              <a:pPr/>
              <a:t>13.06.2014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0941EA-A2D9-445E-95DD-0B9B2A82CB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C401-04B0-4685-9031-9A88E02E31C1}" type="datetimeFigureOut">
              <a:rPr lang="ru-RU" smtClean="0"/>
              <a:pPr/>
              <a:t>13.06.2014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41EA-A2D9-445E-95DD-0B9B2A82CBD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C401-04B0-4685-9031-9A88E02E31C1}" type="datetimeFigureOut">
              <a:rPr lang="ru-RU" smtClean="0"/>
              <a:pPr/>
              <a:t>13.06.2014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41EA-A2D9-445E-95DD-0B9B2A82CBD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C401-04B0-4685-9031-9A88E02E31C1}" type="datetimeFigureOut">
              <a:rPr lang="ru-RU" smtClean="0"/>
              <a:pPr/>
              <a:t>13.06.2014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41EA-A2D9-445E-95DD-0B9B2A82CB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C401-04B0-4685-9031-9A88E02E31C1}" type="datetimeFigureOut">
              <a:rPr lang="ru-RU" smtClean="0"/>
              <a:pPr/>
              <a:t>13.06.2014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41EA-A2D9-445E-95DD-0B9B2A82CB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C401-04B0-4685-9031-9A88E02E31C1}" type="datetimeFigureOut">
              <a:rPr lang="ru-RU" smtClean="0"/>
              <a:pPr/>
              <a:t>13.06.2014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41EA-A2D9-445E-95DD-0B9B2A82CBD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C401-04B0-4685-9031-9A88E02E31C1}" type="datetimeFigureOut">
              <a:rPr lang="ru-RU" smtClean="0"/>
              <a:pPr/>
              <a:t>13.06.2014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0941EA-A2D9-445E-95DD-0B9B2A82CBD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D2C401-04B0-4685-9031-9A88E02E31C1}" type="datetimeFigureOut">
              <a:rPr lang="ru-RU" smtClean="0"/>
              <a:pPr/>
              <a:t>13.06.2014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B0941EA-A2D9-445E-95DD-0B9B2A82CBD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uk-UA" dirty="0" smtClean="0"/>
              <a:t>Студентка групи </a:t>
            </a:r>
            <a:r>
              <a:rPr lang="uk-UA" dirty="0" err="1" smtClean="0"/>
              <a:t>ІК</a:t>
            </a:r>
            <a:r>
              <a:rPr lang="uk-UA" dirty="0" smtClean="0"/>
              <a:t>-02</a:t>
            </a:r>
          </a:p>
          <a:p>
            <a:pPr algn="r"/>
            <a:r>
              <a:rPr lang="uk-UA" dirty="0" err="1" smtClean="0"/>
              <a:t>Калінова</a:t>
            </a:r>
            <a:r>
              <a:rPr lang="uk-UA" dirty="0" smtClean="0"/>
              <a:t> Н. В.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Розробка підсистеми інформаційних матеріалів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-315416"/>
            <a:ext cx="7772400" cy="1143000"/>
          </a:xfrm>
        </p:spPr>
        <p:txBody>
          <a:bodyPr/>
          <a:lstStyle/>
          <a:p>
            <a:pPr algn="ctr"/>
            <a:r>
              <a:rPr lang="uk-UA" dirty="0" err="1" smtClean="0"/>
              <a:t>Інтернет-портал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51520" y="764704"/>
            <a:ext cx="8640960" cy="52550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2000" dirty="0" smtClean="0"/>
              <a:t>		</a:t>
            </a:r>
            <a:r>
              <a:rPr lang="uk-UA" sz="2200" i="1" dirty="0" err="1" smtClean="0"/>
              <a:t>Інтернет-портал</a:t>
            </a:r>
            <a:r>
              <a:rPr lang="uk-UA" sz="2200" i="1" dirty="0" smtClean="0"/>
              <a:t> </a:t>
            </a:r>
            <a:r>
              <a:rPr lang="uk-UA" sz="2200" dirty="0" smtClean="0"/>
              <a:t>– це сайт, в рамках якого користувачі Інтернету можуть скористатися різними інтерактивними сервісами.</a:t>
            </a:r>
          </a:p>
          <a:p>
            <a:pPr algn="ctr">
              <a:buNone/>
            </a:pPr>
            <a:r>
              <a:rPr lang="uk-UA" sz="2200" b="1" dirty="0" smtClean="0"/>
              <a:t>Порівняння порталів за видами</a:t>
            </a:r>
            <a:endParaRPr lang="ru-RU" sz="2200" b="1" dirty="0" smtClean="0"/>
          </a:p>
          <a:p>
            <a:pPr>
              <a:buNone/>
            </a:pPr>
            <a:endParaRPr lang="ru-RU" sz="1600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23528" y="2348880"/>
          <a:ext cx="8568951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399"/>
                <a:gridCol w="1823148"/>
                <a:gridCol w="1636468"/>
                <a:gridCol w="1636468"/>
                <a:gridCol w="1636468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latin typeface="Times New Roman"/>
                          <a:ea typeface="Calibri"/>
                          <a:cs typeface="Times New Roman"/>
                        </a:rPr>
                        <a:t>Критерій порівняння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 b="1">
                          <a:latin typeface="Times New Roman"/>
                          <a:ea typeface="Calibri"/>
                          <a:cs typeface="Times New Roman"/>
                        </a:rPr>
                        <a:t>Горизонтальний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 b="1">
                          <a:latin typeface="Times New Roman"/>
                          <a:ea typeface="Calibri"/>
                          <a:cs typeface="Times New Roman"/>
                        </a:rPr>
                        <a:t>портал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latin typeface="Times New Roman"/>
                          <a:ea typeface="Calibri"/>
                          <a:cs typeface="Times New Roman"/>
                        </a:rPr>
                        <a:t>Вертикальний портал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 b="1">
                          <a:latin typeface="Times New Roman"/>
                          <a:ea typeface="Calibri"/>
                          <a:cs typeface="Times New Roman"/>
                        </a:rPr>
                        <a:t>Змішаний портал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 b="1">
                          <a:latin typeface="Times New Roman"/>
                          <a:ea typeface="Calibri"/>
                          <a:cs typeface="Times New Roman"/>
                        </a:rPr>
                        <a:t>Корпоративний портал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 b="1">
                          <a:latin typeface="Times New Roman"/>
                          <a:ea typeface="Calibri"/>
                          <a:cs typeface="Times New Roman"/>
                        </a:rPr>
                        <a:t>За доступом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latin typeface="Times New Roman"/>
                          <a:ea typeface="Calibri"/>
                          <a:cs typeface="Times New Roman"/>
                        </a:rPr>
                        <a:t>Публічний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Calibri"/>
                          <a:cs typeface="Times New Roman"/>
                        </a:rPr>
                        <a:t>Публічний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Calibri"/>
                          <a:cs typeface="Times New Roman"/>
                        </a:rPr>
                        <a:t>Публічний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Calibri"/>
                          <a:cs typeface="Times New Roman"/>
                        </a:rPr>
                        <a:t>Для авторизованих користувачів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 b="1">
                          <a:latin typeface="Times New Roman"/>
                          <a:ea typeface="Calibri"/>
                          <a:cs typeface="Times New Roman"/>
                        </a:rPr>
                        <a:t>За аудиторією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Calibri"/>
                          <a:cs typeface="Times New Roman"/>
                        </a:rPr>
                        <a:t>Широке коло інтересів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latin typeface="Times New Roman"/>
                          <a:ea typeface="Calibri"/>
                          <a:cs typeface="Times New Roman"/>
                        </a:rPr>
                        <a:t>Для зацікавлених в конкретній галузі, регіоні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Calibri"/>
                          <a:cs typeface="Times New Roman"/>
                        </a:rPr>
                        <a:t>В залежності від специфіки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Calibri"/>
                          <a:cs typeface="Times New Roman"/>
                        </a:rPr>
                        <a:t>Лише співробітники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 b="1">
                          <a:latin typeface="Times New Roman"/>
                          <a:ea typeface="Calibri"/>
                          <a:cs typeface="Times New Roman"/>
                        </a:rPr>
                        <a:t>За сервісами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latin typeface="Times New Roman"/>
                          <a:ea typeface="Calibri"/>
                          <a:cs typeface="Times New Roman"/>
                        </a:rPr>
                        <a:t>Інформаційні та розважальні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Calibri"/>
                          <a:cs typeface="Times New Roman"/>
                        </a:rPr>
                        <a:t>Інформаційні, можливо – електронна торгівля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latin typeface="Times New Roman"/>
                          <a:ea typeface="Calibri"/>
                          <a:cs typeface="Times New Roman"/>
                        </a:rPr>
                        <a:t>Довідкові, електронна торгівля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latin typeface="Times New Roman"/>
                          <a:ea typeface="Calibri"/>
                          <a:cs typeface="Times New Roman"/>
                        </a:rPr>
                        <a:t>Всі сервіси, що актуальні для компанії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Структура порталу Пошук</a:t>
            </a:r>
            <a:endParaRPr lang="ru-RU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95536" y="1700808"/>
          <a:ext cx="8195757" cy="4104456"/>
        </p:xfrm>
        <a:graphic>
          <a:graphicData uri="http://schemas.openxmlformats.org/presentationml/2006/ole">
            <p:oleObj spid="_x0000_s1028" name="Visio" r:id="rId3" imgW="7445334" imgH="372844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uk-UA" sz="3800" dirty="0" smtClean="0"/>
              <a:t>Алгоритм додавання та </a:t>
            </a:r>
            <a:r>
              <a:rPr lang="uk-UA" sz="3800" dirty="0" smtClean="0"/>
              <a:t>редагування інформаційних </a:t>
            </a:r>
            <a:r>
              <a:rPr lang="uk-UA" sz="3800" dirty="0" smtClean="0"/>
              <a:t>матеріалів</a:t>
            </a:r>
            <a:endParaRPr lang="ru-RU" sz="3800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1259631" y="1325766"/>
          <a:ext cx="6840761" cy="5415602"/>
        </p:xfrm>
        <a:graphic>
          <a:graphicData uri="http://schemas.openxmlformats.org/presentationml/2006/ole">
            <p:oleObj spid="_x0000_s18433" name="Visio" r:id="rId3" imgW="7713558" imgH="610883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uk-UA" dirty="0" smtClean="0"/>
              <a:t>Алгоритм формування сторінки інформаційних матеріалів</a:t>
            </a:r>
            <a:endParaRPr lang="ru-RU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187624" y="1412776"/>
          <a:ext cx="6849742" cy="5112568"/>
        </p:xfrm>
        <a:graphic>
          <a:graphicData uri="http://schemas.openxmlformats.org/presentationml/2006/ole">
            <p:oleObj spid="_x0000_s17412" name="Visio" r:id="rId3" imgW="9083425" imgH="678439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uk-UA" dirty="0" smtClean="0"/>
              <a:t>Таблиця для зберігання інформаційних матеріалів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b="1">
                          <a:latin typeface="Times New Roman"/>
                          <a:ea typeface="Calibri"/>
                          <a:cs typeface="Times New Roman"/>
                        </a:rPr>
                        <a:t>Поле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b="1">
                          <a:latin typeface="Times New Roman"/>
                          <a:ea typeface="Calibri"/>
                          <a:cs typeface="Times New Roman"/>
                        </a:rPr>
                        <a:t>Тип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b="1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Calibri"/>
                          <a:cs typeface="Times New Roman"/>
                        </a:rPr>
                        <a:t>id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Calibri"/>
                          <a:cs typeface="Times New Roman"/>
                        </a:rPr>
                        <a:t>int(11)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Calibri"/>
                          <a:cs typeface="Times New Roman"/>
                        </a:rPr>
                        <a:t>NOT NULL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Calibri"/>
                          <a:cs typeface="Times New Roman"/>
                        </a:rPr>
                        <a:t>title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Calibri"/>
                          <a:cs typeface="Times New Roman"/>
                        </a:rPr>
                        <a:t>text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Calibri"/>
                          <a:cs typeface="Times New Roman"/>
                        </a:rPr>
                        <a:t>NOT NULL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Calibri"/>
                          <a:cs typeface="Times New Roman"/>
                        </a:rPr>
                        <a:t>content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Calibri"/>
                          <a:cs typeface="Times New Roman"/>
                        </a:rPr>
                        <a:t>longtext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Calibri"/>
                          <a:cs typeface="Times New Roman"/>
                        </a:rPr>
                        <a:t>short_content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Calibri"/>
                          <a:cs typeface="Times New Roman"/>
                        </a:rPr>
                        <a:t>longtext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Calibri"/>
                          <a:cs typeface="Times New Roman"/>
                        </a:rPr>
                        <a:t>last_upd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Calibri"/>
                          <a:cs typeface="Times New Roman"/>
                        </a:rPr>
                        <a:t>datetime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Calibri"/>
                          <a:cs typeface="Times New Roman"/>
                        </a:rPr>
                        <a:t>NOT NULL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Calibri"/>
                          <a:cs typeface="Times New Roman"/>
                        </a:rPr>
                        <a:t>page_title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Calibri"/>
                          <a:cs typeface="Times New Roman"/>
                        </a:rPr>
                        <a:t>text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Calibri"/>
                          <a:cs typeface="Times New Roman"/>
                        </a:rPr>
                        <a:t>NOT NULL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Calibri"/>
                          <a:cs typeface="Times New Roman"/>
                        </a:rPr>
                        <a:t>keywords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Calibri"/>
                          <a:cs typeface="Times New Roman"/>
                        </a:rPr>
                        <a:t>text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Calibri"/>
                          <a:cs typeface="Times New Roman"/>
                        </a:rPr>
                        <a:t>text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Calibri"/>
                          <a:cs typeface="Times New Roman"/>
                        </a:rPr>
                        <a:t>page_url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Calibri"/>
                          <a:cs typeface="Times New Roman"/>
                        </a:rPr>
                        <a:t>varchar(100)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uk-UA" dirty="0" smtClean="0"/>
              <a:t>Форма додавання та редагування </a:t>
            </a:r>
            <a:r>
              <a:rPr lang="uk-UA" dirty="0" smtClean="0"/>
              <a:t>інформаційних матеріалів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 l="19882" t="9402" r="20631" b="3704"/>
          <a:stretch>
            <a:fillRect/>
          </a:stretch>
        </p:blipFill>
        <p:spPr>
          <a:xfrm>
            <a:off x="1475656" y="1412776"/>
            <a:ext cx="6624736" cy="5112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uk-UA" dirty="0" smtClean="0"/>
              <a:t>Відображення інформаційного матеріалу на сторінці порталу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 l="12277" t="6406" r="11851" b="5694"/>
          <a:stretch>
            <a:fillRect/>
          </a:stretch>
        </p:blipFill>
        <p:spPr>
          <a:xfrm>
            <a:off x="251520" y="1412776"/>
            <a:ext cx="8568952" cy="5184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uk-UA" dirty="0" smtClean="0"/>
              <a:t>Схема приміщення для </a:t>
            </a:r>
            <a:r>
              <a:rPr lang="uk-UA" dirty="0" smtClean="0"/>
              <a:t>розробника ПЗ</a:t>
            </a:r>
            <a:endParaRPr lang="ru-RU" dirty="0"/>
          </a:p>
        </p:txBody>
      </p:sp>
      <p:pic>
        <p:nvPicPr>
          <p:cNvPr id="4" name="Рисунок 3" descr="D:\ДИПЛОМ\ыфвф.bm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412776"/>
            <a:ext cx="3099435" cy="492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1893</TotalTime>
  <Words>143</Words>
  <Application>Microsoft Office PowerPoint</Application>
  <PresentationFormat>Экран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Справедливость</vt:lpstr>
      <vt:lpstr>Visio</vt:lpstr>
      <vt:lpstr>Розробка підсистеми інформаційних матеріалів</vt:lpstr>
      <vt:lpstr>Інтернет-портал</vt:lpstr>
      <vt:lpstr>Структура порталу Пошук</vt:lpstr>
      <vt:lpstr>Алгоритм додавання та редагування інформаційних матеріалів</vt:lpstr>
      <vt:lpstr>Алгоритм формування сторінки інформаційних матеріалів</vt:lpstr>
      <vt:lpstr>Таблиця для зберігання інформаційних матеріалів</vt:lpstr>
      <vt:lpstr>Форма додавання та редагування інформаційних матеріалів</vt:lpstr>
      <vt:lpstr>Відображення інформаційного матеріалу на сторінці порталу</vt:lpstr>
      <vt:lpstr>Схема приміщення для розробника ПЗ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підсистеми інформаційних матеріалів</dc:title>
  <dc:creator>1</dc:creator>
  <cp:lastModifiedBy>1</cp:lastModifiedBy>
  <cp:revision>18</cp:revision>
  <dcterms:created xsi:type="dcterms:W3CDTF">2014-06-02T09:33:57Z</dcterms:created>
  <dcterms:modified xsi:type="dcterms:W3CDTF">2014-06-13T08:39:07Z</dcterms:modified>
</cp:coreProperties>
</file>