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1" r:id="rId1"/>
  </p:sldMasterIdLst>
  <p:notesMasterIdLst>
    <p:notesMasterId r:id="rId19"/>
  </p:notesMasterIdLst>
  <p:sldIdLst>
    <p:sldId id="256" r:id="rId2"/>
    <p:sldId id="271" r:id="rId3"/>
    <p:sldId id="277" r:id="rId4"/>
    <p:sldId id="274" r:id="rId5"/>
    <p:sldId id="275" r:id="rId6"/>
    <p:sldId id="27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>
        <p:scale>
          <a:sx n="100" d="100"/>
          <a:sy n="100" d="100"/>
        </p:scale>
        <p:origin x="7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3B537-4BDC-F74B-AF38-A1490B67AEA7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7CD08-B795-0548-936C-7905A3131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7CD08-B795-0548-936C-7905A31316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4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04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627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72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311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535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0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3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8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4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7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Мобільний</a:t>
            </a:r>
            <a:r>
              <a:rPr lang="ru-RU" dirty="0" smtClean="0"/>
              <a:t> </a:t>
            </a:r>
            <a:r>
              <a:rPr lang="ru-RU" dirty="0" err="1" smtClean="0"/>
              <a:t>додаток</a:t>
            </a:r>
            <a:r>
              <a:rPr lang="ru-RU" dirty="0" smtClean="0"/>
              <a:t> для сотового оператора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	</a:t>
            </a:r>
            <a:r>
              <a:rPr lang="ru-RU" dirty="0" err="1" smtClean="0"/>
              <a:t>Зміна</a:t>
            </a:r>
            <a:r>
              <a:rPr lang="ru-RU" dirty="0" smtClean="0"/>
              <a:t>/</a:t>
            </a:r>
            <a:r>
              <a:rPr lang="ru-RU" dirty="0" err="1" smtClean="0"/>
              <a:t>додавання</a:t>
            </a:r>
            <a:r>
              <a:rPr lang="ru-RU" dirty="0" smtClean="0"/>
              <a:t> </a:t>
            </a:r>
            <a:r>
              <a:rPr lang="ru-RU" dirty="0"/>
              <a:t>номеру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53" y="2527300"/>
            <a:ext cx="2248647" cy="3771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70" y="2527300"/>
            <a:ext cx="2247899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39" y="2527300"/>
            <a:ext cx="2125014" cy="377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9238" y="62992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10.1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8181" y="629919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10.2</a:t>
            </a:r>
            <a:endParaRPr lang="en-US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5308" y="629919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10.3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57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ea typeface="Century Gothic" charset="0"/>
                <a:cs typeface="Century Gothic" charset="0"/>
              </a:rPr>
              <a:t>		 З</a:t>
            </a:r>
            <a:r>
              <a:rPr lang="ru-RU" dirty="0" err="1">
                <a:ea typeface="Century Gothic" charset="0"/>
                <a:cs typeface="Century Gothic" charset="0"/>
              </a:rPr>
              <a:t>міна</a:t>
            </a:r>
            <a:r>
              <a:rPr lang="ru-RU" dirty="0">
                <a:ea typeface="Century Gothic" charset="0"/>
                <a:cs typeface="Century Gothic" charset="0"/>
              </a:rPr>
              <a:t> тарифного </a:t>
            </a:r>
            <a:r>
              <a:rPr lang="ru-RU" dirty="0" smtClean="0">
                <a:ea typeface="Century Gothic" charset="0"/>
                <a:cs typeface="Century Gothic" charset="0"/>
              </a:rPr>
              <a:t>плану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71" y="2463800"/>
            <a:ext cx="2288395" cy="4000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463800"/>
            <a:ext cx="2247899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9311" y="64643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11.1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72730" y="64643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11.2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6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ea typeface="Century Gothic" charset="0"/>
                <a:cs typeface="Century Gothic" charset="0"/>
              </a:rPr>
              <a:t>			Перегляд </a:t>
            </a:r>
            <a:r>
              <a:rPr lang="ru-RU" dirty="0" err="1">
                <a:ea typeface="Century Gothic" charset="0"/>
                <a:cs typeface="Century Gothic" charset="0"/>
              </a:rPr>
              <a:t>місячних</a:t>
            </a:r>
            <a:r>
              <a:rPr lang="ru-RU" dirty="0">
                <a:ea typeface="Century Gothic" charset="0"/>
                <a:cs typeface="Century Gothic" charset="0"/>
              </a:rPr>
              <a:t> </a:t>
            </a:r>
            <a:r>
              <a:rPr lang="ru-RU" dirty="0" err="1" smtClean="0">
                <a:ea typeface="Century Gothic" charset="0"/>
                <a:cs typeface="Century Gothic" charset="0"/>
              </a:rPr>
              <a:t>платежів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40" y="2400300"/>
            <a:ext cx="2316360" cy="39771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467" y="2404466"/>
            <a:ext cx="2222499" cy="3973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782" y="6377481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12.1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4878" y="6377481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12.2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6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00" y="2501899"/>
            <a:ext cx="2219490" cy="397234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8500" y="927100"/>
            <a:ext cx="10337799" cy="698500"/>
          </a:xfrm>
        </p:spPr>
        <p:txBody>
          <a:bodyPr/>
          <a:lstStyle/>
          <a:p>
            <a:pPr algn="ctr"/>
            <a:r>
              <a:rPr lang="ru-RU" dirty="0" smtClean="0">
                <a:ea typeface="Century Gothic" charset="0"/>
                <a:cs typeface="Century Gothic" charset="0"/>
              </a:rPr>
              <a:t>	</a:t>
            </a:r>
            <a:r>
              <a:rPr lang="ru-RU" dirty="0" err="1" smtClean="0">
                <a:ea typeface="Century Gothic" charset="0"/>
                <a:cs typeface="Century Gothic" charset="0"/>
              </a:rPr>
              <a:t>Придбання</a:t>
            </a:r>
            <a:r>
              <a:rPr lang="ru-RU" dirty="0" smtClean="0">
                <a:ea typeface="Century Gothic" charset="0"/>
                <a:cs typeface="Century Gothic" charset="0"/>
              </a:rPr>
              <a:t> </a:t>
            </a:r>
            <a:r>
              <a:rPr lang="ru-RU" dirty="0" err="1">
                <a:ea typeface="Century Gothic" charset="0"/>
                <a:cs typeface="Century Gothic" charset="0"/>
              </a:rPr>
              <a:t>даних</a:t>
            </a:r>
            <a:r>
              <a:rPr lang="ru-RU" dirty="0">
                <a:ea typeface="Century Gothic" charset="0"/>
                <a:cs typeface="Century Gothic" charset="0"/>
              </a:rPr>
              <a:t> для </a:t>
            </a:r>
            <a:r>
              <a:rPr lang="ru-RU" dirty="0" err="1">
                <a:ea typeface="Century Gothic" charset="0"/>
                <a:cs typeface="Century Gothic" charset="0"/>
              </a:rPr>
              <a:t>мережі</a:t>
            </a:r>
            <a:r>
              <a:rPr lang="ru-RU" dirty="0">
                <a:ea typeface="Century Gothic" charset="0"/>
                <a:cs typeface="Century Gothic" charset="0"/>
              </a:rPr>
              <a:t> </a:t>
            </a:r>
            <a:r>
              <a:rPr lang="ru-RU" dirty="0" err="1" smtClean="0">
                <a:ea typeface="Century Gothic" charset="0"/>
                <a:cs typeface="Century Gothic" charset="0"/>
              </a:rPr>
              <a:t>інтернет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501899"/>
            <a:ext cx="2227374" cy="3972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16" y="2501898"/>
            <a:ext cx="2214183" cy="3972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8549" y="6474247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13.1</a:t>
            </a:r>
            <a:endParaRPr lang="en-US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6561" y="6474247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13.2</a:t>
            </a:r>
            <a:endParaRPr lang="en-US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7069" y="6474247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13.3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41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57547" cy="706964"/>
          </a:xfrm>
        </p:spPr>
        <p:txBody>
          <a:bodyPr/>
          <a:lstStyle/>
          <a:p>
            <a:r>
              <a:rPr lang="ru-RU" dirty="0" smtClean="0">
                <a:ea typeface="Century Gothic" charset="0"/>
                <a:cs typeface="Century Gothic" charset="0"/>
              </a:rPr>
              <a:t>					</a:t>
            </a:r>
            <a:r>
              <a:rPr lang="ru-RU" dirty="0" err="1" smtClean="0">
                <a:ea typeface="Century Gothic" charset="0"/>
                <a:cs typeface="Century Gothic" charset="0"/>
              </a:rPr>
              <a:t>Підтримка</a:t>
            </a:r>
            <a:r>
              <a:rPr lang="ru-RU" dirty="0" smtClean="0">
                <a:ea typeface="Century Gothic" charset="0"/>
                <a:cs typeface="Century Gothic" charset="0"/>
              </a:rPr>
              <a:t> </a:t>
            </a:r>
            <a:r>
              <a:rPr lang="ru-RU" dirty="0" err="1" smtClean="0">
                <a:ea typeface="Century Gothic" charset="0"/>
                <a:cs typeface="Century Gothic" charset="0"/>
              </a:rPr>
              <a:t>користувача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476500"/>
            <a:ext cx="2223247" cy="396499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2476500"/>
            <a:ext cx="2223972" cy="396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72" y="2476500"/>
            <a:ext cx="2251013" cy="39649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5738" y="644149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14.1</a:t>
            </a:r>
            <a:endParaRPr lang="en-US" sz="1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888" y="644148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14.2</a:t>
            </a:r>
            <a:endParaRPr 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09640" y="644148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14.3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06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entury Gothic" charset="0"/>
                <a:cs typeface="Century Gothic" charset="0"/>
              </a:rPr>
              <a:t>					</a:t>
            </a:r>
            <a:r>
              <a:rPr lang="ru-RU" dirty="0" err="1">
                <a:ea typeface="Century Gothic" charset="0"/>
                <a:cs typeface="Century Gothic" charset="0"/>
              </a:rPr>
              <a:t>Підтримка</a:t>
            </a:r>
            <a:r>
              <a:rPr lang="ru-RU" dirty="0">
                <a:ea typeface="Century Gothic" charset="0"/>
                <a:cs typeface="Century Gothic" charset="0"/>
              </a:rPr>
              <a:t> </a:t>
            </a:r>
            <a:r>
              <a:rPr lang="ru-RU" dirty="0" err="1">
                <a:ea typeface="Century Gothic" charset="0"/>
                <a:cs typeface="Century Gothic" charset="0"/>
              </a:rPr>
              <a:t>користувача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53" y="2476500"/>
            <a:ext cx="2229646" cy="39751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29" y="2476500"/>
            <a:ext cx="2232263" cy="3975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1" y="2476500"/>
            <a:ext cx="2220326" cy="397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1938" y="64516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15.1</a:t>
            </a:r>
            <a:endParaRPr lang="en-US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1226" y="645159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15.2</a:t>
            </a:r>
            <a:endParaRPr lang="en-US" sz="1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822" y="645159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15.3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753" y="1075268"/>
            <a:ext cx="8761413" cy="706964"/>
          </a:xfrm>
        </p:spPr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754" y="2514600"/>
            <a:ext cx="8761412" cy="40386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  <a:defRPr/>
            </a:pPr>
            <a:r>
              <a:rPr lang="uk-UA" sz="2400" dirty="0"/>
              <a:t>Основні висновки дипломного проекту полягають у наступному</a:t>
            </a:r>
            <a:r>
              <a:rPr lang="uk-UA" sz="2400" dirty="0" smtClean="0"/>
              <a:t>:</a:t>
            </a:r>
          </a:p>
          <a:p>
            <a:pPr>
              <a:buFont typeface="Wingdings" charset="2"/>
              <a:buChar char="Ø"/>
              <a:defRPr/>
            </a:pPr>
            <a:r>
              <a:rPr lang="uk-UA" sz="2400" dirty="0" smtClean="0"/>
              <a:t>Здійснено огляд та аналіз додатків схожої тематики</a:t>
            </a:r>
          </a:p>
          <a:p>
            <a:pPr>
              <a:buFont typeface="Wingdings" charset="2"/>
              <a:buChar char="Ø"/>
              <a:defRPr/>
            </a:pPr>
            <a:r>
              <a:rPr lang="uk-UA" sz="2400" dirty="0" smtClean="0"/>
              <a:t>Здійснено аналіз популярності мобільних платформ у європейських країнах</a:t>
            </a:r>
          </a:p>
          <a:p>
            <a:pPr>
              <a:buFont typeface="Wingdings" charset="2"/>
              <a:buChar char="Ø"/>
              <a:defRPr/>
            </a:pPr>
            <a:r>
              <a:rPr lang="uk-UA" sz="2400" dirty="0"/>
              <a:t>С</a:t>
            </a:r>
            <a:r>
              <a:rPr lang="uk-UA" sz="2400" dirty="0" smtClean="0"/>
              <a:t>формульовано </a:t>
            </a:r>
            <a:r>
              <a:rPr lang="uk-UA" sz="2400" dirty="0"/>
              <a:t>основні вимоги до </a:t>
            </a:r>
            <a:r>
              <a:rPr lang="uk-UA" sz="2400" dirty="0" smtClean="0"/>
              <a:t>додатку згідно бізнес логіки </a:t>
            </a:r>
            <a:r>
              <a:rPr lang="uk-UA" sz="2400" dirty="0" err="1" smtClean="0"/>
              <a:t>сотового</a:t>
            </a:r>
            <a:r>
              <a:rPr lang="uk-UA" sz="2400" dirty="0" smtClean="0"/>
              <a:t> оператора</a:t>
            </a:r>
            <a:endParaRPr lang="uk-UA" sz="2400" dirty="0"/>
          </a:p>
          <a:p>
            <a:pPr>
              <a:buFont typeface="Wingdings" charset="2"/>
              <a:buChar char="Ø"/>
              <a:defRPr/>
            </a:pPr>
            <a:r>
              <a:rPr lang="uk-UA" sz="2400" dirty="0" smtClean="0"/>
              <a:t>Спроектовано та розроблено мобільний додаток, що відповідає </a:t>
            </a:r>
            <a:r>
              <a:rPr lang="uk-UA" sz="2400" smtClean="0"/>
              <a:t>висунутим вимогам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95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554" y="2247899"/>
            <a:ext cx="10071845" cy="1246781"/>
          </a:xfrm>
        </p:spPr>
        <p:txBody>
          <a:bodyPr/>
          <a:lstStyle/>
          <a:p>
            <a:pPr algn="ctr"/>
            <a:r>
              <a:rPr lang="ru-RU" dirty="0" smtClean="0"/>
              <a:t>	ДЯКУЮ ЗА УВАГУ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</a:t>
            </a:r>
            <a:r>
              <a:rPr lang="ru-RU" dirty="0" err="1" smtClean="0"/>
              <a:t>задачі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924300"/>
          </a:xfrm>
        </p:spPr>
        <p:txBody>
          <a:bodyPr>
            <a:normAutofit/>
          </a:bodyPr>
          <a:lstStyle/>
          <a:p>
            <a:r>
              <a:rPr lang="uk-UA" sz="2400" dirty="0" smtClean="0"/>
              <a:t>Розробка клієнт-серверного мобільного додатку інтерактивної дії з можливістю перегляду інформації та підтримки існуючих номерів </a:t>
            </a:r>
            <a:r>
              <a:rPr lang="uk-UA" sz="2400" dirty="0" smtClean="0"/>
              <a:t>абонента</a:t>
            </a:r>
            <a:endParaRPr lang="uk-UA" sz="2400" dirty="0" smtClean="0"/>
          </a:p>
          <a:p>
            <a:r>
              <a:rPr lang="uk-UA" sz="2400" dirty="0" smtClean="0"/>
              <a:t>Вибір платформи для розробки </a:t>
            </a:r>
            <a:r>
              <a:rPr lang="uk-UA" sz="2400" dirty="0" smtClean="0"/>
              <a:t>додатку</a:t>
            </a:r>
            <a:endParaRPr lang="uk-UA" sz="2400" dirty="0" smtClean="0"/>
          </a:p>
          <a:p>
            <a:r>
              <a:rPr lang="ru-RU" sz="2400" dirty="0" err="1" smtClean="0"/>
              <a:t>Проектування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базової</a:t>
            </a:r>
            <a:r>
              <a:rPr lang="ru-RU" sz="2400" dirty="0" smtClean="0"/>
              <a:t> </a:t>
            </a:r>
            <a:r>
              <a:rPr lang="ru-RU" sz="2400" dirty="0" err="1" smtClean="0"/>
              <a:t>архітектури</a:t>
            </a:r>
            <a:r>
              <a:rPr lang="ru-RU" sz="2400" dirty="0" smtClean="0"/>
              <a:t> </a:t>
            </a:r>
            <a:r>
              <a:rPr lang="ru-RU" sz="2400" dirty="0" err="1" smtClean="0"/>
              <a:t>додатку</a:t>
            </a:r>
            <a:endParaRPr lang="ru-RU" sz="2400" dirty="0" smtClean="0"/>
          </a:p>
          <a:p>
            <a:r>
              <a:rPr lang="ru-RU" sz="2400" dirty="0" err="1" smtClean="0"/>
              <a:t>Реалізація</a:t>
            </a:r>
            <a:r>
              <a:rPr lang="ru-RU" sz="2400" dirty="0" smtClean="0"/>
              <a:t> </a:t>
            </a:r>
            <a:r>
              <a:rPr lang="ru-RU" sz="2400" dirty="0" err="1" smtClean="0"/>
              <a:t>основних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функцій</a:t>
            </a:r>
            <a:r>
              <a:rPr lang="ru-RU" sz="2400" dirty="0" smtClean="0"/>
              <a:t> </a:t>
            </a:r>
            <a:r>
              <a:rPr lang="ru-RU" sz="2400" dirty="0" err="1" smtClean="0"/>
              <a:t>додатку</a:t>
            </a:r>
            <a:r>
              <a:rPr lang="ru-RU" sz="2400" dirty="0" smtClean="0"/>
              <a:t> з </a:t>
            </a:r>
            <a:r>
              <a:rPr lang="ru-RU" sz="2400" dirty="0" err="1" smtClean="0"/>
              <a:t>дотриманням</a:t>
            </a:r>
            <a:r>
              <a:rPr lang="ru-RU" sz="2400" dirty="0" smtClean="0"/>
              <a:t> </a:t>
            </a:r>
            <a:r>
              <a:rPr lang="ru-RU" sz="2400" dirty="0" err="1"/>
              <a:t>вимог</a:t>
            </a:r>
            <a:r>
              <a:rPr lang="ru-RU" sz="2400" dirty="0"/>
              <a:t> </a:t>
            </a:r>
            <a:r>
              <a:rPr lang="ru-RU" sz="2400" dirty="0" err="1"/>
              <a:t>бізнес</a:t>
            </a:r>
            <a:r>
              <a:rPr lang="ru-RU" sz="2400" dirty="0"/>
              <a:t> </a:t>
            </a:r>
            <a:r>
              <a:rPr lang="ru-RU" sz="2400" dirty="0" err="1" smtClean="0"/>
              <a:t>логіки</a:t>
            </a:r>
            <a:r>
              <a:rPr lang="ru-RU" sz="2400" dirty="0" smtClean="0"/>
              <a:t> сотового </a:t>
            </a:r>
            <a:r>
              <a:rPr lang="ru-RU" sz="2400" dirty="0" smtClean="0"/>
              <a:t>оператора</a:t>
            </a:r>
            <a:endParaRPr lang="ru-RU" sz="2400" dirty="0" smtClean="0"/>
          </a:p>
          <a:p>
            <a:r>
              <a:rPr lang="ru-RU" sz="2400" dirty="0" err="1" smtClean="0"/>
              <a:t>Тестування</a:t>
            </a:r>
            <a:r>
              <a:rPr lang="ru-RU" sz="2400" dirty="0" smtClean="0"/>
              <a:t> </a:t>
            </a:r>
            <a:r>
              <a:rPr lang="ru-RU" sz="2400" dirty="0" err="1"/>
              <a:t>додатку</a:t>
            </a:r>
            <a:r>
              <a:rPr lang="ru-RU" sz="2400" dirty="0"/>
              <a:t>, як </a:t>
            </a:r>
            <a:r>
              <a:rPr lang="ru-RU" sz="2400" dirty="0" err="1"/>
              <a:t>кінцевого</a:t>
            </a:r>
            <a:r>
              <a:rPr lang="ru-RU" sz="2400" dirty="0"/>
              <a:t> продукту, </a:t>
            </a:r>
            <a:r>
              <a:rPr lang="ru-RU" sz="2400" dirty="0" smtClean="0"/>
              <a:t>з </a:t>
            </a:r>
            <a:r>
              <a:rPr lang="ru-RU" sz="2400" dirty="0" err="1"/>
              <a:t>перевіркою</a:t>
            </a:r>
            <a:r>
              <a:rPr lang="ru-RU" sz="2400" dirty="0"/>
              <a:t> </a:t>
            </a:r>
            <a:r>
              <a:rPr lang="ru-RU" sz="2400" dirty="0" err="1"/>
              <a:t>всіх</a:t>
            </a:r>
            <a:r>
              <a:rPr lang="ru-RU" sz="2400" dirty="0"/>
              <a:t> </a:t>
            </a:r>
            <a:r>
              <a:rPr lang="ru-RU" sz="2400" dirty="0" err="1"/>
              <a:t>закледених</a:t>
            </a:r>
            <a:r>
              <a:rPr lang="ru-RU" sz="2400" dirty="0"/>
              <a:t> </a:t>
            </a:r>
            <a:r>
              <a:rPr lang="ru-RU" sz="2400" dirty="0" err="1" smtClean="0"/>
              <a:t>вимог</a:t>
            </a:r>
            <a:endParaRPr lang="uk-UA" sz="2400" dirty="0" smtClean="0"/>
          </a:p>
          <a:p>
            <a:endParaRPr lang="uk-U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6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853" y="948268"/>
            <a:ext cx="8761413" cy="706964"/>
          </a:xfrm>
        </p:spPr>
        <p:txBody>
          <a:bodyPr/>
          <a:lstStyle/>
          <a:p>
            <a:pPr algn="ctr"/>
            <a:r>
              <a:rPr lang="uk-UA" dirty="0"/>
              <a:t>Вибір платформи для розробки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87" y="2285999"/>
            <a:ext cx="5631943" cy="39819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946400"/>
            <a:ext cx="4572000" cy="31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2520" y="6267902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Рис.1.</a:t>
            </a:r>
            <a:r>
              <a:rPr lang="en-US" sz="1200" dirty="0" smtClean="0">
                <a:latin typeface="+mj-lt"/>
              </a:rPr>
              <a:t>1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1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350" y="973668"/>
            <a:ext cx="8761413" cy="706964"/>
          </a:xfrm>
        </p:spPr>
        <p:txBody>
          <a:bodyPr/>
          <a:lstStyle/>
          <a:p>
            <a:pPr algn="ctr"/>
            <a:r>
              <a:rPr lang="uk-UA" dirty="0" smtClean="0"/>
              <a:t>Структура системи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87" y="2324100"/>
            <a:ext cx="3192541" cy="4127500"/>
          </a:xfrm>
        </p:spPr>
      </p:pic>
      <p:sp>
        <p:nvSpPr>
          <p:cNvPr id="5" name="TextBox 4"/>
          <p:cNvSpPr txBox="1"/>
          <p:nvPr/>
        </p:nvSpPr>
        <p:spPr>
          <a:xfrm>
            <a:off x="5244219" y="64516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4.</a:t>
            </a:r>
            <a:r>
              <a:rPr lang="uk-UA" sz="1200" dirty="0" smtClean="0">
                <a:latin typeface="+mj-lt"/>
              </a:rPr>
              <a:t>1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1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597" y="1087968"/>
            <a:ext cx="8761413" cy="706964"/>
          </a:xfrm>
        </p:spPr>
        <p:txBody>
          <a:bodyPr/>
          <a:lstStyle/>
          <a:p>
            <a:pPr algn="ctr"/>
            <a:r>
              <a:rPr lang="uk-UA" dirty="0" smtClean="0"/>
              <a:t>Архітектура додатку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1" y="2336800"/>
            <a:ext cx="3288387" cy="4076700"/>
          </a:xfrm>
        </p:spPr>
      </p:pic>
      <p:sp>
        <p:nvSpPr>
          <p:cNvPr id="5" name="TextBox 4"/>
          <p:cNvSpPr txBox="1"/>
          <p:nvPr/>
        </p:nvSpPr>
        <p:spPr>
          <a:xfrm>
            <a:off x="5308466" y="64135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5.</a:t>
            </a:r>
            <a:r>
              <a:rPr lang="uk-UA" sz="1200" dirty="0" smtClean="0">
                <a:latin typeface="+mj-lt"/>
              </a:rPr>
              <a:t>1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7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	Функціональність додатку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6000"/>
            <a:ext cx="8761412" cy="4381500"/>
          </a:xfrm>
        </p:spPr>
        <p:txBody>
          <a:bodyPr>
            <a:normAutofit lnSpcReduction="10000"/>
          </a:bodyPr>
          <a:lstStyle/>
          <a:p>
            <a:r>
              <a:rPr lang="ru-RU" sz="2400" dirty="0" err="1">
                <a:ea typeface="Century Gothic" charset="0"/>
                <a:cs typeface="Century Gothic" charset="0"/>
              </a:rPr>
              <a:t>Авторизація</a:t>
            </a:r>
            <a:r>
              <a:rPr lang="ru-RU" sz="2400" dirty="0">
                <a:ea typeface="Century Gothic" charset="0"/>
                <a:cs typeface="Century Gothic" charset="0"/>
              </a:rPr>
              <a:t> </a:t>
            </a:r>
            <a:r>
              <a:rPr lang="ru-RU" sz="2400" dirty="0" err="1">
                <a:ea typeface="Century Gothic" charset="0"/>
                <a:cs typeface="Century Gothic" charset="0"/>
              </a:rPr>
              <a:t>користувача</a:t>
            </a:r>
            <a:r>
              <a:rPr lang="en-US" sz="2400" dirty="0">
                <a:ea typeface="Century Gothic" charset="0"/>
                <a:cs typeface="Century Gothic" charset="0"/>
              </a:rPr>
              <a:t> 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uk-UA" sz="2400" dirty="0">
                <a:ea typeface="Century Gothic" charset="0"/>
                <a:cs typeface="Century Gothic" charset="0"/>
              </a:rPr>
              <a:t>Навігаційна </a:t>
            </a:r>
            <a:r>
              <a:rPr lang="uk-UA" sz="2400" dirty="0" smtClean="0">
                <a:ea typeface="Century Gothic" charset="0"/>
                <a:cs typeface="Century Gothic" charset="0"/>
              </a:rPr>
              <a:t>панель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ru-RU" sz="2400" dirty="0">
                <a:ea typeface="Century Gothic" charset="0"/>
                <a:cs typeface="Century Gothic" charset="0"/>
              </a:rPr>
              <a:t>Перегляд </a:t>
            </a:r>
            <a:r>
              <a:rPr lang="ru-RU" sz="2400" dirty="0" err="1">
                <a:ea typeface="Century Gothic" charset="0"/>
                <a:cs typeface="Century Gothic" charset="0"/>
              </a:rPr>
              <a:t>головної</a:t>
            </a:r>
            <a:r>
              <a:rPr lang="ru-RU" sz="2400" dirty="0">
                <a:ea typeface="Century Gothic" charset="0"/>
                <a:cs typeface="Century Gothic" charset="0"/>
              </a:rPr>
              <a:t> </a:t>
            </a:r>
            <a:r>
              <a:rPr lang="ru-RU" sz="2400" dirty="0" err="1" smtClean="0">
                <a:ea typeface="Century Gothic" charset="0"/>
                <a:cs typeface="Century Gothic" charset="0"/>
              </a:rPr>
              <a:t>інформації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ru-RU" sz="2400" dirty="0">
                <a:ea typeface="Century Gothic" charset="0"/>
                <a:cs typeface="Century Gothic" charset="0"/>
              </a:rPr>
              <a:t>Статистика </a:t>
            </a:r>
            <a:r>
              <a:rPr lang="ru-RU" sz="2400" dirty="0" err="1" smtClean="0">
                <a:ea typeface="Century Gothic" charset="0"/>
                <a:cs typeface="Century Gothic" charset="0"/>
              </a:rPr>
              <a:t>користувача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ru-RU" sz="2400" dirty="0" err="1">
                <a:ea typeface="Century Gothic" charset="0"/>
                <a:cs typeface="Century Gothic" charset="0"/>
              </a:rPr>
              <a:t>Зміна</a:t>
            </a:r>
            <a:r>
              <a:rPr lang="ru-RU" sz="2400" dirty="0">
                <a:ea typeface="Century Gothic" charset="0"/>
                <a:cs typeface="Century Gothic" charset="0"/>
              </a:rPr>
              <a:t>/</a:t>
            </a:r>
            <a:r>
              <a:rPr lang="ru-RU" sz="2400" dirty="0" err="1">
                <a:ea typeface="Century Gothic" charset="0"/>
                <a:cs typeface="Century Gothic" charset="0"/>
              </a:rPr>
              <a:t>додавання</a:t>
            </a:r>
            <a:r>
              <a:rPr lang="ru-RU" sz="2400" dirty="0">
                <a:ea typeface="Century Gothic" charset="0"/>
                <a:cs typeface="Century Gothic" charset="0"/>
              </a:rPr>
              <a:t> номеру</a:t>
            </a:r>
            <a:r>
              <a:rPr lang="en-US" sz="2400" dirty="0">
                <a:ea typeface="Century Gothic" charset="0"/>
                <a:cs typeface="Century Gothic" charset="0"/>
              </a:rPr>
              <a:t> </a:t>
            </a:r>
            <a:endParaRPr lang="uk-UA" sz="2400" dirty="0">
              <a:ea typeface="Century Gothic" charset="0"/>
              <a:cs typeface="Century Gothic" charset="0"/>
            </a:endParaRPr>
          </a:p>
          <a:p>
            <a:r>
              <a:rPr lang="uk-UA" sz="2400" dirty="0" smtClean="0">
                <a:ea typeface="Century Gothic" charset="0"/>
                <a:cs typeface="Century Gothic" charset="0"/>
              </a:rPr>
              <a:t>З</a:t>
            </a:r>
            <a:r>
              <a:rPr lang="ru-RU" sz="2400" dirty="0" err="1">
                <a:ea typeface="Century Gothic" charset="0"/>
                <a:cs typeface="Century Gothic" charset="0"/>
              </a:rPr>
              <a:t>міна</a:t>
            </a:r>
            <a:r>
              <a:rPr lang="ru-RU" sz="2400" dirty="0">
                <a:ea typeface="Century Gothic" charset="0"/>
                <a:cs typeface="Century Gothic" charset="0"/>
              </a:rPr>
              <a:t> тарифного </a:t>
            </a:r>
            <a:r>
              <a:rPr lang="ru-RU" sz="2400" dirty="0" smtClean="0">
                <a:ea typeface="Century Gothic" charset="0"/>
                <a:cs typeface="Century Gothic" charset="0"/>
              </a:rPr>
              <a:t>плану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ru-RU" sz="2400" dirty="0">
                <a:ea typeface="Century Gothic" charset="0"/>
                <a:cs typeface="Century Gothic" charset="0"/>
              </a:rPr>
              <a:t>Перегляд </a:t>
            </a:r>
            <a:r>
              <a:rPr lang="ru-RU" sz="2400" dirty="0" err="1">
                <a:ea typeface="Century Gothic" charset="0"/>
                <a:cs typeface="Century Gothic" charset="0"/>
              </a:rPr>
              <a:t>місячних</a:t>
            </a:r>
            <a:r>
              <a:rPr lang="ru-RU" sz="2400" dirty="0">
                <a:ea typeface="Century Gothic" charset="0"/>
                <a:cs typeface="Century Gothic" charset="0"/>
              </a:rPr>
              <a:t> </a:t>
            </a:r>
            <a:r>
              <a:rPr lang="ru-RU" sz="2400" dirty="0" err="1" smtClean="0">
                <a:ea typeface="Century Gothic" charset="0"/>
                <a:cs typeface="Century Gothic" charset="0"/>
              </a:rPr>
              <a:t>платежів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ru-RU" sz="2400" dirty="0" err="1">
                <a:ea typeface="Century Gothic" charset="0"/>
                <a:cs typeface="Century Gothic" charset="0"/>
              </a:rPr>
              <a:t>Придбання</a:t>
            </a:r>
            <a:r>
              <a:rPr lang="ru-RU" sz="2400" dirty="0">
                <a:ea typeface="Century Gothic" charset="0"/>
                <a:cs typeface="Century Gothic" charset="0"/>
              </a:rPr>
              <a:t> </a:t>
            </a:r>
            <a:r>
              <a:rPr lang="ru-RU" sz="2400" dirty="0" err="1">
                <a:ea typeface="Century Gothic" charset="0"/>
                <a:cs typeface="Century Gothic" charset="0"/>
              </a:rPr>
              <a:t>даних</a:t>
            </a:r>
            <a:r>
              <a:rPr lang="ru-RU" sz="2400" dirty="0">
                <a:ea typeface="Century Gothic" charset="0"/>
                <a:cs typeface="Century Gothic" charset="0"/>
              </a:rPr>
              <a:t> для </a:t>
            </a:r>
            <a:r>
              <a:rPr lang="ru-RU" sz="2400" dirty="0" err="1">
                <a:ea typeface="Century Gothic" charset="0"/>
                <a:cs typeface="Century Gothic" charset="0"/>
              </a:rPr>
              <a:t>мережі</a:t>
            </a:r>
            <a:r>
              <a:rPr lang="ru-RU" sz="2400" dirty="0">
                <a:ea typeface="Century Gothic" charset="0"/>
                <a:cs typeface="Century Gothic" charset="0"/>
              </a:rPr>
              <a:t> </a:t>
            </a:r>
            <a:r>
              <a:rPr lang="ru-RU" sz="2400" dirty="0" err="1" smtClean="0">
                <a:ea typeface="Century Gothic" charset="0"/>
                <a:cs typeface="Century Gothic" charset="0"/>
              </a:rPr>
              <a:t>інтернет</a:t>
            </a:r>
            <a:endParaRPr lang="en-US" sz="2400" dirty="0" smtClean="0">
              <a:ea typeface="Century Gothic" charset="0"/>
              <a:cs typeface="Century Gothic" charset="0"/>
            </a:endParaRPr>
          </a:p>
          <a:p>
            <a:r>
              <a:rPr lang="ru-RU" sz="2400" dirty="0" err="1">
                <a:ea typeface="Century Gothic" charset="0"/>
                <a:cs typeface="Century Gothic" charset="0"/>
              </a:rPr>
              <a:t>Підтримка</a:t>
            </a:r>
            <a:r>
              <a:rPr lang="ru-RU" sz="2400" dirty="0">
                <a:ea typeface="Century Gothic" charset="0"/>
                <a:cs typeface="Century Gothic" charset="0"/>
              </a:rPr>
              <a:t> </a:t>
            </a:r>
            <a:r>
              <a:rPr lang="ru-RU" sz="2400" dirty="0" err="1" smtClean="0">
                <a:ea typeface="Century Gothic" charset="0"/>
                <a:cs typeface="Century Gothic" charset="0"/>
              </a:rPr>
              <a:t>користувача</a:t>
            </a:r>
            <a:endParaRPr lang="uk-UA" dirty="0">
              <a:ea typeface="Century Gothic" charset="0"/>
              <a:cs typeface="Century Gothic" charset="0"/>
            </a:endParaRPr>
          </a:p>
          <a:p>
            <a:endParaRPr lang="en-US" dirty="0">
              <a:ea typeface="Century Gothic" charset="0"/>
              <a:cs typeface="Century Gothic" charset="0"/>
            </a:endParaRPr>
          </a:p>
          <a:p>
            <a:endParaRPr lang="ru-RU" dirty="0">
              <a:ea typeface="Century Gothic" charset="0"/>
              <a:cs typeface="Century Gothic" charset="0"/>
            </a:endParaRPr>
          </a:p>
          <a:p>
            <a:endParaRPr lang="uk-UA" dirty="0">
              <a:ea typeface="Century Gothic" charset="0"/>
              <a:cs typeface="Century Gothic" charset="0"/>
            </a:endParaRPr>
          </a:p>
          <a:p>
            <a:endParaRPr lang="ru-RU" dirty="0">
              <a:ea typeface="Century Gothic" charset="0"/>
              <a:cs typeface="Century Gothic" charset="0"/>
            </a:endParaRPr>
          </a:p>
          <a:p>
            <a:endParaRPr lang="en-US" dirty="0">
              <a:ea typeface="Century Gothic" charset="0"/>
              <a:cs typeface="Century Gothic" charset="0"/>
            </a:endParaRPr>
          </a:p>
          <a:p>
            <a:endParaRPr lang="en-US" dirty="0">
              <a:ea typeface="Century Gothic" charset="0"/>
              <a:cs typeface="Century Gothic" charset="0"/>
            </a:endParaRPr>
          </a:p>
          <a:p>
            <a:endParaRPr lang="uk-UA" dirty="0">
              <a:ea typeface="Century Gothic" charset="0"/>
              <a:cs typeface="Century Gothic" charset="0"/>
            </a:endParaRPr>
          </a:p>
          <a:p>
            <a:endParaRPr lang="en-US" dirty="0">
              <a:ea typeface="Century Gothic" charset="0"/>
              <a:cs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odoni 72 Book" charset="0"/>
                <a:ea typeface="Bodoni 72 Book" charset="0"/>
                <a:cs typeface="Bodoni 72 Book" charset="0"/>
              </a:rPr>
              <a:t>		</a:t>
            </a:r>
            <a:r>
              <a:rPr lang="ru-RU" dirty="0" err="1" smtClean="0">
                <a:latin typeface="Bodoni 72 Book" charset="0"/>
                <a:ea typeface="Bodoni 72 Book" charset="0"/>
                <a:cs typeface="Bodoni 72 Book" charset="0"/>
              </a:rPr>
              <a:t>Авторизація</a:t>
            </a:r>
            <a:r>
              <a:rPr lang="ru-RU" dirty="0" smtClean="0">
                <a:latin typeface="Bodoni 72 Book" charset="0"/>
                <a:ea typeface="Bodoni 72 Book" charset="0"/>
                <a:cs typeface="Bodoni 72 Book" charset="0"/>
              </a:rPr>
              <a:t> </a:t>
            </a:r>
            <a:r>
              <a:rPr lang="ru-RU" dirty="0" err="1" smtClean="0">
                <a:latin typeface="Bodoni 72 Book" charset="0"/>
                <a:ea typeface="Bodoni 72 Book" charset="0"/>
                <a:cs typeface="Bodoni 72 Book" charset="0"/>
              </a:rPr>
              <a:t>користува</a:t>
            </a:r>
            <a:r>
              <a:rPr lang="uk-UA" dirty="0" err="1" smtClean="0">
                <a:latin typeface="Bodoni 72 Book" charset="0"/>
                <a:ea typeface="Bodoni 72 Book" charset="0"/>
                <a:cs typeface="Bodoni 72 Book" charset="0"/>
              </a:rPr>
              <a:t>ча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446371"/>
            <a:ext cx="2322474" cy="40433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19" y="2446371"/>
            <a:ext cx="2289653" cy="4043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64" y="2446371"/>
            <a:ext cx="2105004" cy="4043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5352" y="6489701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Рис.7.1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807" y="64897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Рис.7.2</a:t>
            </a:r>
            <a:endParaRPr lang="en-US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45528" y="64897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Рис.7.3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	</a:t>
            </a:r>
            <a:r>
              <a:rPr lang="ru-RU" dirty="0" smtClean="0"/>
              <a:t>Панель </a:t>
            </a:r>
            <a:r>
              <a:rPr lang="ru-RU" dirty="0" err="1"/>
              <a:t>навігації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22" y="2451100"/>
            <a:ext cx="2272136" cy="398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2451100"/>
            <a:ext cx="2290863" cy="398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852" y="64389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Рис.8.1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3293" y="6438900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Рис.8.2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5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ea typeface="Century Gothic" charset="0"/>
                <a:cs typeface="Century Gothic" charset="0"/>
              </a:rPr>
              <a:t>			Статистика </a:t>
            </a:r>
            <a:r>
              <a:rPr lang="ru-RU" dirty="0" err="1">
                <a:ea typeface="Century Gothic" charset="0"/>
                <a:cs typeface="Century Gothic" charset="0"/>
              </a:rPr>
              <a:t>користувача</a:t>
            </a:r>
            <a:r>
              <a:rPr lang="en-US" dirty="0">
                <a:ea typeface="Century Gothic" charset="0"/>
                <a:cs typeface="Century Gothic" charset="0"/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3" y="2457450"/>
            <a:ext cx="2350313" cy="3968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46" y="2466914"/>
            <a:ext cx="2213954" cy="3959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80" y="2466914"/>
            <a:ext cx="2258894" cy="3959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2771" y="6426199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9.1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6585" y="6426198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9.2</a:t>
            </a:r>
            <a:endParaRPr lang="en-US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50399" y="6426197"/>
            <a:ext cx="114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+mj-lt"/>
              </a:rPr>
              <a:t>Рис. 9.3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517</TotalTime>
  <Words>204</Words>
  <Application>Microsoft Macintosh PowerPoint</Application>
  <PresentationFormat>Widescreen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Bodoni 72 Book</vt:lpstr>
      <vt:lpstr>Calibri</vt:lpstr>
      <vt:lpstr>Century Gothic</vt:lpstr>
      <vt:lpstr>Wingdings</vt:lpstr>
      <vt:lpstr>Wingdings 3</vt:lpstr>
      <vt:lpstr>Arial</vt:lpstr>
      <vt:lpstr>Ion Boardroom</vt:lpstr>
      <vt:lpstr>Мобільний додаток для сотового оператора</vt:lpstr>
      <vt:lpstr>Постановка задачі</vt:lpstr>
      <vt:lpstr>Вибір платформи для розробки</vt:lpstr>
      <vt:lpstr>Структура системи</vt:lpstr>
      <vt:lpstr>Архітектура додатку</vt:lpstr>
      <vt:lpstr> Функціональність додатку</vt:lpstr>
      <vt:lpstr>  Авторизація користувача</vt:lpstr>
      <vt:lpstr>  Панель навігації </vt:lpstr>
      <vt:lpstr>   Статистика користувача </vt:lpstr>
      <vt:lpstr>     Зміна/додавання номеру </vt:lpstr>
      <vt:lpstr>   Зміна тарифного плану</vt:lpstr>
      <vt:lpstr>   Перегляд місячних платежів</vt:lpstr>
      <vt:lpstr> Придбання даних для мережі інтернет</vt:lpstr>
      <vt:lpstr>     Підтримка користувача</vt:lpstr>
      <vt:lpstr>     Підтримка користувача</vt:lpstr>
      <vt:lpstr>Висновки</vt:lpstr>
      <vt:lpstr> ДЯКУЮ ЗА УВАГУ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Zhuchinskiy</dc:creator>
  <cp:lastModifiedBy>Alexandr Zhuchinskiy</cp:lastModifiedBy>
  <cp:revision>82</cp:revision>
  <dcterms:created xsi:type="dcterms:W3CDTF">2016-05-30T12:58:36Z</dcterms:created>
  <dcterms:modified xsi:type="dcterms:W3CDTF">2016-06-16T09:21:13Z</dcterms:modified>
</cp:coreProperties>
</file>