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1" r:id="rId5"/>
    <p:sldId id="279" r:id="rId6"/>
    <p:sldId id="265" r:id="rId7"/>
    <p:sldId id="293" r:id="rId8"/>
    <p:sldId id="294" r:id="rId9"/>
    <p:sldId id="295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3675CC-3F44-4C48-9C55-86DCE7C5F328}" v="947" dt="2024-09-27T14:43:27.791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79" autoAdjust="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ladimir Kastratovic" userId="87c7f959-6416-4a35-a0e9-4671b3c93304" providerId="ADAL" clId="{AF3675CC-3F44-4C48-9C55-86DCE7C5F328}"/>
    <pc:docChg chg="undo custSel addSld delSld modSld sldOrd">
      <pc:chgData name="Vladimir Kastratovic" userId="87c7f959-6416-4a35-a0e9-4671b3c93304" providerId="ADAL" clId="{AF3675CC-3F44-4C48-9C55-86DCE7C5F328}" dt="2024-09-27T14:45:36.405" v="3814" actId="47"/>
      <pc:docMkLst>
        <pc:docMk/>
      </pc:docMkLst>
      <pc:sldChg chg="modSp mod">
        <pc:chgData name="Vladimir Kastratovic" userId="87c7f959-6416-4a35-a0e9-4671b3c93304" providerId="ADAL" clId="{AF3675CC-3F44-4C48-9C55-86DCE7C5F328}" dt="2024-09-27T14:18:26.820" v="2607" actId="20577"/>
        <pc:sldMkLst>
          <pc:docMk/>
          <pc:sldMk cId="729609147" sldId="265"/>
        </pc:sldMkLst>
        <pc:spChg chg="mod">
          <ac:chgData name="Vladimir Kastratovic" userId="87c7f959-6416-4a35-a0e9-4671b3c93304" providerId="ADAL" clId="{AF3675CC-3F44-4C48-9C55-86DCE7C5F328}" dt="2024-09-27T14:18:26.820" v="2607" actId="20577"/>
          <ac:spMkLst>
            <pc:docMk/>
            <pc:sldMk cId="729609147" sldId="265"/>
            <ac:spMk id="52" creationId="{F2CCE123-860F-8623-781F-12CEA66980F5}"/>
          </ac:spMkLst>
        </pc:spChg>
      </pc:sldChg>
      <pc:sldChg chg="del">
        <pc:chgData name="Vladimir Kastratovic" userId="87c7f959-6416-4a35-a0e9-4671b3c93304" providerId="ADAL" clId="{AF3675CC-3F44-4C48-9C55-86DCE7C5F328}" dt="2024-09-27T14:16:56.838" v="2549" actId="47"/>
        <pc:sldMkLst>
          <pc:docMk/>
          <pc:sldMk cId="643777997" sldId="266"/>
        </pc:sldMkLst>
      </pc:sldChg>
      <pc:sldChg chg="del">
        <pc:chgData name="Vladimir Kastratovic" userId="87c7f959-6416-4a35-a0e9-4671b3c93304" providerId="ADAL" clId="{AF3675CC-3F44-4C48-9C55-86DCE7C5F328}" dt="2024-09-27T14:16:54.190" v="2548" actId="47"/>
        <pc:sldMkLst>
          <pc:docMk/>
          <pc:sldMk cId="4259977132" sldId="268"/>
        </pc:sldMkLst>
      </pc:sldChg>
      <pc:sldChg chg="del">
        <pc:chgData name="Vladimir Kastratovic" userId="87c7f959-6416-4a35-a0e9-4671b3c93304" providerId="ADAL" clId="{AF3675CC-3F44-4C48-9C55-86DCE7C5F328}" dt="2024-09-27T14:16:53.122" v="2547" actId="47"/>
        <pc:sldMkLst>
          <pc:docMk/>
          <pc:sldMk cId="1649597717" sldId="277"/>
        </pc:sldMkLst>
      </pc:sldChg>
      <pc:sldChg chg="modSp">
        <pc:chgData name="Vladimir Kastratovic" userId="87c7f959-6416-4a35-a0e9-4671b3c93304" providerId="ADAL" clId="{AF3675CC-3F44-4C48-9C55-86DCE7C5F328}" dt="2024-09-27T14:17:58.779" v="2580"/>
        <pc:sldMkLst>
          <pc:docMk/>
          <pc:sldMk cId="2243159397" sldId="279"/>
        </pc:sldMkLst>
        <pc:spChg chg="mod">
          <ac:chgData name="Vladimir Kastratovic" userId="87c7f959-6416-4a35-a0e9-4671b3c93304" providerId="ADAL" clId="{AF3675CC-3F44-4C48-9C55-86DCE7C5F328}" dt="2024-09-27T14:17:58.779" v="2580"/>
          <ac:spMkLst>
            <pc:docMk/>
            <pc:sldMk cId="2243159397" sldId="279"/>
            <ac:spMk id="3" creationId="{68A5FD2B-E3E5-1C2B-0151-21F216B14A33}"/>
          </ac:spMkLst>
        </pc:spChg>
      </pc:sldChg>
      <pc:sldChg chg="addSp delSp modSp mod">
        <pc:chgData name="Vladimir Kastratovic" userId="87c7f959-6416-4a35-a0e9-4671b3c93304" providerId="ADAL" clId="{AF3675CC-3F44-4C48-9C55-86DCE7C5F328}" dt="2024-09-27T14:17:14.894" v="2579" actId="478"/>
        <pc:sldMkLst>
          <pc:docMk/>
          <pc:sldMk cId="2184472291" sldId="282"/>
        </pc:sldMkLst>
        <pc:spChg chg="add del mod">
          <ac:chgData name="Vladimir Kastratovic" userId="87c7f959-6416-4a35-a0e9-4671b3c93304" providerId="ADAL" clId="{AF3675CC-3F44-4C48-9C55-86DCE7C5F328}" dt="2024-09-27T14:17:14.894" v="2579" actId="478"/>
          <ac:spMkLst>
            <pc:docMk/>
            <pc:sldMk cId="2184472291" sldId="282"/>
            <ac:spMk id="3" creationId="{24FF9EF4-3895-C31E-F927-8C7F486272A3}"/>
          </ac:spMkLst>
        </pc:spChg>
        <pc:spChg chg="mod">
          <ac:chgData name="Vladimir Kastratovic" userId="87c7f959-6416-4a35-a0e9-4671b3c93304" providerId="ADAL" clId="{AF3675CC-3F44-4C48-9C55-86DCE7C5F328}" dt="2024-09-27T14:17:08.776" v="2577" actId="20577"/>
          <ac:spMkLst>
            <pc:docMk/>
            <pc:sldMk cId="2184472291" sldId="282"/>
            <ac:spMk id="7" creationId="{4AB1CD4B-2C7F-1593-8E69-B7450F3DCAD6}"/>
          </ac:spMkLst>
        </pc:spChg>
        <pc:spChg chg="del">
          <ac:chgData name="Vladimir Kastratovic" userId="87c7f959-6416-4a35-a0e9-4671b3c93304" providerId="ADAL" clId="{AF3675CC-3F44-4C48-9C55-86DCE7C5F328}" dt="2024-09-27T14:17:12.667" v="2578" actId="478"/>
          <ac:spMkLst>
            <pc:docMk/>
            <pc:sldMk cId="2184472291" sldId="282"/>
            <ac:spMk id="8" creationId="{86613063-168A-02B8-4326-BB842F3B83E2}"/>
          </ac:spMkLst>
        </pc:spChg>
      </pc:sldChg>
      <pc:sldChg chg="del">
        <pc:chgData name="Vladimir Kastratovic" userId="87c7f959-6416-4a35-a0e9-4671b3c93304" providerId="ADAL" clId="{AF3675CC-3F44-4C48-9C55-86DCE7C5F328}" dt="2024-09-27T14:45:36.405" v="3814" actId="47"/>
        <pc:sldMkLst>
          <pc:docMk/>
          <pc:sldMk cId="4233691277" sldId="292"/>
        </pc:sldMkLst>
      </pc:sldChg>
      <pc:sldChg chg="modSp mod">
        <pc:chgData name="Vladimir Kastratovic" userId="87c7f959-6416-4a35-a0e9-4671b3c93304" providerId="ADAL" clId="{AF3675CC-3F44-4C48-9C55-86DCE7C5F328}" dt="2024-09-27T14:20:11.551" v="2669" actId="14100"/>
        <pc:sldMkLst>
          <pc:docMk/>
          <pc:sldMk cId="634775964" sldId="293"/>
        </pc:sldMkLst>
        <pc:spChg chg="mod">
          <ac:chgData name="Vladimir Kastratovic" userId="87c7f959-6416-4a35-a0e9-4671b3c93304" providerId="ADAL" clId="{AF3675CC-3F44-4C48-9C55-86DCE7C5F328}" dt="2024-09-27T14:19:46.589" v="2666" actId="1076"/>
          <ac:spMkLst>
            <pc:docMk/>
            <pc:sldMk cId="634775964" sldId="293"/>
            <ac:spMk id="41" creationId="{CD7AC594-BB87-B167-AE59-987B946D8150}"/>
          </ac:spMkLst>
        </pc:spChg>
        <pc:spChg chg="mod">
          <ac:chgData name="Vladimir Kastratovic" userId="87c7f959-6416-4a35-a0e9-4671b3c93304" providerId="ADAL" clId="{AF3675CC-3F44-4C48-9C55-86DCE7C5F328}" dt="2024-09-27T14:19:51.055" v="2668" actId="27636"/>
          <ac:spMkLst>
            <pc:docMk/>
            <pc:sldMk cId="634775964" sldId="293"/>
            <ac:spMk id="53" creationId="{08E80483-0A9F-BE7B-19BB-70DEB028581A}"/>
          </ac:spMkLst>
        </pc:spChg>
        <pc:spChg chg="mod">
          <ac:chgData name="Vladimir Kastratovic" userId="87c7f959-6416-4a35-a0e9-4671b3c93304" providerId="ADAL" clId="{AF3675CC-3F44-4C48-9C55-86DCE7C5F328}" dt="2024-09-27T14:20:11.551" v="2669" actId="14100"/>
          <ac:spMkLst>
            <pc:docMk/>
            <pc:sldMk cId="634775964" sldId="293"/>
            <ac:spMk id="58" creationId="{AC9E312F-9717-4C8F-489F-4A24185302D2}"/>
          </ac:spMkLst>
        </pc:spChg>
        <pc:spChg chg="mod">
          <ac:chgData name="Vladimir Kastratovic" userId="87c7f959-6416-4a35-a0e9-4671b3c93304" providerId="ADAL" clId="{AF3675CC-3F44-4C48-9C55-86DCE7C5F328}" dt="2024-09-27T14:07:15.891" v="1847" actId="20577"/>
          <ac:spMkLst>
            <pc:docMk/>
            <pc:sldMk cId="634775964" sldId="293"/>
            <ac:spMk id="69" creationId="{57A0DF27-858F-844C-D1B0-17A4DE4B1385}"/>
          </ac:spMkLst>
        </pc:spChg>
      </pc:sldChg>
      <pc:sldChg chg="modSp add mod ord">
        <pc:chgData name="Vladimir Kastratovic" userId="87c7f959-6416-4a35-a0e9-4671b3c93304" providerId="ADAL" clId="{AF3675CC-3F44-4C48-9C55-86DCE7C5F328}" dt="2024-09-27T14:45:30.459" v="3813" actId="20577"/>
        <pc:sldMkLst>
          <pc:docMk/>
          <pc:sldMk cId="1171334010" sldId="294"/>
        </pc:sldMkLst>
        <pc:spChg chg="mod">
          <ac:chgData name="Vladimir Kastratovic" userId="87c7f959-6416-4a35-a0e9-4671b3c93304" providerId="ADAL" clId="{AF3675CC-3F44-4C48-9C55-86DCE7C5F328}" dt="2024-09-27T13:48:42.281" v="18" actId="20577"/>
          <ac:spMkLst>
            <pc:docMk/>
            <pc:sldMk cId="1171334010" sldId="294"/>
            <ac:spMk id="2" creationId="{314C27C8-165C-5513-DB4B-9D840097C545}"/>
          </ac:spMkLst>
        </pc:spChg>
        <pc:spChg chg="mod">
          <ac:chgData name="Vladimir Kastratovic" userId="87c7f959-6416-4a35-a0e9-4671b3c93304" providerId="ADAL" clId="{AF3675CC-3F44-4C48-9C55-86DCE7C5F328}" dt="2024-09-27T14:45:30.459" v="3813" actId="20577"/>
          <ac:spMkLst>
            <pc:docMk/>
            <pc:sldMk cId="1171334010" sldId="294"/>
            <ac:spMk id="52" creationId="{F2CCE123-860F-8623-781F-12CEA66980F5}"/>
          </ac:spMkLst>
        </pc:spChg>
      </pc:sldChg>
      <pc:sldChg chg="modSp add mod">
        <pc:chgData name="Vladimir Kastratovic" userId="87c7f959-6416-4a35-a0e9-4671b3c93304" providerId="ADAL" clId="{AF3675CC-3F44-4C48-9C55-86DCE7C5F328}" dt="2024-09-27T14:43:27.790" v="3767" actId="20577"/>
        <pc:sldMkLst>
          <pc:docMk/>
          <pc:sldMk cId="1143871472" sldId="295"/>
        </pc:sldMkLst>
        <pc:spChg chg="mod">
          <ac:chgData name="Vladimir Kastratovic" userId="87c7f959-6416-4a35-a0e9-4671b3c93304" providerId="ADAL" clId="{AF3675CC-3F44-4C48-9C55-86DCE7C5F328}" dt="2024-09-27T14:21:45.124" v="2702" actId="20577"/>
          <ac:spMkLst>
            <pc:docMk/>
            <pc:sldMk cId="1143871472" sldId="295"/>
            <ac:spMk id="2" creationId="{314C27C8-165C-5513-DB4B-9D840097C545}"/>
          </ac:spMkLst>
        </pc:spChg>
        <pc:spChg chg="mod">
          <ac:chgData name="Vladimir Kastratovic" userId="87c7f959-6416-4a35-a0e9-4671b3c93304" providerId="ADAL" clId="{AF3675CC-3F44-4C48-9C55-86DCE7C5F328}" dt="2024-09-27T14:43:27.790" v="3767" actId="20577"/>
          <ac:spMkLst>
            <pc:docMk/>
            <pc:sldMk cId="1143871472" sldId="295"/>
            <ac:spMk id="52" creationId="{F2CCE123-860F-8623-781F-12CEA66980F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12:27:53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24575,'1'2'0,"-1"1"0,0 0 0,1-1 0,0 1 0,-1 0 0,1-1 0,0 1 0,0-1 0,0 0 0,0 1 0,1-1 0,-1 0 0,0 0 0,1 0 0,-1 0 0,1 0 0,-1 0 0,3 1 0,5 5 0,0 0 0,13 7 0,-13-9 0,132 80 0,-34 1 0,-94-75 0,68 66 0,-41-36 0,74 77 0,-73-77 0,49 53 0,-52-57-1365,-28-26-5461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12:29:07.0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90 24575,'2'0'0,"3"0"0,2-2 0,3-4 0,0-1 0,2-1 0,2-2 0,4 1 0,-1 2 0,2 1 0,-1 3 0,-1 2 0,-1 0 0,0-1 0,0-4 0,-2 0 0,0-2 0,-3 1-8191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12:29:07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49 24575,'2'0'0,"3"0"0,2 0 0,5 0 0,3-2 0,6-4 0,1 0 0,-3-2 0,0 0 0,-3 2 0,-2-1 0,-5 1-8191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12:29:08.1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81 24575,'2'0'0,"3"0"0,2-2 0,2-4 0,2-3 0,1 0 0,0-1 0,0 1 0,1 0 0,-1-1 0,0 1 0,-2 2-8191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12:35:03.5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988 0 24575,'-5'1'0,"1"1"0,0-1 0,0 1 0,-1 0 0,1 0 0,-7 5 0,7-4 0,-131 79 0,-6 34 0,23-17 0,74-61 0,-56 58 0,65-60 0,-11 5 0,-2-1 0,-93 59 0,73-45 0,21-15 0,35-31-1365,1-1-5461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12:35:05.6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24575,'1'0'0,"0"0"0,0 1 0,0-1 0,0 0 0,0 1 0,0-1 0,-1 1 0,1-1 0,0 1 0,0-1 0,0 1 0,0 0 0,-1-1 0,1 1 0,0 0 0,0 0 0,-1-1 0,1 1 0,-1 0 0,1 1 0,13 24 0,-2-4 0,68 77 0,-68-86 0,1 0 0,1-1 0,0-1 0,31 19 0,-19-16 0,190 120 0,78 94 0,-286-222 0,0 0 0,-1 0 0,0 0 0,0 1 0,0 1 0,-1-1 0,0 1 0,-1 0 0,0 0 0,8 17 0,-10-19 0,1 1 0,0-1 0,0 0 0,0-1 0,1 1 0,0-1 0,0 0 0,6 5 0,52 36 0,-10-9 0,-49-33-227,1 0-1,1 0 1,-1-1-1,1 1 1,8 2-1,-5-2-6598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12:45:29.4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1105 61 24575,'-142'15'0,"6"-17"0,-98 4 0,223-1 0,0 1 0,0 1 0,-18 6 0,-19 4 0,18-6 0,0 1 0,1 2 0,0 1 0,-42 22 0,47-18 0,2 0 0,-39 35 0,34-27 0,10-6 0,2 1 0,-1 1 0,2 0 0,1 1 0,0 0 0,-10 25 0,-3 0 0,22-37 0,1-1 0,0 1 0,0 0 0,0 0 0,1 0 0,0 0 0,1 0 0,-1 13 0,3 69 0,2-37 0,-4 37 0,2 81 0,0-165 0,1 0 0,-1 0 0,1 0 0,0-1 0,1 1 0,-1-1 0,1 1 0,0-1 0,0 0 0,1 0 0,6 8 0,9 8 0,27 22 0,-22-21 0,-10-7 0,1-2 0,0 0 0,1-1 0,1-1 0,0 0 0,0-1 0,1-1 0,0-1 0,1 0 0,0-1 0,38 8 0,-30-8 0,-2 0 0,1 2 0,27 14 0,-10-4 0,-23-11 0,-1 0 0,0-1 0,35 9 0,-43-14 0,24 6 0,1-2 0,0-1 0,38 0 0,1158-6 0,-1209-1 0,-1 0 0,1-2 0,34-10 0,-13 3 0,-36 9 0,-1 0 0,0 0 0,0-1 0,0-1 0,0 1 0,0-1 0,-1 0 0,1 0 0,-1-1 0,0 0 0,-1 0 0,6-7 0,6-8 0,-1-1 0,16-27 0,-2 3 0,-19 28 0,-1 0 0,0-1 0,-1 0 0,-1 0 0,-1-1 0,-1 0 0,0 0 0,-1-1 0,-2 1 0,0-1 0,-1 0 0,0 0 0,-3-27 0,1 9 0,-1-21 0,-1 0 0,-3 0 0,-16-68 0,14 98 0,-1 1 0,-2 0 0,-1 0 0,-1 1 0,-24-39 0,32 58 0,-1 0 0,0 0 0,0 1 0,-1 0 0,1 0 0,-2 0 0,1 1 0,-1 0 0,0 0 0,0 0 0,-1 1 0,1 0 0,-1 1 0,0-1 0,-17-5 0,-167-60 0,148 48 0,38 18 0,-1 1 0,1-1 0,-1 1 0,1 0 0,-1 1 0,0 0 0,0 0 0,0 0 0,0 1 0,-9-1 0,4 2 0,1 0 0,0-1 0,0-1 0,0 0 0,-20-6 0,4 0 0,1 2 0,-1 0 0,-1 2 0,-37-1 0,36 2 0,0-2 0,-29-8 0,-7-1 0,40 11 0,-45-1 0,46 4 0,0-1 0,-28-6 0,17 2 0,1 2 0,-1 2 0,0 0 0,-37 6 0,36 0 66,-69 18-1,65-13-813,-41 6 0,65-14-6078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12:47:11.9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 24575,'3'0'0,"0"-2"0,5-1 0,3 0 0,3 0 0,-2 2-8191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12:47:13.3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24575,'2'0'0,"4"0"0,5 0 0,5 5 0,3 4 0,1 1 0,-4-2-8191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12:47:17.1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98 24575,'-2'0'0,"-4"-2"0,0-4 0,1-2 0,1-3 0,1-5 0,1-1 0,1-3 0,1 2-8191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12:47:17.9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0 100 24575,'0'-5'0,"0"-4"0,0-5 0,0-3 0,0 0 0,0-3 0,0 2-8191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12:27:55.3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778 0 24575,'-1'0'0,"1"1"0,-1-1 0,1 0 0,0 0 0,-1 0 0,1 1 0,-1-1 0,1 0 0,0 1 0,-1-1 0,1 0 0,0 1 0,-1-1 0,1 1 0,0-1 0,-1 1 0,1-1 0,0 1 0,0-1 0,0 1 0,-1-1 0,1 1 0,0-1 0,0 1 0,0 0 0,-4 19 0,2-9 0,-1-2 0,-1-1 0,1-1 0,-1 1 0,0-1 0,-1 1 0,1-1 0,-1-1 0,-10 12 0,-5 1 0,-26 20 0,15-14 0,2 2 0,-22 17 0,-22 14 0,57-46 0,-1-1 0,-30 14 0,17-9 0,8-5 0,1 1 0,-38 31 0,-40 30 0,78-56-273,0-2 0,-1 0 0,-1-2 0,-32 14 0,41-23-6553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12:47:19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52 24575,'0'-5'0,"0"-4"0,0-2 0,0-3 0,0 2-8191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12:28:01.7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12:28:03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87 24575,'2'-3'0,"1"-3"0,2 0 0,1-2 0,1-3 0,0 2 0,2-1 0,1-1 0,-1-1 0,-2 2-8191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12:28:04.6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0 143 24575,'2'0'0,"5"-2"0,1-4 0,5-3 0,3-2 0,-2-2 0,-1 1 0,1 2 0,1 1 0,-1 0 0,-2-2 0,-2-1 0,0-1 0,-2-1 0,-2 2-8191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12:28:05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88 24575,'2'-2'0,"5"-6"0,3-5 0,2-1 0,0 0 0,2 2 0,-1-1 0,-3 2-8191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12:28:06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89 24575,'4'-3'0,"3"-3"0,5-3 0,0-2 0,0-3 0,0 3 0,1-1 0,-1 0 0,-2 2-8191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12:29:04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41 24575,'2'0'0,"3"0"0,2 0 0,2-2 0,4-2 0,2-1 0,-1-4 0,5-1 0,-2 0-8191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12:29:06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56 24575,'2'0'0,"3"0"0,4 0 0,5-3 0,2 0 0,-2-3 0,-1 1 0,-1 0 0,0 1 0,0 2 0,-1 0 0,3-1 0,0-3 0,2-2 0,-1-1-8191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13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18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82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5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2.png"/><Relationship Id="rId21" Type="http://schemas.openxmlformats.org/officeDocument/2006/relationships/image" Target="../media/image13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7.png"/><Relationship Id="rId41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1.png"/><Relationship Id="rId40" Type="http://schemas.openxmlformats.org/officeDocument/2006/relationships/customXml" Target="../ink/ink19.xml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12.png"/><Relationship Id="rId31" Type="http://schemas.openxmlformats.org/officeDocument/2006/relationships/image" Target="../media/image18.png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6.png"/><Relationship Id="rId30" Type="http://schemas.openxmlformats.org/officeDocument/2006/relationships/customXml" Target="../ink/ink14.xml"/><Relationship Id="rId35" Type="http://schemas.openxmlformats.org/officeDocument/2006/relationships/image" Target="../media/image20.png"/><Relationship Id="rId43" Type="http://schemas.openxmlformats.org/officeDocument/2006/relationships/image" Target="../media/image24.png"/><Relationship Id="rId8" Type="http://schemas.openxmlformats.org/officeDocument/2006/relationships/customXml" Target="../ink/ink3.xml"/><Relationship Id="rId3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dirty="0"/>
              <a:t>Minimum tree width</a:t>
            </a:r>
            <a:br>
              <a:rPr lang="en-US" dirty="0"/>
            </a:br>
            <a:r>
              <a:rPr lang="sr-Cyrl-RS" sz="1400" dirty="0">
                <a:latin typeface="+mn-lt"/>
              </a:rPr>
              <a:t>Владимир Кастратовић</a:t>
            </a:r>
            <a:r>
              <a:rPr lang="en-US" sz="1400" dirty="0">
                <a:latin typeface="+mn-lt"/>
              </a:rPr>
              <a:t> 31/2019</a:t>
            </a:r>
            <a:br>
              <a:rPr lang="en-US" sz="1400" dirty="0">
                <a:latin typeface="+mn-lt"/>
              </a:rPr>
            </a:br>
            <a:r>
              <a:rPr lang="sr-Cyrl-RS" sz="1400" dirty="0">
                <a:latin typeface="+mn-lt"/>
              </a:rPr>
              <a:t>Виктор Гиздавић </a:t>
            </a:r>
            <a:r>
              <a:rPr lang="en-US" sz="1400" dirty="0">
                <a:latin typeface="+mn-lt"/>
              </a:rPr>
              <a:t>146/2017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sr-Cyrl-RS" dirty="0"/>
              <a:t>Формулација Проблема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A5FD2B-E3E5-1C2B-0151-21F216B14A33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80999" y="1674146"/>
                <a:ext cx="6321358" cy="4137189"/>
              </a:xfrm>
              <a:noFill/>
            </p:spPr>
            <p:txBody>
              <a:bodyPr>
                <a:normAutofit fontScale="85000" lnSpcReduction="10000"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sr-Latn-RS" dirty="0"/>
                  <a:t>Minimum Tree Width </a:t>
                </a:r>
                <a:r>
                  <a:rPr lang="sr-Cyrl-RS" dirty="0"/>
                  <a:t>је вредност која се дефинише над неусмереним повезаним графом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r-Cyrl-RS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sr-Cyrl-RS" dirty="0"/>
                  <a:t>Неформално, </a:t>
                </a:r>
                <a:r>
                  <a:rPr lang="en-US" dirty="0"/>
                  <a:t>MTW</a:t>
                </a:r>
                <a:r>
                  <a:rPr lang="sr-Cyrl-RS" dirty="0"/>
                  <a:t> представља минималну ширину стабла између свих декомпонованих стабала конструсаних над графом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.</a:t>
                </a:r>
                <a:endParaRPr lang="sr-Cyrl-R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sr-Cyrl-RS" dirty="0"/>
                  <a:t>Формална дефиниција:</a:t>
                </a:r>
                <a:br>
                  <a:rPr lang="sr-Cyrl-RS" dirty="0"/>
                </a:br>
                <a:r>
                  <a:rPr lang="sr-Cyrl-RS" dirty="0"/>
                  <a:t>Декомпозициј</a:t>
                </a:r>
                <a:r>
                  <a:rPr lang="en-US" dirty="0"/>
                  <a:t>a</a:t>
                </a:r>
                <a:r>
                  <a:rPr lang="sr-Cyrl-RS" dirty="0"/>
                  <a:t> стабла</a:t>
                </a:r>
                <a:r>
                  <a:rPr lang="en-US" dirty="0"/>
                  <a:t> </a:t>
                </a:r>
                <a:r>
                  <a:rPr lang="sr-Cyrl-RS" dirty="0"/>
                  <a:t>у ознаци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r-Cyrl-RS" dirty="0"/>
                  <a:t>где је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sr-Cyrl-RS" dirty="0"/>
                  <a:t>стабло</a:t>
                </a:r>
                <a:r>
                  <a:rPr lang="en-US" dirty="0"/>
                  <a:t> </a:t>
                </a:r>
                <a:r>
                  <a:rPr lang="sr-Cyrl-RS" dirty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sr-Cyrl-RS" dirty="0"/>
                  <a:t> је подскуп чворова од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</a:t>
                </a:r>
                <a:r>
                  <a:rPr lang="sr-Cyrl-RS" dirty="0"/>
                  <a:t> дефинисан</a:t>
                </a:r>
                <a:r>
                  <a:rPr lang="en-US" dirty="0"/>
                  <a:t>a je</a:t>
                </a:r>
                <a:r>
                  <a:rPr lang="sr-Cyrl-RS" dirty="0"/>
                  <a:t> ако важе наредна правила:</a:t>
                </a:r>
              </a:p>
              <a:p>
                <a:pPr marL="80010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sr-Cyrl-RS" b="0" dirty="0">
                  <a:ea typeface="Cambria Math" panose="02040503050406030204" pitchFamily="18" charset="0"/>
                </a:endParaRPr>
              </a:p>
              <a:p>
                <a:pPr marL="800100" lvl="2" indent="-342900">
                  <a:buFont typeface="+mj-lt"/>
                  <a:buAutoNum type="arabicPeriod"/>
                </a:pPr>
                <a:r>
                  <a:rPr lang="sr-Cyrl-RS" dirty="0"/>
                  <a:t>За сваку грнау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r-Cyrl-R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</a:t>
                </a:r>
                <a:r>
                  <a:rPr lang="sr-Cyrl-RS" dirty="0"/>
                  <a:t>постоји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</a:t>
                </a:r>
                <a:r>
                  <a:rPr lang="sr-Cyrl-RS" dirty="0"/>
                  <a:t>так</a:t>
                </a:r>
                <a:r>
                  <a:rPr lang="en-US" dirty="0"/>
                  <a:t>o</a:t>
                </a:r>
                <a:r>
                  <a:rPr lang="sr-Cyrl-RS" dirty="0"/>
                  <a:t> да је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𝑋𝑖</m:t>
                    </m:r>
                  </m:oMath>
                </a14:m>
                <a:r>
                  <a:rPr lang="en-US" dirty="0"/>
                  <a:t>,</a:t>
                </a:r>
                <a:r>
                  <a:rPr lang="sr-Cyrl-RS" dirty="0"/>
                  <a:t> </a:t>
                </a:r>
              </a:p>
              <a:p>
                <a:pPr marL="800100" lvl="2" indent="-342900">
                  <a:buFont typeface="+mj-lt"/>
                  <a:buAutoNum type="arabicPeriod"/>
                </a:pPr>
                <a:r>
                  <a:rPr lang="sr-Cyrl-RS" dirty="0"/>
                  <a:t>За сваки чвор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sr-Cyrl-RS" dirty="0"/>
                  <a:t>, скуп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sr-Cyrl-RS" dirty="0"/>
                  <a:t>конструише повезано подстабло од </a:t>
                </a:r>
                <a14:m>
                  <m:oMath xmlns:m="http://schemas.openxmlformats.org/officeDocument/2006/math">
                    <m:r>
                      <a:rPr lang="sr-Cyrl-RS" i="1" dirty="0" smtClean="0">
                        <a:latin typeface="Cambria Math" panose="02040503050406030204" pitchFamily="18" charset="0"/>
                      </a:rPr>
                      <m:t>Т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sr-Cyrl-RS" dirty="0"/>
                  <a:t>Ширина декомпозиције стабла је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sr-Cyrl-RS" dirty="0"/>
                  <a:t>.</a:t>
                </a: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MTW </a:t>
                </a:r>
                <a:r>
                  <a:rPr lang="sr-Cyrl-RS" dirty="0"/>
                  <a:t>је најмања ширина дек</a:t>
                </a:r>
                <a:r>
                  <a:rPr lang="en-US" dirty="0"/>
                  <a:t>o</a:t>
                </a:r>
                <a:r>
                  <a:rPr lang="sr-Cyrl-RS" dirty="0"/>
                  <a:t>мпонованих стабала конструисаних над графом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A5FD2B-E3E5-1C2B-0151-21F216B14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80999" y="1674146"/>
                <a:ext cx="6321358" cy="4137189"/>
              </a:xfrm>
              <a:blipFill>
                <a:blip r:embed="rId3"/>
                <a:stretch>
                  <a:fillRect l="-193" t="-1327" r="-868" b="-1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9" name="Picture 5" descr="undefined">
            <a:extLst>
              <a:ext uri="{FF2B5EF4-FFF2-40B4-BE49-F238E27FC236}">
                <a16:creationId xmlns:a16="http://schemas.microsoft.com/office/drawing/2014/main" id="{1C0FA60B-70AD-43D2-36F7-2FB9114FC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929" y="1691640"/>
            <a:ext cx="2812806" cy="373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sr-Cyrl-RS" dirty="0"/>
              <a:t>Решење проблема</a:t>
            </a:r>
            <a:endParaRPr lang="en-US" dirty="0"/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F2CCE123-860F-8623-781F-12CEA66980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55742" y="1691640"/>
            <a:ext cx="10280515" cy="413718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MTW </a:t>
            </a:r>
            <a:r>
              <a:rPr lang="sr-Cyrl-RS" dirty="0"/>
              <a:t>припада групи НП-тешких проблема.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Cyrl-RS" dirty="0"/>
              <a:t>Налажење ове вредности подразумева проналажење одговарајућег поретка савршене елиминације (ПСЕ).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Cyrl-RS" dirty="0"/>
              <a:t>Неформално, ПСЕ је пермутација чворова који се редом избацују из тренутног графа тако да се сваки сусед избаченог чвора међусобно повезује.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Cyrl-RS" dirty="0"/>
              <a:t>Приступи у решавању:</a:t>
            </a:r>
          </a:p>
          <a:p>
            <a:pPr lvl="1">
              <a:buFont typeface="+mj-lt"/>
              <a:buAutoNum type="arabicPeriod"/>
            </a:pPr>
            <a:r>
              <a:rPr lang="sr-Cyrl-RS" dirty="0"/>
              <a:t>Груба сила – За сваку пермутацију се тражи ширина декомпозиције,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Branch and Bound </a:t>
            </a:r>
            <a:r>
              <a:rPr lang="sr-Cyrl-RS" dirty="0"/>
              <a:t>техника – Оптимизација грубе силе уз помоћ хеуристика.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Cyrl-RS" dirty="0"/>
              <a:t>У имплементацији решења, коришћене су две хеуристике за рачунање доње границе: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Minimum width – </a:t>
            </a:r>
            <a:r>
              <a:rPr lang="sr-Cyrl-RS" dirty="0"/>
              <a:t>Из тренутног графа се избацује чвор са најмањим степеном док год постоји чворова и као доња граница се враћа максимум по степенима избачених чворова</a:t>
            </a:r>
            <a:r>
              <a:rPr lang="en-US" dirty="0"/>
              <a:t>;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Minor minimum width – </a:t>
            </a:r>
            <a:r>
              <a:rPr lang="sr-Cyrl-RS" dirty="0"/>
              <a:t>Из тренутног графа се врши контракција гране између чвора са најмањим степеном и његовог суседа који има најмањи степен. Приликом избора сваког чвора, ажурира се вредност доње границе на тренутни максимум изабраних чворова.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0227B8-A24C-8C29-034A-D7700B887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935"/>
            <a:ext cx="10515600" cy="1325880"/>
          </a:xfrm>
          <a:noFill/>
        </p:spPr>
        <p:txBody>
          <a:bodyPr anchor="ctr"/>
          <a:lstStyle/>
          <a:p>
            <a:r>
              <a:rPr lang="sr-Cyrl-RS" dirty="0"/>
              <a:t>Визуелизација Избацивања чвора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0227B8-A24C-8C29-034A-D7700B887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C9AA1FE-9C94-7419-6E2F-2EE58D41B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260" y="1309719"/>
            <a:ext cx="1883546" cy="14981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0DC06DA-F89E-4609-02E6-36662A607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158" y="1309719"/>
            <a:ext cx="1883546" cy="1498177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CD4EC3CB-0678-F66F-E786-F3C94E0FAA79}"/>
              </a:ext>
            </a:extLst>
          </p:cNvPr>
          <p:cNvGrpSpPr/>
          <p:nvPr/>
        </p:nvGrpSpPr>
        <p:grpSpPr>
          <a:xfrm>
            <a:off x="5549091" y="1400345"/>
            <a:ext cx="563634" cy="589212"/>
            <a:chOff x="4913304" y="1840632"/>
            <a:chExt cx="804240" cy="68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BC19ADF-6D43-FA00-D804-58C326DB2C18}"/>
                    </a:ext>
                  </a:extLst>
                </p14:cNvPr>
                <p14:cNvContentPartPr/>
                <p14:nvPr/>
              </p14:nvContentPartPr>
              <p14:xfrm>
                <a:off x="5059464" y="1876992"/>
                <a:ext cx="383400" cy="289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BC19ADF-6D43-FA00-D804-58C326DB2C1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50739" y="1869893"/>
                  <a:ext cx="400851" cy="303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94B53B1-2F88-0E12-0107-8E702D929C6E}"/>
                    </a:ext>
                  </a:extLst>
                </p14:cNvPr>
                <p14:cNvContentPartPr/>
                <p14:nvPr/>
              </p14:nvContentPartPr>
              <p14:xfrm>
                <a:off x="5025984" y="1840632"/>
                <a:ext cx="399600" cy="261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94B53B1-2F88-0E12-0107-8E702D929C6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17252" y="1833536"/>
                  <a:ext cx="417063" cy="2759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C7EF5F1-C847-7901-3745-57BCBB5D897A}"/>
                    </a:ext>
                  </a:extLst>
                </p14:cNvPr>
                <p14:cNvContentPartPr/>
                <p14:nvPr/>
              </p14:nvContentPartPr>
              <p14:xfrm>
                <a:off x="5346024" y="2523552"/>
                <a:ext cx="144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C7EF5F1-C847-7901-3745-57BCBB5D897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37864" y="2517432"/>
                  <a:ext cx="177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87E0C2D-F145-D1DD-42BB-BB5658C8E0F8}"/>
                    </a:ext>
                  </a:extLst>
                </p14:cNvPr>
                <p14:cNvContentPartPr/>
                <p14:nvPr/>
              </p14:nvContentPartPr>
              <p14:xfrm>
                <a:off x="5352144" y="2475312"/>
                <a:ext cx="33480" cy="36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87E0C2D-F145-D1DD-42BB-BB5658C8E0F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43388" y="2468207"/>
                  <a:ext cx="50993" cy="505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E3333F1-F8A0-1B0A-04A9-C833EE64643F}"/>
                    </a:ext>
                  </a:extLst>
                </p14:cNvPr>
                <p14:cNvContentPartPr/>
                <p14:nvPr/>
              </p14:nvContentPartPr>
              <p14:xfrm>
                <a:off x="5431344" y="2360112"/>
                <a:ext cx="83520" cy="60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E3333F1-F8A0-1B0A-04A9-C833EE64643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22633" y="2353014"/>
                  <a:ext cx="100941" cy="743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E90741B-C71F-0973-FCE0-4F8B0EC4E9A0}"/>
                    </a:ext>
                  </a:extLst>
                </p14:cNvPr>
                <p14:cNvContentPartPr/>
                <p14:nvPr/>
              </p14:nvContentPartPr>
              <p14:xfrm>
                <a:off x="5571744" y="2267232"/>
                <a:ext cx="41760" cy="37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E90741B-C71F-0973-FCE0-4F8B0EC4E9A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62980" y="2260149"/>
                  <a:ext cx="59289" cy="512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F075D92-8807-488D-2BF0-A18A3259D739}"/>
                    </a:ext>
                  </a:extLst>
                </p14:cNvPr>
                <p14:cNvContentPartPr/>
                <p14:nvPr/>
              </p14:nvContentPartPr>
              <p14:xfrm>
                <a:off x="5669304" y="2181912"/>
                <a:ext cx="48240" cy="37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F075D92-8807-488D-2BF0-A18A3259D73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60580" y="2174829"/>
                  <a:ext cx="65689" cy="512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23BE9DE-761E-26B7-28A5-C0E36AA6CB95}"/>
                    </a:ext>
                  </a:extLst>
                </p14:cNvPr>
                <p14:cNvContentPartPr/>
                <p14:nvPr/>
              </p14:nvContentPartPr>
              <p14:xfrm>
                <a:off x="4913304" y="2366232"/>
                <a:ext cx="52200" cy="17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23BE9DE-761E-26B7-28A5-C0E36AA6CB9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04604" y="2359067"/>
                  <a:ext cx="69600" cy="316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A672739-D7C2-3FF2-CBF2-E6BE224AAD4F}"/>
                    </a:ext>
                  </a:extLst>
                </p14:cNvPr>
                <p14:cNvContentPartPr/>
                <p14:nvPr/>
              </p14:nvContentPartPr>
              <p14:xfrm>
                <a:off x="5023104" y="2329512"/>
                <a:ext cx="92160" cy="23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A672739-D7C2-3FF2-CBF2-E6BE224AAD4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14400" y="2322426"/>
                  <a:ext cx="109568" cy="379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A48555D-830D-4800-22D6-02DD1A6FE88D}"/>
                    </a:ext>
                  </a:extLst>
                </p14:cNvPr>
                <p14:cNvContentPartPr/>
                <p14:nvPr/>
              </p14:nvContentPartPr>
              <p14:xfrm>
                <a:off x="5242344" y="2272632"/>
                <a:ext cx="121680" cy="37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A48555D-830D-4800-22D6-02DD1A6FE88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33616" y="2265560"/>
                  <a:ext cx="139136" cy="515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C1F446F-87E7-6C2C-962B-3CDDEE9B201D}"/>
                    </a:ext>
                  </a:extLst>
                </p14:cNvPr>
                <p14:cNvContentPartPr/>
                <p14:nvPr/>
              </p14:nvContentPartPr>
              <p14:xfrm>
                <a:off x="5425224" y="2216472"/>
                <a:ext cx="82800" cy="20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C1F446F-87E7-6C2C-962B-3CDDEE9B201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16481" y="2209373"/>
                  <a:ext cx="100286" cy="350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79DB0E1-EEB2-8F50-4A64-1999D3691C16}"/>
                    </a:ext>
                  </a:extLst>
                </p14:cNvPr>
                <p14:cNvContentPartPr/>
                <p14:nvPr/>
              </p14:nvContentPartPr>
              <p14:xfrm>
                <a:off x="5559504" y="2148432"/>
                <a:ext cx="60480" cy="33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79DB0E1-EEB2-8F50-4A64-1999D3691C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50791" y="2141330"/>
                  <a:ext cx="77906" cy="48044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CD7AC594-BB87-B167-AE59-987B946D81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94060" y="3164081"/>
            <a:ext cx="4278939" cy="120675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Cyrl-RS" sz="1500" dirty="0"/>
              <a:t>Избацује се </a:t>
            </a:r>
            <a:r>
              <a:rPr lang="sr-Latn-RS" sz="1500" dirty="0"/>
              <a:t>h</a:t>
            </a:r>
            <a:r>
              <a:rPr lang="sr-Cyrl-RS" sz="1500" dirty="0"/>
              <a:t> као чвор са најмањим степеном и повезују се сви његови суседи.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Cyrl-RS" sz="1500" dirty="0"/>
              <a:t>У наредним итерацијама, потенцијални кандидати су </a:t>
            </a:r>
            <a:r>
              <a:rPr lang="en-US" sz="1500" dirty="0"/>
              <a:t>g, f, e, d, b</a:t>
            </a:r>
            <a:r>
              <a:rPr lang="sr-Cyrl-RS" sz="1500" dirty="0"/>
              <a:t>.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8CBFC8E-CCCD-B7CD-DF14-4A7F2B364663}"/>
              </a:ext>
            </a:extLst>
          </p:cNvPr>
          <p:cNvSpPr/>
          <p:nvPr/>
        </p:nvSpPr>
        <p:spPr>
          <a:xfrm>
            <a:off x="4235241" y="1999649"/>
            <a:ext cx="685696" cy="121875"/>
          </a:xfrm>
          <a:prstGeom prst="rightArrow">
            <a:avLst>
              <a:gd name="adj1" fmla="val 17884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68F3A29-BC7A-EEB8-2F0D-EFF8AC429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260" y="2963302"/>
            <a:ext cx="1883546" cy="1498177"/>
          </a:xfrm>
          <a:prstGeom prst="rect">
            <a:avLst/>
          </a:prstGeom>
        </p:spPr>
      </p:pic>
      <p:sp>
        <p:nvSpPr>
          <p:cNvPr id="45" name="Arrow: Right 44">
            <a:extLst>
              <a:ext uri="{FF2B5EF4-FFF2-40B4-BE49-F238E27FC236}">
                <a16:creationId xmlns:a16="http://schemas.microsoft.com/office/drawing/2014/main" id="{FE15A1AB-7B33-CA3E-E246-B0AF23B902FD}"/>
              </a:ext>
            </a:extLst>
          </p:cNvPr>
          <p:cNvSpPr/>
          <p:nvPr/>
        </p:nvSpPr>
        <p:spPr>
          <a:xfrm>
            <a:off x="4235241" y="3645584"/>
            <a:ext cx="685696" cy="121875"/>
          </a:xfrm>
          <a:prstGeom prst="rightArrow">
            <a:avLst>
              <a:gd name="adj1" fmla="val 17884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D568A5A-3943-2A96-32BE-68D555946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158" y="2960294"/>
            <a:ext cx="1883546" cy="1498177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B415CA44-06AE-DAE5-7C2C-80021DA6E58A}"/>
              </a:ext>
            </a:extLst>
          </p:cNvPr>
          <p:cNvGrpSpPr/>
          <p:nvPr/>
        </p:nvGrpSpPr>
        <p:grpSpPr>
          <a:xfrm>
            <a:off x="6549845" y="3130366"/>
            <a:ext cx="397080" cy="316440"/>
            <a:chOff x="5187900" y="3642240"/>
            <a:chExt cx="397080" cy="31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4FEE44C-5FDC-29ED-3EF4-3F3E6DF33767}"/>
                    </a:ext>
                  </a:extLst>
                </p14:cNvPr>
                <p14:cNvContentPartPr/>
                <p14:nvPr/>
              </p14:nvContentPartPr>
              <p14:xfrm>
                <a:off x="5187900" y="3661320"/>
                <a:ext cx="355680" cy="279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4FEE44C-5FDC-29ED-3EF4-3F3E6DF3376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81780" y="3655200"/>
                  <a:ext cx="3679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ECB02D2-4146-9EFC-EB84-0AEBEC0C385D}"/>
                    </a:ext>
                  </a:extLst>
                </p14:cNvPr>
                <p14:cNvContentPartPr/>
                <p14:nvPr/>
              </p14:nvContentPartPr>
              <p14:xfrm>
                <a:off x="5208060" y="3642240"/>
                <a:ext cx="376920" cy="316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ECB02D2-4146-9EFC-EB84-0AEBEC0C385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01940" y="3636120"/>
                  <a:ext cx="389160" cy="328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Content Placeholder 40">
            <a:extLst>
              <a:ext uri="{FF2B5EF4-FFF2-40B4-BE49-F238E27FC236}">
                <a16:creationId xmlns:a16="http://schemas.microsoft.com/office/drawing/2014/main" id="{08E80483-0A9F-BE7B-19BB-70DEB028581A}"/>
              </a:ext>
            </a:extLst>
          </p:cNvPr>
          <p:cNvSpPr txBox="1">
            <a:spLocks/>
          </p:cNvSpPr>
          <p:nvPr/>
        </p:nvSpPr>
        <p:spPr>
          <a:xfrm>
            <a:off x="7594060" y="1529030"/>
            <a:ext cx="4278940" cy="1278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sr-Cyrl-RS" sz="1500" dirty="0"/>
              <a:t>ПСЕ пермутацији која креће са чвором 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Cyrl-RS" sz="1500" dirty="0"/>
              <a:t>Избацује се а и затим се повезују суседи који претходно нису били повезани међусобно.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3BEF339-4665-B9DE-6210-BDA47C5FA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260" y="4668120"/>
            <a:ext cx="1883546" cy="1498177"/>
          </a:xfrm>
          <a:prstGeom prst="rect">
            <a:avLst/>
          </a:prstGeom>
        </p:spPr>
      </p:pic>
      <p:sp>
        <p:nvSpPr>
          <p:cNvPr id="55" name="Arrow: Right 54">
            <a:extLst>
              <a:ext uri="{FF2B5EF4-FFF2-40B4-BE49-F238E27FC236}">
                <a16:creationId xmlns:a16="http://schemas.microsoft.com/office/drawing/2014/main" id="{F95065C4-1052-C274-B937-2B56ADEE3A8B}"/>
              </a:ext>
            </a:extLst>
          </p:cNvPr>
          <p:cNvSpPr/>
          <p:nvPr/>
        </p:nvSpPr>
        <p:spPr>
          <a:xfrm>
            <a:off x="4235241" y="5356270"/>
            <a:ext cx="685696" cy="121875"/>
          </a:xfrm>
          <a:prstGeom prst="rightArrow">
            <a:avLst>
              <a:gd name="adj1" fmla="val 17884"/>
              <a:gd name="adj2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928439B-2B93-56AE-FB88-2DA573B78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158" y="4668120"/>
            <a:ext cx="1883546" cy="1498177"/>
          </a:xfrm>
          <a:prstGeom prst="rect">
            <a:avLst/>
          </a:prstGeom>
        </p:spPr>
      </p:pic>
      <p:sp>
        <p:nvSpPr>
          <p:cNvPr id="58" name="Content Placeholder 40">
            <a:extLst>
              <a:ext uri="{FF2B5EF4-FFF2-40B4-BE49-F238E27FC236}">
                <a16:creationId xmlns:a16="http://schemas.microsoft.com/office/drawing/2014/main" id="{AC9E312F-9717-4C8F-489F-4A24185302D2}"/>
              </a:ext>
            </a:extLst>
          </p:cNvPr>
          <p:cNvSpPr txBox="1">
            <a:spLocks/>
          </p:cNvSpPr>
          <p:nvPr/>
        </p:nvSpPr>
        <p:spPr>
          <a:xfrm>
            <a:off x="7594060" y="4699756"/>
            <a:ext cx="4278938" cy="1604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sr-Cyrl-RS" sz="1500" dirty="0"/>
              <a:t>Прави се торба од чворова </a:t>
            </a:r>
            <a:r>
              <a:rPr lang="sr-Latn-RS" sz="1500" dirty="0"/>
              <a:t>h </a:t>
            </a:r>
            <a:r>
              <a:rPr lang="sr-Cyrl-RS" sz="1500" dirty="0"/>
              <a:t>и </a:t>
            </a:r>
            <a:r>
              <a:rPr lang="en-US" sz="1500" dirty="0"/>
              <a:t>g</a:t>
            </a:r>
            <a:r>
              <a:rPr lang="sr-Cyrl-RS" sz="15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Cyrl-RS" sz="1500" dirty="0"/>
              <a:t>Торба се повезује са свим суседима од чвора </a:t>
            </a:r>
            <a:r>
              <a:rPr lang="en-US" sz="1500" dirty="0"/>
              <a:t>g </a:t>
            </a:r>
            <a:r>
              <a:rPr lang="sr-Cyrl-RS" sz="1500" dirty="0"/>
              <a:t>и притом чувајући суседе од </a:t>
            </a:r>
            <a:r>
              <a:rPr lang="sr-Latn-RS" sz="1500" dirty="0"/>
              <a:t>h</a:t>
            </a:r>
            <a:r>
              <a:rPr lang="en-US" sz="1500" dirty="0"/>
              <a:t>.</a:t>
            </a:r>
            <a:endParaRPr lang="sr-Latn-R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sr-Cyrl-RS" sz="1500" dirty="0"/>
              <a:t>У наредној итерацији, један од кандидата је торба </a:t>
            </a:r>
            <a:r>
              <a:rPr lang="en-US" sz="1500" dirty="0"/>
              <a:t>(g, h)</a:t>
            </a:r>
          </a:p>
          <a:p>
            <a:pPr>
              <a:buFont typeface="Arial" panose="020B0604020202020204" pitchFamily="34" charset="0"/>
              <a:buChar char="•"/>
            </a:pPr>
            <a:endParaRPr lang="sr-Cyrl-RS" sz="15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ADAF5FB-4F0A-FCFB-80FF-DB64BD4CABCD}"/>
                  </a:ext>
                </a:extLst>
              </p14:cNvPr>
              <p14:cNvContentPartPr/>
              <p14:nvPr/>
            </p14:nvContentPartPr>
            <p14:xfrm>
              <a:off x="6032980" y="4675420"/>
              <a:ext cx="906840" cy="5000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ADAF5FB-4F0A-FCFB-80FF-DB64BD4CABC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26860" y="4669300"/>
                <a:ext cx="919080" cy="51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516542F4-F15A-99C9-BD84-82BD4C39F3C0}"/>
              </a:ext>
            </a:extLst>
          </p:cNvPr>
          <p:cNvGrpSpPr/>
          <p:nvPr/>
        </p:nvGrpSpPr>
        <p:grpSpPr>
          <a:xfrm>
            <a:off x="5917420" y="4946500"/>
            <a:ext cx="83520" cy="16200"/>
            <a:chOff x="4419360" y="4866680"/>
            <a:chExt cx="83520" cy="1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F62042F-3324-1E42-95BA-C6BEAA0FA883}"/>
                    </a:ext>
                  </a:extLst>
                </p14:cNvPr>
                <p14:cNvContentPartPr/>
                <p14:nvPr/>
              </p14:nvContentPartPr>
              <p14:xfrm>
                <a:off x="4419360" y="4866680"/>
                <a:ext cx="18720" cy="5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F62042F-3324-1E42-95BA-C6BEAA0FA88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13240" y="4860560"/>
                  <a:ext cx="3096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5C65612-69CE-6F19-9B62-C7DF8D88398B}"/>
                    </a:ext>
                  </a:extLst>
                </p14:cNvPr>
                <p14:cNvContentPartPr/>
                <p14:nvPr/>
              </p14:nvContentPartPr>
              <p14:xfrm>
                <a:off x="4470120" y="4871360"/>
                <a:ext cx="32760" cy="11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5C65612-69CE-6F19-9B62-C7DF8D88398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64000" y="4865240"/>
                  <a:ext cx="4500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70FB224-B0DC-26B9-EB3D-20833A71F335}"/>
              </a:ext>
            </a:extLst>
          </p:cNvPr>
          <p:cNvGrpSpPr/>
          <p:nvPr/>
        </p:nvGrpSpPr>
        <p:grpSpPr>
          <a:xfrm>
            <a:off x="6272740" y="5171500"/>
            <a:ext cx="10800" cy="166320"/>
            <a:chOff x="4774680" y="5091680"/>
            <a:chExt cx="10800" cy="16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930847C-0668-E1AC-3556-47F747B82ABD}"/>
                    </a:ext>
                  </a:extLst>
                </p14:cNvPr>
                <p14:cNvContentPartPr/>
                <p14:nvPr/>
              </p14:nvContentPartPr>
              <p14:xfrm>
                <a:off x="4774680" y="5222360"/>
                <a:ext cx="10800" cy="35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930847C-0668-E1AC-3556-47F747B82AB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68560" y="5216240"/>
                  <a:ext cx="230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EF2A927-3B1E-D03F-93B7-A098B80A0932}"/>
                    </a:ext>
                  </a:extLst>
                </p14:cNvPr>
                <p14:cNvContentPartPr/>
                <p14:nvPr/>
              </p14:nvContentPartPr>
              <p14:xfrm>
                <a:off x="4775040" y="5145680"/>
                <a:ext cx="360" cy="36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EF2A927-3B1E-D03F-93B7-A098B80A093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68920" y="5139560"/>
                  <a:ext cx="126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87FF7DC-505D-53AE-0708-3A8AFC6024BA}"/>
                    </a:ext>
                  </a:extLst>
                </p14:cNvPr>
                <p14:cNvContentPartPr/>
                <p14:nvPr/>
              </p14:nvContentPartPr>
              <p14:xfrm>
                <a:off x="4775040" y="5091680"/>
                <a:ext cx="360" cy="18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87FF7DC-505D-53AE-0708-3A8AFC6024B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68920" y="5085560"/>
                  <a:ext cx="12600" cy="30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8" name="Content Placeholder 40">
            <a:extLst>
              <a:ext uri="{FF2B5EF4-FFF2-40B4-BE49-F238E27FC236}">
                <a16:creationId xmlns:a16="http://schemas.microsoft.com/office/drawing/2014/main" id="{F47366C5-2F27-A0F2-752D-E7816DCEDF40}"/>
              </a:ext>
            </a:extLst>
          </p:cNvPr>
          <p:cNvSpPr txBox="1">
            <a:spLocks/>
          </p:cNvSpPr>
          <p:nvPr/>
        </p:nvSpPr>
        <p:spPr>
          <a:xfrm>
            <a:off x="319000" y="1906509"/>
            <a:ext cx="2017260" cy="430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r-Cyrl-RS" sz="1500" dirty="0"/>
              <a:t>Груба сила</a:t>
            </a:r>
          </a:p>
        </p:txBody>
      </p:sp>
      <p:sp>
        <p:nvSpPr>
          <p:cNvPr id="69" name="Content Placeholder 40">
            <a:extLst>
              <a:ext uri="{FF2B5EF4-FFF2-40B4-BE49-F238E27FC236}">
                <a16:creationId xmlns:a16="http://schemas.microsoft.com/office/drawing/2014/main" id="{57A0DF27-858F-844C-D1B0-17A4DE4B1385}"/>
              </a:ext>
            </a:extLst>
          </p:cNvPr>
          <p:cNvSpPr txBox="1">
            <a:spLocks/>
          </p:cNvSpPr>
          <p:nvPr/>
        </p:nvSpPr>
        <p:spPr>
          <a:xfrm>
            <a:off x="319000" y="3515315"/>
            <a:ext cx="2095081" cy="430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r-Latn-RS" dirty="0"/>
              <a:t>Min</a:t>
            </a:r>
            <a:r>
              <a:rPr lang="en-US" dirty="0" err="1"/>
              <a:t>imum</a:t>
            </a:r>
            <a:r>
              <a:rPr lang="sr-Cyrl-RS" dirty="0"/>
              <a:t>-</a:t>
            </a:r>
            <a:r>
              <a:rPr lang="sr-Latn-RS" dirty="0"/>
              <a:t>width</a:t>
            </a:r>
            <a:r>
              <a:rPr lang="sr-Cyrl-RS" dirty="0"/>
              <a:t> хеуристика</a:t>
            </a:r>
          </a:p>
        </p:txBody>
      </p:sp>
      <p:sp>
        <p:nvSpPr>
          <p:cNvPr id="70" name="Content Placeholder 40">
            <a:extLst>
              <a:ext uri="{FF2B5EF4-FFF2-40B4-BE49-F238E27FC236}">
                <a16:creationId xmlns:a16="http://schemas.microsoft.com/office/drawing/2014/main" id="{96AD6006-14F6-AD68-D04E-B81B2A4F60F3}"/>
              </a:ext>
            </a:extLst>
          </p:cNvPr>
          <p:cNvSpPr txBox="1">
            <a:spLocks/>
          </p:cNvSpPr>
          <p:nvPr/>
        </p:nvSpPr>
        <p:spPr>
          <a:xfrm>
            <a:off x="241179" y="5190220"/>
            <a:ext cx="2095081" cy="430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r-Latn-RS" dirty="0"/>
              <a:t>Minor</a:t>
            </a:r>
            <a:r>
              <a:rPr lang="sr-Cyrl-RS" dirty="0"/>
              <a:t>-</a:t>
            </a:r>
            <a:r>
              <a:rPr lang="en-US" dirty="0"/>
              <a:t>minimum</a:t>
            </a:r>
            <a:r>
              <a:rPr lang="sr-Cyrl-RS" dirty="0"/>
              <a:t>-</a:t>
            </a:r>
            <a:r>
              <a:rPr lang="sr-Latn-RS" dirty="0"/>
              <a:t>width </a:t>
            </a:r>
            <a:r>
              <a:rPr lang="sr-Cyrl-RS" dirty="0"/>
              <a:t>хеуристика</a:t>
            </a:r>
          </a:p>
        </p:txBody>
      </p:sp>
    </p:spTree>
    <p:extLst>
      <p:ext uri="{BB962C8B-B14F-4D97-AF65-F5344CB8AC3E}">
        <p14:creationId xmlns:p14="http://schemas.microsoft.com/office/powerpoint/2010/main" val="63477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/>
              <a:t>Branch and Bound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51">
                <a:extLst>
                  <a:ext uri="{FF2B5EF4-FFF2-40B4-BE49-F238E27FC236}">
                    <a16:creationId xmlns:a16="http://schemas.microsoft.com/office/drawing/2014/main" id="{F2CCE123-860F-8623-781F-12CEA66980F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838199" y="1691640"/>
                <a:ext cx="11068455" cy="4137189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sr-Cyrl-RS" dirty="0"/>
                  <a:t>Оптимизација стабла претраге грубе силе користећи хеуристике.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sr-Cyrl-RS" dirty="0"/>
                  <a:t>ПСЕ пермутације су нотиране редним бројевима чворова</a:t>
                </a:r>
                <a:r>
                  <a:rPr lang="en-US" dirty="0"/>
                  <a:t>;</a:t>
                </a:r>
                <a:br>
                  <a:rPr lang="sr-Cyrl-RS" dirty="0"/>
                </a:br>
                <a:r>
                  <a:rPr lang="sr-Cyrl-RS" dirty="0"/>
                  <a:t>Пример прве пермутације: </a:t>
                </a:r>
                <a14:m>
                  <m:oMath xmlns:m="http://schemas.openxmlformats.org/officeDocument/2006/math">
                    <m:r>
                      <a:rPr lang="sr-Cyrl-RS" b="0" i="1" smtClean="0">
                        <a:latin typeface="Cambria Math" panose="02040503050406030204" pitchFamily="18" charset="0"/>
                      </a:rPr>
                      <m:t>0,1,2,3…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</a:t>
                </a:r>
                <a:r>
                  <a:rPr lang="sr-Cyrl-RS" dirty="0"/>
                  <a:t> где је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.</a:t>
                </a:r>
                <a:endParaRPr lang="sr-Cyrl-R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sr-Cyrl-RS" dirty="0"/>
                  <a:t>Пре самог покретања алгоритма, вредност горње границе се поставља на бесконачно.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sr-Cyrl-RS" dirty="0"/>
                  <a:t>Вредност доње границе се рачуна уз помоћ хеуристике у току рада алгоритма над тренутном ПСЕ пермутацијом.</a:t>
                </a:r>
                <a:br>
                  <a:rPr lang="en-US" dirty="0"/>
                </a:br>
                <a:r>
                  <a:rPr lang="sr-Cyrl-RS" dirty="0"/>
                  <a:t>У почетку је вредност доње границе је 0.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sr-Cyrl-RS" dirty="0"/>
                  <a:t>У току обиласка неке</a:t>
                </a:r>
                <a:r>
                  <a:rPr lang="en-US" dirty="0"/>
                  <a:t> </a:t>
                </a:r>
                <a:r>
                  <a:rPr lang="sr-Cyrl-RS" dirty="0"/>
                  <a:t>ПСЕ пермутације, уколико је вредност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𝑑𝑒𝑔𝑟𝑒𝑒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𝑙𝑏</m:t>
                            </m:r>
                          </m:e>
                        </m:d>
                      </m:e>
                    </m:func>
                  </m:oMath>
                </a14:m>
                <a:r>
                  <a:rPr lang="sr-Cyrl-RS" dirty="0"/>
                  <a:t>, већа у односу на тренутну горњу границу, даља претрага се обуставља.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sr-Cyrl-RS" dirty="0"/>
                  <a:t>Уколико претходни случај није испуњен и избаце се сви чворови из тренутне пермутације, вредност горње границе се ажурира на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𝑢𝑏</m:t>
                            </m:r>
                          </m:e>
                        </m:d>
                      </m:e>
                    </m:func>
                  </m:oMath>
                </a14:m>
                <a:r>
                  <a:rPr lang="sr-Cyrl-RS" dirty="0"/>
                  <a:t> и користи се у рачунању наредних ПСЕ пермутација.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sr-Cyrl-RS" dirty="0"/>
                  <a:t>Прва ПСЕ пермутација се сигурно претражује до краја.</a:t>
                </a:r>
              </a:p>
            </p:txBody>
          </p:sp>
        </mc:Choice>
        <mc:Fallback>
          <p:sp>
            <p:nvSpPr>
              <p:cNvPr id="52" name="Content Placeholder 51">
                <a:extLst>
                  <a:ext uri="{FF2B5EF4-FFF2-40B4-BE49-F238E27FC236}">
                    <a16:creationId xmlns:a16="http://schemas.microsoft.com/office/drawing/2014/main" id="{F2CCE123-860F-8623-781F-12CEA66980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838199" y="1691640"/>
                <a:ext cx="11068455" cy="4137189"/>
              </a:xfrm>
              <a:blipFill>
                <a:blip r:embed="rId3"/>
                <a:stretch>
                  <a:fillRect l="-220" t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80227B8-A24C-8C29-034A-D7700B887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3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sr-Cyrl-RS" dirty="0"/>
              <a:t>Додатне оптимизације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51">
                <a:extLst>
                  <a:ext uri="{FF2B5EF4-FFF2-40B4-BE49-F238E27FC236}">
                    <a16:creationId xmlns:a16="http://schemas.microsoft.com/office/drawing/2014/main" id="{F2CCE123-860F-8623-781F-12CEA66980F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838199" y="1691640"/>
                <a:ext cx="11068455" cy="4137189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∞ 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𝑚𝑚𝑤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sr-Cyrl-R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r-Cyrl-RS" b="0" dirty="0">
                    <a:ea typeface="Cambria Math" panose="02040503050406030204" pitchFamily="18" charset="0"/>
                  </a:rPr>
                  <a:t>- Повећава шансу одсецања претраге.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sr-Cyrl-RS" dirty="0">
                    <a:ea typeface="Cambria Math" panose="02040503050406030204" pitchFamily="18" charset="0"/>
                  </a:rPr>
                  <a:t>Матрицу повезаности заменити, са катологом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r-Cyrl-R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sr-Cyrl-RS" dirty="0">
                    <a:ea typeface="Cambria Math" panose="02040503050406030204" pitchFamily="18" charset="0"/>
                  </a:rPr>
                  <a:t>где је </a:t>
                </a:r>
                <a14:m>
                  <m:oMath xmlns:m="http://schemas.openxmlformats.org/officeDocument/2006/math">
                    <m:r>
                      <a:rPr lang="sr-Latn-R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sr-Latn-RS" dirty="0">
                    <a:ea typeface="Cambria Math" panose="02040503050406030204" pitchFamily="18" charset="0"/>
                  </a:rPr>
                  <a:t> </a:t>
                </a:r>
                <a:r>
                  <a:rPr lang="sr-Cyrl-RS" dirty="0">
                    <a:ea typeface="Cambria Math" panose="02040503050406030204" pitchFamily="18" charset="0"/>
                  </a:rPr>
                  <a:t>чвор, а </a:t>
                </a:r>
                <a14:m>
                  <m:oMath xmlns:m="http://schemas.openxmlformats.org/officeDocument/2006/math">
                    <m:r>
                      <a:rPr lang="sr-Latn-R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sr-Latn-R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r-Cyrl-RS" dirty="0">
                    <a:ea typeface="Cambria Math" panose="02040503050406030204" pitchFamily="18" charset="0"/>
                  </a:rPr>
                  <a:t>скуп суседа том чвору. </a:t>
                </a:r>
                <a:br>
                  <a:rPr lang="sr-Cyrl-RS" dirty="0">
                    <a:ea typeface="Cambria Math" panose="02040503050406030204" pitchFamily="18" charset="0"/>
                  </a:rPr>
                </a:br>
                <a:r>
                  <a:rPr lang="sr-Cyrl-RS" dirty="0">
                    <a:ea typeface="Cambria Math" panose="02040503050406030204" pitchFamily="18" charset="0"/>
                  </a:rPr>
                  <a:t>Рачунање доње вредности би се знатно убрзало.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sr-Cyrl-RS" dirty="0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</p:txBody>
          </p:sp>
        </mc:Choice>
        <mc:Fallback>
          <p:sp>
            <p:nvSpPr>
              <p:cNvPr id="52" name="Content Placeholder 51">
                <a:extLst>
                  <a:ext uri="{FF2B5EF4-FFF2-40B4-BE49-F238E27FC236}">
                    <a16:creationId xmlns:a16="http://schemas.microsoft.com/office/drawing/2014/main" id="{F2CCE123-860F-8623-781F-12CEA66980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838199" y="1691640"/>
                <a:ext cx="11068455" cy="4137189"/>
              </a:xfrm>
              <a:blipFill>
                <a:blip r:embed="rId3"/>
                <a:stretch>
                  <a:fillRect l="-330" t="-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80227B8-A24C-8C29-034A-D7700B887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871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7" y="400485"/>
            <a:ext cx="9467127" cy="2527911"/>
          </a:xfrm>
        </p:spPr>
        <p:txBody>
          <a:bodyPr/>
          <a:lstStyle/>
          <a:p>
            <a:r>
              <a:rPr lang="sr-Cyrl-RS" dirty="0"/>
              <a:t>Хвала на пажњи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{C20407BD-4E48-49E8-8294-0F81580BF61A}tf55661986_win32</Template>
  <TotalTime>312</TotalTime>
  <Words>611</Words>
  <Application>Microsoft Office PowerPoint</Application>
  <PresentationFormat>Widescreen</PresentationFormat>
  <Paragraphs>48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Cambria Math</vt:lpstr>
      <vt:lpstr>Wingdings</vt:lpstr>
      <vt:lpstr>Custom</vt:lpstr>
      <vt:lpstr>Minimum tree width Владимир Кастратовић 31/2019 Виктор Гиздавић 146/2017</vt:lpstr>
      <vt:lpstr>Формулација Проблема</vt:lpstr>
      <vt:lpstr>Решење проблема</vt:lpstr>
      <vt:lpstr>Визуелизација Избацивања чвора</vt:lpstr>
      <vt:lpstr>Branch and Bound</vt:lpstr>
      <vt:lpstr>Додатне оптимизације</vt:lpstr>
      <vt:lpstr>Хвала на пажњи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Vladimir Kastratovic</dc:creator>
  <cp:lastModifiedBy>Vladimir Kastratovic</cp:lastModifiedBy>
  <cp:revision>1</cp:revision>
  <dcterms:created xsi:type="dcterms:W3CDTF">2024-09-27T09:32:54Z</dcterms:created>
  <dcterms:modified xsi:type="dcterms:W3CDTF">2024-09-27T14:45:38Z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