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Fredoka"/>
      <p:regular r:id="rId19"/>
      <p:bold r:id="rId20"/>
    </p:embeddedFont>
    <p:embeddedFont>
      <p:font typeface="Red Hat Display Black"/>
      <p:bold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Bebas Neue"/>
      <p:regular r:id="rId27"/>
    </p:embeddedFont>
    <p:embeddedFont>
      <p:font typeface="Red Hat Display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redoka-bold.fntdata"/><Relationship Id="rId22" Type="http://schemas.openxmlformats.org/officeDocument/2006/relationships/font" Target="fonts/RedHatDisplayBlack-boldItalic.fntdata"/><Relationship Id="rId21" Type="http://schemas.openxmlformats.org/officeDocument/2006/relationships/font" Target="fonts/RedHatDisplayBlack-bold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RedHatDisplay-regular.fntdata"/><Relationship Id="rId27" Type="http://schemas.openxmlformats.org/officeDocument/2006/relationships/font" Target="fonts/Bebas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edHatDispl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edHatDisplay-boldItalic.fntdata"/><Relationship Id="rId30" Type="http://schemas.openxmlformats.org/officeDocument/2006/relationships/font" Target="fonts/RedHatDisplay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Fredoka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1d68ad3e1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1d68ad3e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d58b3b2229_3_17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d58b3b2229_3_17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e00cfad050_1_1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e00cfad050_1_1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1d58b3b2229_3_17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1d58b3b2229_3_17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1e00cfad050_1_2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1e00cfad050_1_2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e00cfad050_1_1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e00cfad050_1_1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cf844317ce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1cf844317ce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1cf844317c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1cf844317c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1cf844317ce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1cf844317c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d0e47c550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d0e47c550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1d58b3b2229_3_17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1d58b3b2229_3_17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1d58b3b2229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1d58b3b2229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1d58b3b2229_3_17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1d58b3b2229_3_17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d58b3b2229_3_17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d58b3b2229_3_17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69800" y="1059069"/>
            <a:ext cx="5804400" cy="25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8500"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69800" y="3674925"/>
            <a:ext cx="58044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12" name="Google Shape;12;p2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flipH="1" rot="10800000">
            <a:off x="8426450" y="-28700"/>
            <a:ext cx="717600" cy="213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 flipH="1">
            <a:off x="8559110" y="984900"/>
            <a:ext cx="453125" cy="495325"/>
            <a:chOff x="4291875" y="1071125"/>
            <a:chExt cx="453125" cy="495325"/>
          </a:xfrm>
        </p:grpSpPr>
        <p:sp>
          <p:nvSpPr>
            <p:cNvPr id="18" name="Google Shape;18;p2"/>
            <p:cNvSpPr/>
            <p:nvPr/>
          </p:nvSpPr>
          <p:spPr>
            <a:xfrm>
              <a:off x="4702750" y="1071125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02750" y="1297675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702750" y="1524200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497325" y="1071125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497325" y="1297675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97325" y="1524200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91875" y="1297675"/>
              <a:ext cx="42275" cy="42250"/>
            </a:xfrm>
            <a:custGeom>
              <a:rect b="b" l="l" r="r" t="t"/>
              <a:pathLst>
                <a:path extrusionOk="0" h="1690" w="1691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89"/>
                    <a:pt x="846" y="1689"/>
                  </a:cubicBezTo>
                  <a:cubicBezTo>
                    <a:pt x="1302" y="1689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91875" y="1524200"/>
              <a:ext cx="42275" cy="42250"/>
            </a:xfrm>
            <a:custGeom>
              <a:rect b="b" l="l" r="r" t="t"/>
              <a:pathLst>
                <a:path extrusionOk="0" h="1690" w="1691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flipH="1">
            <a:off x="8558260" y="531825"/>
            <a:ext cx="453975" cy="495325"/>
            <a:chOff x="4291875" y="618050"/>
            <a:chExt cx="453975" cy="495325"/>
          </a:xfrm>
        </p:grpSpPr>
        <p:sp>
          <p:nvSpPr>
            <p:cNvPr id="27" name="Google Shape;27;p2"/>
            <p:cNvSpPr/>
            <p:nvPr/>
          </p:nvSpPr>
          <p:spPr>
            <a:xfrm>
              <a:off x="4497325" y="618050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497325" y="844575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291875" y="618050"/>
              <a:ext cx="42275" cy="42250"/>
            </a:xfrm>
            <a:custGeom>
              <a:rect b="b" l="l" r="r" t="t"/>
              <a:pathLst>
                <a:path extrusionOk="0" h="1690" w="1691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89"/>
                    <a:pt x="846" y="1689"/>
                  </a:cubicBezTo>
                  <a:cubicBezTo>
                    <a:pt x="1302" y="1689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291875" y="844575"/>
              <a:ext cx="42275" cy="42250"/>
            </a:xfrm>
            <a:custGeom>
              <a:rect b="b" l="l" r="r" t="t"/>
              <a:pathLst>
                <a:path extrusionOk="0" h="1690" w="1691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291875" y="1071125"/>
              <a:ext cx="42275" cy="42250"/>
            </a:xfrm>
            <a:custGeom>
              <a:rect b="b" l="l" r="r" t="t"/>
              <a:pathLst>
                <a:path extrusionOk="0" h="1690" w="1691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703600" y="618050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703600" y="844575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/>
          <p:nvPr/>
        </p:nvSpPr>
        <p:spPr>
          <a:xfrm flipH="1">
            <a:off x="328210" y="148100"/>
            <a:ext cx="676225" cy="676800"/>
          </a:xfrm>
          <a:custGeom>
            <a:rect b="b" l="l" r="r" t="t"/>
            <a:pathLst>
              <a:path extrusionOk="0" h="27072" w="27049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flipH="1">
            <a:off x="642060" y="462525"/>
            <a:ext cx="459950" cy="459375"/>
          </a:xfrm>
          <a:custGeom>
            <a:rect b="b" l="l" r="r" t="t"/>
            <a:pathLst>
              <a:path extrusionOk="0" fill="none" h="18375" w="18398">
                <a:moveTo>
                  <a:pt x="18398" y="9199"/>
                </a:moveTo>
                <a:cubicBezTo>
                  <a:pt x="18398" y="14266"/>
                  <a:pt x="14289" y="18375"/>
                  <a:pt x="9199" y="18375"/>
                </a:cubicBezTo>
                <a:cubicBezTo>
                  <a:pt x="4132" y="18375"/>
                  <a:pt x="1" y="14266"/>
                  <a:pt x="1" y="9199"/>
                </a:cubicBezTo>
                <a:cubicBezTo>
                  <a:pt x="1" y="4109"/>
                  <a:pt x="4132" y="0"/>
                  <a:pt x="9199" y="0"/>
                </a:cubicBezTo>
                <a:cubicBezTo>
                  <a:pt x="14289" y="0"/>
                  <a:pt x="18398" y="4109"/>
                  <a:pt x="18398" y="9199"/>
                </a:cubicBezTo>
                <a:close/>
              </a:path>
            </a:pathLst>
          </a:custGeom>
          <a:solidFill>
            <a:schemeClr val="lt1"/>
          </a:solidFill>
          <a:ln cap="flat" cmpd="sng" w="9700">
            <a:solidFill>
              <a:schemeClr val="lt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-1066401" y="4068300"/>
            <a:ext cx="2132365" cy="2132365"/>
          </a:xfrm>
          <a:custGeom>
            <a:rect b="b" l="l" r="r" t="t"/>
            <a:pathLst>
              <a:path extrusionOk="0" h="121226" w="121226">
                <a:moveTo>
                  <a:pt x="60624" y="20133"/>
                </a:moveTo>
                <a:cubicBezTo>
                  <a:pt x="82970" y="20133"/>
                  <a:pt x="101116" y="38256"/>
                  <a:pt x="101116" y="60625"/>
                </a:cubicBezTo>
                <a:cubicBezTo>
                  <a:pt x="101116" y="82993"/>
                  <a:pt x="82970" y="101117"/>
                  <a:pt x="60624" y="101117"/>
                </a:cubicBezTo>
                <a:cubicBezTo>
                  <a:pt x="38255" y="101117"/>
                  <a:pt x="20109" y="82993"/>
                  <a:pt x="20109" y="60625"/>
                </a:cubicBezTo>
                <a:cubicBezTo>
                  <a:pt x="20109" y="38256"/>
                  <a:pt x="38255" y="20133"/>
                  <a:pt x="60624" y="20133"/>
                </a:cubicBezTo>
                <a:close/>
                <a:moveTo>
                  <a:pt x="60624" y="1"/>
                </a:moveTo>
                <a:cubicBezTo>
                  <a:pt x="27139" y="1"/>
                  <a:pt x="0" y="27140"/>
                  <a:pt x="0" y="60625"/>
                </a:cubicBezTo>
                <a:cubicBezTo>
                  <a:pt x="0" y="94086"/>
                  <a:pt x="27139" y="121226"/>
                  <a:pt x="60624" y="121226"/>
                </a:cubicBezTo>
                <a:cubicBezTo>
                  <a:pt x="94086" y="121226"/>
                  <a:pt x="121225" y="94086"/>
                  <a:pt x="121225" y="60625"/>
                </a:cubicBezTo>
                <a:cubicBezTo>
                  <a:pt x="121225" y="27140"/>
                  <a:pt x="94086" y="1"/>
                  <a:pt x="60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>
            <a:off x="3370698" y="-1452949"/>
            <a:ext cx="2379318" cy="2219997"/>
            <a:chOff x="3154238" y="-1361450"/>
            <a:chExt cx="2812100" cy="2623800"/>
          </a:xfrm>
        </p:grpSpPr>
        <p:sp>
          <p:nvSpPr>
            <p:cNvPr id="38" name="Google Shape;38;p2"/>
            <p:cNvSpPr/>
            <p:nvPr/>
          </p:nvSpPr>
          <p:spPr>
            <a:xfrm>
              <a:off x="3154238" y="-1361450"/>
              <a:ext cx="2812100" cy="2623800"/>
            </a:xfrm>
            <a:custGeom>
              <a:rect b="b" l="l" r="r" t="t"/>
              <a:pathLst>
                <a:path extrusionOk="0" fill="none" h="104952" w="112484">
                  <a:moveTo>
                    <a:pt x="112483" y="0"/>
                  </a:moveTo>
                  <a:lnTo>
                    <a:pt x="112483" y="48710"/>
                  </a:lnTo>
                  <a:cubicBezTo>
                    <a:pt x="112483" y="79775"/>
                    <a:pt x="87307" y="104951"/>
                    <a:pt x="56242" y="104951"/>
                  </a:cubicBezTo>
                  <a:lnTo>
                    <a:pt x="56242" y="104951"/>
                  </a:lnTo>
                  <a:cubicBezTo>
                    <a:pt x="25177" y="104951"/>
                    <a:pt x="0" y="79775"/>
                    <a:pt x="0" y="48710"/>
                  </a:cubicBezTo>
                  <a:lnTo>
                    <a:pt x="0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56238" y="-1361450"/>
              <a:ext cx="2408100" cy="2421775"/>
            </a:xfrm>
            <a:custGeom>
              <a:rect b="b" l="l" r="r" t="t"/>
              <a:pathLst>
                <a:path extrusionOk="0" fill="none" h="96871" w="96324">
                  <a:moveTo>
                    <a:pt x="1" y="0"/>
                  </a:moveTo>
                  <a:lnTo>
                    <a:pt x="1" y="48710"/>
                  </a:lnTo>
                  <a:cubicBezTo>
                    <a:pt x="1" y="75301"/>
                    <a:pt x="21570" y="96871"/>
                    <a:pt x="48162" y="96871"/>
                  </a:cubicBezTo>
                  <a:lnTo>
                    <a:pt x="48162" y="96871"/>
                  </a:lnTo>
                  <a:cubicBezTo>
                    <a:pt x="74753" y="96871"/>
                    <a:pt x="96323" y="75301"/>
                    <a:pt x="96323" y="48710"/>
                  </a:cubicBezTo>
                  <a:lnTo>
                    <a:pt x="96323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55238" y="-1361450"/>
              <a:ext cx="2610100" cy="2522775"/>
            </a:xfrm>
            <a:custGeom>
              <a:rect b="b" l="l" r="r" t="t"/>
              <a:pathLst>
                <a:path extrusionOk="0" fill="none" h="100911" w="104404">
                  <a:moveTo>
                    <a:pt x="0" y="0"/>
                  </a:moveTo>
                  <a:lnTo>
                    <a:pt x="0" y="48755"/>
                  </a:lnTo>
                  <a:cubicBezTo>
                    <a:pt x="0" y="77561"/>
                    <a:pt x="23351" y="100911"/>
                    <a:pt x="52156" y="100911"/>
                  </a:cubicBezTo>
                  <a:lnTo>
                    <a:pt x="52156" y="100911"/>
                  </a:lnTo>
                  <a:cubicBezTo>
                    <a:pt x="81007" y="100911"/>
                    <a:pt x="104403" y="77515"/>
                    <a:pt x="104403" y="48664"/>
                  </a:cubicBezTo>
                  <a:lnTo>
                    <a:pt x="104403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8163304" y="2879637"/>
            <a:ext cx="981027" cy="3457727"/>
            <a:chOff x="8399475" y="3067251"/>
            <a:chExt cx="755450" cy="2662658"/>
          </a:xfrm>
        </p:grpSpPr>
        <p:sp>
          <p:nvSpPr>
            <p:cNvPr id="42" name="Google Shape;42;p2"/>
            <p:cNvSpPr/>
            <p:nvPr/>
          </p:nvSpPr>
          <p:spPr>
            <a:xfrm>
              <a:off x="8400019" y="438890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400019" y="4199783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400019" y="4011200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00019" y="382264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400019" y="3633500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00019" y="344494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400019" y="3256358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966301" y="3067251"/>
              <a:ext cx="24" cy="266265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77715" y="3067251"/>
              <a:ext cx="24" cy="266265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588595" y="3067251"/>
              <a:ext cx="24" cy="266265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399475" y="3067251"/>
              <a:ext cx="24" cy="266265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400019" y="3067775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400019" y="571005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400019" y="5520933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400019" y="5332350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400019" y="514379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400019" y="4954650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00019" y="476609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400019" y="4577508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54901" y="3067251"/>
              <a:ext cx="24" cy="266265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7926612" y="1867576"/>
            <a:ext cx="359880" cy="789653"/>
            <a:chOff x="7332112" y="2515526"/>
            <a:chExt cx="359880" cy="789653"/>
          </a:xfrm>
        </p:grpSpPr>
        <p:sp>
          <p:nvSpPr>
            <p:cNvPr id="63" name="Google Shape;63;p2"/>
            <p:cNvSpPr/>
            <p:nvPr/>
          </p:nvSpPr>
          <p:spPr>
            <a:xfrm>
              <a:off x="7511687" y="2515526"/>
              <a:ext cx="180300" cy="359880"/>
            </a:xfrm>
            <a:custGeom>
              <a:rect b="b" l="l" r="r" t="t"/>
              <a:pathLst>
                <a:path extrusionOk="0" h="11984" w="6004">
                  <a:moveTo>
                    <a:pt x="1" y="1"/>
                  </a:moveTo>
                  <a:lnTo>
                    <a:pt x="1" y="11984"/>
                  </a:lnTo>
                  <a:cubicBezTo>
                    <a:pt x="3310" y="11984"/>
                    <a:pt x="6004" y="9291"/>
                    <a:pt x="6004" y="5981"/>
                  </a:cubicBezTo>
                  <a:cubicBezTo>
                    <a:pt x="6004" y="2671"/>
                    <a:pt x="3310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332112" y="2515526"/>
              <a:ext cx="179609" cy="359880"/>
            </a:xfrm>
            <a:custGeom>
              <a:rect b="b" l="l" r="r" t="t"/>
              <a:pathLst>
                <a:path extrusionOk="0" h="11984" w="5981">
                  <a:moveTo>
                    <a:pt x="5981" y="1"/>
                  </a:moveTo>
                  <a:cubicBezTo>
                    <a:pt x="2671" y="1"/>
                    <a:pt x="1" y="2671"/>
                    <a:pt x="1" y="5981"/>
                  </a:cubicBezTo>
                  <a:cubicBezTo>
                    <a:pt x="1" y="9291"/>
                    <a:pt x="2671" y="11984"/>
                    <a:pt x="5981" y="11984"/>
                  </a:cubicBezTo>
                  <a:lnTo>
                    <a:pt x="59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332112" y="3124879"/>
              <a:ext cx="359880" cy="180300"/>
            </a:xfrm>
            <a:custGeom>
              <a:rect b="b" l="l" r="r" t="t"/>
              <a:pathLst>
                <a:path extrusionOk="0" h="6004" w="11984">
                  <a:moveTo>
                    <a:pt x="1" y="0"/>
                  </a:moveTo>
                  <a:cubicBezTo>
                    <a:pt x="1" y="3310"/>
                    <a:pt x="2671" y="6003"/>
                    <a:pt x="5981" y="6003"/>
                  </a:cubicBezTo>
                  <a:cubicBezTo>
                    <a:pt x="9290" y="6003"/>
                    <a:pt x="11984" y="3310"/>
                    <a:pt x="1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332112" y="2945304"/>
              <a:ext cx="359880" cy="179609"/>
            </a:xfrm>
            <a:custGeom>
              <a:rect b="b" l="l" r="r" t="t"/>
              <a:pathLst>
                <a:path extrusionOk="0" h="5981" w="11984">
                  <a:moveTo>
                    <a:pt x="5981" y="0"/>
                  </a:moveTo>
                  <a:cubicBezTo>
                    <a:pt x="2671" y="0"/>
                    <a:pt x="1" y="2671"/>
                    <a:pt x="1" y="5980"/>
                  </a:cubicBezTo>
                  <a:lnTo>
                    <a:pt x="11984" y="5980"/>
                  </a:lnTo>
                  <a:cubicBezTo>
                    <a:pt x="11984" y="2671"/>
                    <a:pt x="9290" y="0"/>
                    <a:pt x="5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2"/>
          <p:cNvSpPr/>
          <p:nvPr/>
        </p:nvSpPr>
        <p:spPr>
          <a:xfrm>
            <a:off x="220888" y="2431075"/>
            <a:ext cx="107300" cy="281350"/>
          </a:xfrm>
          <a:custGeom>
            <a:rect b="b" l="l" r="r" t="t"/>
            <a:pathLst>
              <a:path extrusionOk="0" fill="none" h="11254" w="4292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cap="flat" cmpd="sng" w="9700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 flipH="1">
            <a:off x="-24" y="0"/>
            <a:ext cx="2220024" cy="2220024"/>
          </a:xfrm>
          <a:custGeom>
            <a:rect b="b" l="l" r="r" t="t"/>
            <a:pathLst>
              <a:path extrusionOk="0" h="125107" w="125107">
                <a:moveTo>
                  <a:pt x="1" y="1"/>
                </a:moveTo>
                <a:lnTo>
                  <a:pt x="1" y="21000"/>
                </a:lnTo>
                <a:cubicBezTo>
                  <a:pt x="1" y="26684"/>
                  <a:pt x="4589" y="31271"/>
                  <a:pt x="10272" y="31271"/>
                </a:cubicBezTo>
                <a:lnTo>
                  <a:pt x="21000" y="31271"/>
                </a:lnTo>
                <a:cubicBezTo>
                  <a:pt x="26683" y="31271"/>
                  <a:pt x="31271" y="35882"/>
                  <a:pt x="31271" y="41566"/>
                </a:cubicBezTo>
                <a:lnTo>
                  <a:pt x="31271" y="52271"/>
                </a:lnTo>
                <a:cubicBezTo>
                  <a:pt x="31271" y="57954"/>
                  <a:pt x="35882" y="62565"/>
                  <a:pt x="41543" y="62565"/>
                </a:cubicBezTo>
                <a:lnTo>
                  <a:pt x="52271" y="62565"/>
                </a:lnTo>
                <a:cubicBezTo>
                  <a:pt x="57954" y="62565"/>
                  <a:pt x="62542" y="67153"/>
                  <a:pt x="62542" y="72836"/>
                </a:cubicBezTo>
                <a:lnTo>
                  <a:pt x="62542" y="83564"/>
                </a:lnTo>
                <a:cubicBezTo>
                  <a:pt x="62542" y="89225"/>
                  <a:pt x="67153" y="93835"/>
                  <a:pt x="72836" y="93835"/>
                </a:cubicBezTo>
                <a:lnTo>
                  <a:pt x="83541" y="93835"/>
                </a:lnTo>
                <a:cubicBezTo>
                  <a:pt x="89225" y="93835"/>
                  <a:pt x="93836" y="98423"/>
                  <a:pt x="93836" y="104107"/>
                </a:cubicBezTo>
                <a:lnTo>
                  <a:pt x="93836" y="114835"/>
                </a:lnTo>
                <a:cubicBezTo>
                  <a:pt x="93836" y="120518"/>
                  <a:pt x="98423" y="125106"/>
                  <a:pt x="104107" y="125106"/>
                </a:cubicBezTo>
                <a:lnTo>
                  <a:pt x="114835" y="125106"/>
                </a:lnTo>
                <a:cubicBezTo>
                  <a:pt x="120495" y="125106"/>
                  <a:pt x="125106" y="120518"/>
                  <a:pt x="125106" y="114835"/>
                </a:cubicBezTo>
                <a:lnTo>
                  <a:pt x="125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386350" y="5143500"/>
            <a:ext cx="280775" cy="107300"/>
          </a:xfrm>
          <a:custGeom>
            <a:rect b="b" l="l" r="r" t="t"/>
            <a:pathLst>
              <a:path extrusionOk="0" fill="none" h="4292" w="11231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cap="flat" cmpd="sng" w="9700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>
            <p:ph hasCustomPrompt="1" type="title"/>
          </p:nvPr>
        </p:nvSpPr>
        <p:spPr>
          <a:xfrm>
            <a:off x="1284000" y="160152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6" name="Google Shape;276;p11"/>
          <p:cNvSpPr txBox="1"/>
          <p:nvPr>
            <p:ph idx="1" type="subTitle"/>
          </p:nvPr>
        </p:nvSpPr>
        <p:spPr>
          <a:xfrm>
            <a:off x="1284000" y="3112675"/>
            <a:ext cx="65760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77" name="Google Shape;277;p11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278" name="Google Shape;278;p11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11"/>
          <p:cNvSpPr/>
          <p:nvPr/>
        </p:nvSpPr>
        <p:spPr>
          <a:xfrm rot="10800000">
            <a:off x="14" y="0"/>
            <a:ext cx="699050" cy="1944750"/>
          </a:xfrm>
          <a:custGeom>
            <a:rect b="b" l="l" r="r" t="t"/>
            <a:pathLst>
              <a:path extrusionOk="0" h="77790" w="27962">
                <a:moveTo>
                  <a:pt x="27962" y="1"/>
                </a:moveTo>
                <a:cubicBezTo>
                  <a:pt x="24287" y="663"/>
                  <a:pt x="20475" y="1028"/>
                  <a:pt x="16595" y="1028"/>
                </a:cubicBezTo>
                <a:lnTo>
                  <a:pt x="1" y="1028"/>
                </a:lnTo>
                <a:lnTo>
                  <a:pt x="1" y="70029"/>
                </a:lnTo>
                <a:cubicBezTo>
                  <a:pt x="1" y="74320"/>
                  <a:pt x="3470" y="77789"/>
                  <a:pt x="7762" y="77789"/>
                </a:cubicBezTo>
                <a:lnTo>
                  <a:pt x="20201" y="77789"/>
                </a:lnTo>
                <a:cubicBezTo>
                  <a:pt x="24493" y="77789"/>
                  <a:pt x="27962" y="74320"/>
                  <a:pt x="27962" y="70029"/>
                </a:cubicBezTo>
                <a:lnTo>
                  <a:pt x="279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1"/>
          <p:cNvSpPr/>
          <p:nvPr/>
        </p:nvSpPr>
        <p:spPr>
          <a:xfrm rot="10800000">
            <a:off x="2" y="1919050"/>
            <a:ext cx="699050" cy="1566400"/>
          </a:xfrm>
          <a:custGeom>
            <a:rect b="b" l="l" r="r" t="t"/>
            <a:pathLst>
              <a:path extrusionOk="0" h="62656" w="27962">
                <a:moveTo>
                  <a:pt x="6780" y="1"/>
                </a:moveTo>
                <a:cubicBezTo>
                  <a:pt x="2945" y="503"/>
                  <a:pt x="1" y="3767"/>
                  <a:pt x="1" y="7716"/>
                </a:cubicBezTo>
                <a:lnTo>
                  <a:pt x="1" y="62656"/>
                </a:lnTo>
                <a:lnTo>
                  <a:pt x="16595" y="62656"/>
                </a:lnTo>
                <a:cubicBezTo>
                  <a:pt x="20475" y="62656"/>
                  <a:pt x="24287" y="62291"/>
                  <a:pt x="27962" y="61629"/>
                </a:cubicBezTo>
                <a:lnTo>
                  <a:pt x="27962" y="7716"/>
                </a:lnTo>
                <a:cubicBezTo>
                  <a:pt x="27962" y="3767"/>
                  <a:pt x="25017" y="503"/>
                  <a:pt x="211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"/>
          <p:cNvSpPr/>
          <p:nvPr/>
        </p:nvSpPr>
        <p:spPr>
          <a:xfrm rot="5400000">
            <a:off x="6923976" y="2922650"/>
            <a:ext cx="2220024" cy="2220024"/>
          </a:xfrm>
          <a:custGeom>
            <a:rect b="b" l="l" r="r" t="t"/>
            <a:pathLst>
              <a:path extrusionOk="0" h="125107" w="125107">
                <a:moveTo>
                  <a:pt x="1" y="1"/>
                </a:moveTo>
                <a:lnTo>
                  <a:pt x="1" y="21000"/>
                </a:lnTo>
                <a:cubicBezTo>
                  <a:pt x="1" y="26684"/>
                  <a:pt x="4589" y="31271"/>
                  <a:pt x="10272" y="31271"/>
                </a:cubicBezTo>
                <a:lnTo>
                  <a:pt x="21000" y="31271"/>
                </a:lnTo>
                <a:cubicBezTo>
                  <a:pt x="26683" y="31271"/>
                  <a:pt x="31271" y="35882"/>
                  <a:pt x="31271" y="41566"/>
                </a:cubicBezTo>
                <a:lnTo>
                  <a:pt x="31271" y="52271"/>
                </a:lnTo>
                <a:cubicBezTo>
                  <a:pt x="31271" y="57954"/>
                  <a:pt x="35882" y="62565"/>
                  <a:pt x="41543" y="62565"/>
                </a:cubicBezTo>
                <a:lnTo>
                  <a:pt x="52271" y="62565"/>
                </a:lnTo>
                <a:cubicBezTo>
                  <a:pt x="57954" y="62565"/>
                  <a:pt x="62542" y="67153"/>
                  <a:pt x="62542" y="72836"/>
                </a:cubicBezTo>
                <a:lnTo>
                  <a:pt x="62542" y="83564"/>
                </a:lnTo>
                <a:cubicBezTo>
                  <a:pt x="62542" y="89225"/>
                  <a:pt x="67153" y="93835"/>
                  <a:pt x="72836" y="93835"/>
                </a:cubicBezTo>
                <a:lnTo>
                  <a:pt x="83541" y="93835"/>
                </a:lnTo>
                <a:cubicBezTo>
                  <a:pt x="89225" y="93835"/>
                  <a:pt x="93836" y="98423"/>
                  <a:pt x="93836" y="104107"/>
                </a:cubicBezTo>
                <a:lnTo>
                  <a:pt x="93836" y="114835"/>
                </a:lnTo>
                <a:cubicBezTo>
                  <a:pt x="93836" y="120518"/>
                  <a:pt x="98423" y="125106"/>
                  <a:pt x="104107" y="125106"/>
                </a:cubicBezTo>
                <a:lnTo>
                  <a:pt x="114835" y="125106"/>
                </a:lnTo>
                <a:cubicBezTo>
                  <a:pt x="120495" y="125106"/>
                  <a:pt x="125106" y="120518"/>
                  <a:pt x="125106" y="114835"/>
                </a:cubicBezTo>
                <a:lnTo>
                  <a:pt x="125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11"/>
          <p:cNvGrpSpPr/>
          <p:nvPr/>
        </p:nvGrpSpPr>
        <p:grpSpPr>
          <a:xfrm>
            <a:off x="3370698" y="-1452949"/>
            <a:ext cx="2379318" cy="2219997"/>
            <a:chOff x="3154238" y="-1361450"/>
            <a:chExt cx="2812100" cy="2623800"/>
          </a:xfrm>
        </p:grpSpPr>
        <p:sp>
          <p:nvSpPr>
            <p:cNvPr id="286" name="Google Shape;286;p11"/>
            <p:cNvSpPr/>
            <p:nvPr/>
          </p:nvSpPr>
          <p:spPr>
            <a:xfrm>
              <a:off x="3154238" y="-1361450"/>
              <a:ext cx="2812100" cy="2623800"/>
            </a:xfrm>
            <a:custGeom>
              <a:rect b="b" l="l" r="r" t="t"/>
              <a:pathLst>
                <a:path extrusionOk="0" fill="none" h="104952" w="112484">
                  <a:moveTo>
                    <a:pt x="112483" y="0"/>
                  </a:moveTo>
                  <a:lnTo>
                    <a:pt x="112483" y="48710"/>
                  </a:lnTo>
                  <a:cubicBezTo>
                    <a:pt x="112483" y="79775"/>
                    <a:pt x="87307" y="104951"/>
                    <a:pt x="56242" y="104951"/>
                  </a:cubicBezTo>
                  <a:lnTo>
                    <a:pt x="56242" y="104951"/>
                  </a:lnTo>
                  <a:cubicBezTo>
                    <a:pt x="25177" y="104951"/>
                    <a:pt x="0" y="79775"/>
                    <a:pt x="0" y="48710"/>
                  </a:cubicBezTo>
                  <a:lnTo>
                    <a:pt x="0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3356238" y="-1361450"/>
              <a:ext cx="2408100" cy="2421775"/>
            </a:xfrm>
            <a:custGeom>
              <a:rect b="b" l="l" r="r" t="t"/>
              <a:pathLst>
                <a:path extrusionOk="0" fill="none" h="96871" w="96324">
                  <a:moveTo>
                    <a:pt x="1" y="0"/>
                  </a:moveTo>
                  <a:lnTo>
                    <a:pt x="1" y="48710"/>
                  </a:lnTo>
                  <a:cubicBezTo>
                    <a:pt x="1" y="75301"/>
                    <a:pt x="21570" y="96871"/>
                    <a:pt x="48162" y="96871"/>
                  </a:cubicBezTo>
                  <a:lnTo>
                    <a:pt x="48162" y="96871"/>
                  </a:lnTo>
                  <a:cubicBezTo>
                    <a:pt x="74753" y="96871"/>
                    <a:pt x="96323" y="75301"/>
                    <a:pt x="96323" y="48710"/>
                  </a:cubicBezTo>
                  <a:lnTo>
                    <a:pt x="96323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3255238" y="-1361450"/>
              <a:ext cx="2610100" cy="2522775"/>
            </a:xfrm>
            <a:custGeom>
              <a:rect b="b" l="l" r="r" t="t"/>
              <a:pathLst>
                <a:path extrusionOk="0" fill="none" h="100911" w="104404">
                  <a:moveTo>
                    <a:pt x="0" y="0"/>
                  </a:moveTo>
                  <a:lnTo>
                    <a:pt x="0" y="48755"/>
                  </a:lnTo>
                  <a:cubicBezTo>
                    <a:pt x="0" y="77561"/>
                    <a:pt x="23351" y="100911"/>
                    <a:pt x="52156" y="100911"/>
                  </a:cubicBezTo>
                  <a:lnTo>
                    <a:pt x="52156" y="100911"/>
                  </a:lnTo>
                  <a:cubicBezTo>
                    <a:pt x="81007" y="100911"/>
                    <a:pt x="104403" y="77515"/>
                    <a:pt x="104403" y="48664"/>
                  </a:cubicBezTo>
                  <a:lnTo>
                    <a:pt x="104403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"/>
          <p:cNvSpPr txBox="1"/>
          <p:nvPr>
            <p:ph hasCustomPrompt="1" type="title"/>
          </p:nvPr>
        </p:nvSpPr>
        <p:spPr>
          <a:xfrm>
            <a:off x="1324877" y="2036538"/>
            <a:ext cx="6531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2" name="Google Shape;292;p13"/>
          <p:cNvSpPr txBox="1"/>
          <p:nvPr>
            <p:ph idx="1" type="subTitle"/>
          </p:nvPr>
        </p:nvSpPr>
        <p:spPr>
          <a:xfrm>
            <a:off x="2001377" y="2124737"/>
            <a:ext cx="2463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3"/>
          <p:cNvSpPr txBox="1"/>
          <p:nvPr>
            <p:ph hasCustomPrompt="1" idx="2" type="title"/>
          </p:nvPr>
        </p:nvSpPr>
        <p:spPr>
          <a:xfrm>
            <a:off x="4690827" y="2036538"/>
            <a:ext cx="6531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4" name="Google Shape;294;p13"/>
          <p:cNvSpPr txBox="1"/>
          <p:nvPr>
            <p:ph idx="3" type="subTitle"/>
          </p:nvPr>
        </p:nvSpPr>
        <p:spPr>
          <a:xfrm>
            <a:off x="5367065" y="2124750"/>
            <a:ext cx="2463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3"/>
          <p:cNvSpPr txBox="1"/>
          <p:nvPr>
            <p:ph hasCustomPrompt="1" idx="4" type="title"/>
          </p:nvPr>
        </p:nvSpPr>
        <p:spPr>
          <a:xfrm>
            <a:off x="1324877" y="3216100"/>
            <a:ext cx="6531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/>
          <p:nvPr>
            <p:ph idx="5" type="subTitle"/>
          </p:nvPr>
        </p:nvSpPr>
        <p:spPr>
          <a:xfrm>
            <a:off x="2001377" y="3291638"/>
            <a:ext cx="2463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13"/>
          <p:cNvSpPr txBox="1"/>
          <p:nvPr>
            <p:ph hasCustomPrompt="1" idx="6" type="title"/>
          </p:nvPr>
        </p:nvSpPr>
        <p:spPr>
          <a:xfrm>
            <a:off x="4690827" y="3216100"/>
            <a:ext cx="6531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8" name="Google Shape;298;p13"/>
          <p:cNvSpPr txBox="1"/>
          <p:nvPr>
            <p:ph idx="7" type="subTitle"/>
          </p:nvPr>
        </p:nvSpPr>
        <p:spPr>
          <a:xfrm>
            <a:off x="5367065" y="3291650"/>
            <a:ext cx="2463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1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Fredoka"/>
                <a:ea typeface="Fredoka"/>
                <a:cs typeface="Fredoka"/>
                <a:sym typeface="Fred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0" name="Google Shape;300;p13"/>
          <p:cNvSpPr txBox="1"/>
          <p:nvPr>
            <p:ph idx="9" type="subTitle"/>
          </p:nvPr>
        </p:nvSpPr>
        <p:spPr>
          <a:xfrm>
            <a:off x="1996215" y="1739513"/>
            <a:ext cx="2463600" cy="540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301" name="Google Shape;301;p13"/>
          <p:cNvSpPr txBox="1"/>
          <p:nvPr>
            <p:ph idx="13" type="subTitle"/>
          </p:nvPr>
        </p:nvSpPr>
        <p:spPr>
          <a:xfrm>
            <a:off x="5367075" y="1739525"/>
            <a:ext cx="2463600" cy="540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302" name="Google Shape;302;p13"/>
          <p:cNvSpPr txBox="1"/>
          <p:nvPr>
            <p:ph idx="14" type="subTitle"/>
          </p:nvPr>
        </p:nvSpPr>
        <p:spPr>
          <a:xfrm>
            <a:off x="1996215" y="2901937"/>
            <a:ext cx="2463600" cy="540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303" name="Google Shape;303;p13"/>
          <p:cNvSpPr txBox="1"/>
          <p:nvPr>
            <p:ph idx="15" type="subTitle"/>
          </p:nvPr>
        </p:nvSpPr>
        <p:spPr>
          <a:xfrm>
            <a:off x="5367075" y="2901950"/>
            <a:ext cx="2463600" cy="540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grpSp>
        <p:nvGrpSpPr>
          <p:cNvPr id="304" name="Google Shape;304;p13"/>
          <p:cNvGrpSpPr/>
          <p:nvPr/>
        </p:nvGrpSpPr>
        <p:grpSpPr>
          <a:xfrm>
            <a:off x="-248979" y="2697426"/>
            <a:ext cx="964079" cy="2169138"/>
            <a:chOff x="-248979" y="1614576"/>
            <a:chExt cx="964079" cy="2169138"/>
          </a:xfrm>
        </p:grpSpPr>
        <p:grpSp>
          <p:nvGrpSpPr>
            <p:cNvPr id="305" name="Google Shape;305;p13"/>
            <p:cNvGrpSpPr/>
            <p:nvPr/>
          </p:nvGrpSpPr>
          <p:grpSpPr>
            <a:xfrm>
              <a:off x="-248979" y="1614576"/>
              <a:ext cx="964079" cy="2169138"/>
              <a:chOff x="8429046" y="1614576"/>
              <a:chExt cx="964079" cy="2169138"/>
            </a:xfrm>
          </p:grpSpPr>
          <p:sp>
            <p:nvSpPr>
              <p:cNvPr id="306" name="Google Shape;306;p13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chemeClr val="lt1"/>
                  </a:highlight>
                </a:endParaRPr>
              </a:p>
            </p:txBody>
          </p:sp>
        </p:grpSp>
        <p:sp>
          <p:nvSpPr>
            <p:cNvPr id="319" name="Google Shape;319;p13"/>
            <p:cNvSpPr/>
            <p:nvPr/>
          </p:nvSpPr>
          <p:spPr>
            <a:xfrm>
              <a:off x="-248979" y="1615249"/>
              <a:ext cx="950090" cy="31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</p:grpSp>
      <p:grpSp>
        <p:nvGrpSpPr>
          <p:cNvPr id="320" name="Google Shape;320;p13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321" name="Google Shape;321;p13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13"/>
          <p:cNvSpPr/>
          <p:nvPr/>
        </p:nvSpPr>
        <p:spPr>
          <a:xfrm>
            <a:off x="8497186" y="3650200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3"/>
          <p:cNvSpPr/>
          <p:nvPr/>
        </p:nvSpPr>
        <p:spPr>
          <a:xfrm>
            <a:off x="8497186" y="3993700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3"/>
          <p:cNvSpPr/>
          <p:nvPr/>
        </p:nvSpPr>
        <p:spPr>
          <a:xfrm>
            <a:off x="8497186" y="4337199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3"/>
          <p:cNvSpPr/>
          <p:nvPr/>
        </p:nvSpPr>
        <p:spPr>
          <a:xfrm flipH="1" rot="10800000">
            <a:off x="8426450" y="-28700"/>
            <a:ext cx="717600" cy="213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/>
          <p:nvPr>
            <p:ph type="title"/>
          </p:nvPr>
        </p:nvSpPr>
        <p:spPr>
          <a:xfrm>
            <a:off x="2244425" y="2621375"/>
            <a:ext cx="4655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1" name="Google Shape;331;p14"/>
          <p:cNvSpPr txBox="1"/>
          <p:nvPr>
            <p:ph hasCustomPrompt="1" idx="2" type="title"/>
          </p:nvPr>
        </p:nvSpPr>
        <p:spPr>
          <a:xfrm>
            <a:off x="3987763" y="1541200"/>
            <a:ext cx="116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2" name="Google Shape;332;p14"/>
          <p:cNvSpPr txBox="1"/>
          <p:nvPr>
            <p:ph idx="1" type="subTitle"/>
          </p:nvPr>
        </p:nvSpPr>
        <p:spPr>
          <a:xfrm>
            <a:off x="2244475" y="3347950"/>
            <a:ext cx="46551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3" name="Google Shape;333;p14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334" name="Google Shape;334;p14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14"/>
          <p:cNvSpPr/>
          <p:nvPr/>
        </p:nvSpPr>
        <p:spPr>
          <a:xfrm flipH="1" rot="10800000">
            <a:off x="8426450" y="-28700"/>
            <a:ext cx="717600" cy="213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8559110" y="984900"/>
            <a:ext cx="453125" cy="495325"/>
            <a:chOff x="4291875" y="1071125"/>
            <a:chExt cx="453125" cy="495325"/>
          </a:xfrm>
        </p:grpSpPr>
        <p:sp>
          <p:nvSpPr>
            <p:cNvPr id="340" name="Google Shape;340;p14"/>
            <p:cNvSpPr/>
            <p:nvPr/>
          </p:nvSpPr>
          <p:spPr>
            <a:xfrm>
              <a:off x="4702750" y="1071125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4702750" y="1297675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4702750" y="1524200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4497325" y="1071125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4497325" y="1297675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4497325" y="1524200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4291875" y="1297675"/>
              <a:ext cx="42275" cy="42250"/>
            </a:xfrm>
            <a:custGeom>
              <a:rect b="b" l="l" r="r" t="t"/>
              <a:pathLst>
                <a:path extrusionOk="0" h="1690" w="1691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89"/>
                    <a:pt x="846" y="1689"/>
                  </a:cubicBezTo>
                  <a:cubicBezTo>
                    <a:pt x="1302" y="1689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4291875" y="1524200"/>
              <a:ext cx="42275" cy="42250"/>
            </a:xfrm>
            <a:custGeom>
              <a:rect b="b" l="l" r="r" t="t"/>
              <a:pathLst>
                <a:path extrusionOk="0" h="1690" w="1691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14"/>
          <p:cNvGrpSpPr/>
          <p:nvPr/>
        </p:nvGrpSpPr>
        <p:grpSpPr>
          <a:xfrm flipH="1">
            <a:off x="8558260" y="531825"/>
            <a:ext cx="453975" cy="495325"/>
            <a:chOff x="4291875" y="618050"/>
            <a:chExt cx="453975" cy="495325"/>
          </a:xfrm>
        </p:grpSpPr>
        <p:sp>
          <p:nvSpPr>
            <p:cNvPr id="349" name="Google Shape;349;p14"/>
            <p:cNvSpPr/>
            <p:nvPr/>
          </p:nvSpPr>
          <p:spPr>
            <a:xfrm>
              <a:off x="4497325" y="618050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4497325" y="844575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4291875" y="618050"/>
              <a:ext cx="42275" cy="42250"/>
            </a:xfrm>
            <a:custGeom>
              <a:rect b="b" l="l" r="r" t="t"/>
              <a:pathLst>
                <a:path extrusionOk="0" h="1690" w="1691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89"/>
                    <a:pt x="846" y="1689"/>
                  </a:cubicBezTo>
                  <a:cubicBezTo>
                    <a:pt x="1302" y="1689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4291875" y="844575"/>
              <a:ext cx="42275" cy="42250"/>
            </a:xfrm>
            <a:custGeom>
              <a:rect b="b" l="l" r="r" t="t"/>
              <a:pathLst>
                <a:path extrusionOk="0" h="1690" w="1691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4291875" y="1071125"/>
              <a:ext cx="42275" cy="42250"/>
            </a:xfrm>
            <a:custGeom>
              <a:rect b="b" l="l" r="r" t="t"/>
              <a:pathLst>
                <a:path extrusionOk="0" h="1690" w="1691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4703600" y="618050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4703600" y="844575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14"/>
          <p:cNvSpPr/>
          <p:nvPr/>
        </p:nvSpPr>
        <p:spPr>
          <a:xfrm>
            <a:off x="-1066401" y="4068300"/>
            <a:ext cx="2132365" cy="2132365"/>
          </a:xfrm>
          <a:custGeom>
            <a:rect b="b" l="l" r="r" t="t"/>
            <a:pathLst>
              <a:path extrusionOk="0" h="121226" w="121226">
                <a:moveTo>
                  <a:pt x="60624" y="20133"/>
                </a:moveTo>
                <a:cubicBezTo>
                  <a:pt x="82970" y="20133"/>
                  <a:pt x="101116" y="38256"/>
                  <a:pt x="101116" y="60625"/>
                </a:cubicBezTo>
                <a:cubicBezTo>
                  <a:pt x="101116" y="82993"/>
                  <a:pt x="82970" y="101117"/>
                  <a:pt x="60624" y="101117"/>
                </a:cubicBezTo>
                <a:cubicBezTo>
                  <a:pt x="38255" y="101117"/>
                  <a:pt x="20109" y="82993"/>
                  <a:pt x="20109" y="60625"/>
                </a:cubicBezTo>
                <a:cubicBezTo>
                  <a:pt x="20109" y="38256"/>
                  <a:pt x="38255" y="20133"/>
                  <a:pt x="60624" y="20133"/>
                </a:cubicBezTo>
                <a:close/>
                <a:moveTo>
                  <a:pt x="60624" y="1"/>
                </a:moveTo>
                <a:cubicBezTo>
                  <a:pt x="27139" y="1"/>
                  <a:pt x="0" y="27140"/>
                  <a:pt x="0" y="60625"/>
                </a:cubicBezTo>
                <a:cubicBezTo>
                  <a:pt x="0" y="94086"/>
                  <a:pt x="27139" y="121226"/>
                  <a:pt x="60624" y="121226"/>
                </a:cubicBezTo>
                <a:cubicBezTo>
                  <a:pt x="94086" y="121226"/>
                  <a:pt x="121225" y="94086"/>
                  <a:pt x="121225" y="60625"/>
                </a:cubicBezTo>
                <a:cubicBezTo>
                  <a:pt x="121225" y="27140"/>
                  <a:pt x="94086" y="1"/>
                  <a:pt x="60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7" name="Google Shape;357;p14"/>
          <p:cNvGrpSpPr/>
          <p:nvPr/>
        </p:nvGrpSpPr>
        <p:grpSpPr>
          <a:xfrm>
            <a:off x="3370698" y="-1452949"/>
            <a:ext cx="2379318" cy="2219997"/>
            <a:chOff x="3154238" y="-1361450"/>
            <a:chExt cx="2812100" cy="2623800"/>
          </a:xfrm>
        </p:grpSpPr>
        <p:sp>
          <p:nvSpPr>
            <p:cNvPr id="358" name="Google Shape;358;p14"/>
            <p:cNvSpPr/>
            <p:nvPr/>
          </p:nvSpPr>
          <p:spPr>
            <a:xfrm>
              <a:off x="3154238" y="-1361450"/>
              <a:ext cx="2812100" cy="2623800"/>
            </a:xfrm>
            <a:custGeom>
              <a:rect b="b" l="l" r="r" t="t"/>
              <a:pathLst>
                <a:path extrusionOk="0" fill="none" h="104952" w="112484">
                  <a:moveTo>
                    <a:pt x="112483" y="0"/>
                  </a:moveTo>
                  <a:lnTo>
                    <a:pt x="112483" y="48710"/>
                  </a:lnTo>
                  <a:cubicBezTo>
                    <a:pt x="112483" y="79775"/>
                    <a:pt x="87307" y="104951"/>
                    <a:pt x="56242" y="104951"/>
                  </a:cubicBezTo>
                  <a:lnTo>
                    <a:pt x="56242" y="104951"/>
                  </a:lnTo>
                  <a:cubicBezTo>
                    <a:pt x="25177" y="104951"/>
                    <a:pt x="0" y="79775"/>
                    <a:pt x="0" y="48710"/>
                  </a:cubicBezTo>
                  <a:lnTo>
                    <a:pt x="0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3356238" y="-1361450"/>
              <a:ext cx="2408100" cy="2421775"/>
            </a:xfrm>
            <a:custGeom>
              <a:rect b="b" l="l" r="r" t="t"/>
              <a:pathLst>
                <a:path extrusionOk="0" fill="none" h="96871" w="96324">
                  <a:moveTo>
                    <a:pt x="1" y="0"/>
                  </a:moveTo>
                  <a:lnTo>
                    <a:pt x="1" y="48710"/>
                  </a:lnTo>
                  <a:cubicBezTo>
                    <a:pt x="1" y="75301"/>
                    <a:pt x="21570" y="96871"/>
                    <a:pt x="48162" y="96871"/>
                  </a:cubicBezTo>
                  <a:lnTo>
                    <a:pt x="48162" y="96871"/>
                  </a:lnTo>
                  <a:cubicBezTo>
                    <a:pt x="74753" y="96871"/>
                    <a:pt x="96323" y="75301"/>
                    <a:pt x="96323" y="48710"/>
                  </a:cubicBezTo>
                  <a:lnTo>
                    <a:pt x="96323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3255238" y="-1361450"/>
              <a:ext cx="2610100" cy="2522775"/>
            </a:xfrm>
            <a:custGeom>
              <a:rect b="b" l="l" r="r" t="t"/>
              <a:pathLst>
                <a:path extrusionOk="0" fill="none" h="100911" w="104404">
                  <a:moveTo>
                    <a:pt x="0" y="0"/>
                  </a:moveTo>
                  <a:lnTo>
                    <a:pt x="0" y="48755"/>
                  </a:lnTo>
                  <a:cubicBezTo>
                    <a:pt x="0" y="77561"/>
                    <a:pt x="23351" y="100911"/>
                    <a:pt x="52156" y="100911"/>
                  </a:cubicBezTo>
                  <a:lnTo>
                    <a:pt x="52156" y="100911"/>
                  </a:lnTo>
                  <a:cubicBezTo>
                    <a:pt x="81007" y="100911"/>
                    <a:pt x="104403" y="77515"/>
                    <a:pt x="104403" y="48664"/>
                  </a:cubicBezTo>
                  <a:lnTo>
                    <a:pt x="104403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14"/>
          <p:cNvGrpSpPr/>
          <p:nvPr/>
        </p:nvGrpSpPr>
        <p:grpSpPr>
          <a:xfrm>
            <a:off x="8163304" y="2879637"/>
            <a:ext cx="981027" cy="3457727"/>
            <a:chOff x="8399475" y="3067251"/>
            <a:chExt cx="755450" cy="2662658"/>
          </a:xfrm>
        </p:grpSpPr>
        <p:sp>
          <p:nvSpPr>
            <p:cNvPr id="362" name="Google Shape;362;p14"/>
            <p:cNvSpPr/>
            <p:nvPr/>
          </p:nvSpPr>
          <p:spPr>
            <a:xfrm>
              <a:off x="8400019" y="438890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8400019" y="4199783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8400019" y="4011200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8400019" y="382264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8400019" y="3633500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8400019" y="344494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8400019" y="3256358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8966301" y="3067251"/>
              <a:ext cx="24" cy="266265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8777715" y="3067251"/>
              <a:ext cx="24" cy="266265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8588595" y="3067251"/>
              <a:ext cx="24" cy="266265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8399475" y="3067251"/>
              <a:ext cx="24" cy="266265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8400019" y="3067775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8400019" y="571005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8400019" y="5520933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8400019" y="5332350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8400019" y="514379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8400019" y="4954650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8400019" y="476609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8400019" y="4577508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9154901" y="3067251"/>
              <a:ext cx="24" cy="266265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14"/>
          <p:cNvSpPr/>
          <p:nvPr/>
        </p:nvSpPr>
        <p:spPr>
          <a:xfrm>
            <a:off x="6386350" y="5143500"/>
            <a:ext cx="280775" cy="107300"/>
          </a:xfrm>
          <a:custGeom>
            <a:rect b="b" l="l" r="r" t="t"/>
            <a:pathLst>
              <a:path extrusionOk="0" fill="none" h="4292" w="11231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cap="flat" cmpd="sng" w="9700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4"/>
          <p:cNvSpPr/>
          <p:nvPr/>
        </p:nvSpPr>
        <p:spPr>
          <a:xfrm>
            <a:off x="220888" y="2431075"/>
            <a:ext cx="107300" cy="281350"/>
          </a:xfrm>
          <a:custGeom>
            <a:rect b="b" l="l" r="r" t="t"/>
            <a:pathLst>
              <a:path extrusionOk="0" fill="none" h="11254" w="4292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cap="flat" cmpd="sng" w="9700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5"/>
          <p:cNvSpPr txBox="1"/>
          <p:nvPr>
            <p:ph type="title"/>
          </p:nvPr>
        </p:nvSpPr>
        <p:spPr>
          <a:xfrm>
            <a:off x="2901060" y="2080538"/>
            <a:ext cx="4597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6" name="Google Shape;386;p15"/>
          <p:cNvSpPr txBox="1"/>
          <p:nvPr>
            <p:ph hasCustomPrompt="1" idx="2" type="title"/>
          </p:nvPr>
        </p:nvSpPr>
        <p:spPr>
          <a:xfrm>
            <a:off x="1627747" y="2080538"/>
            <a:ext cx="116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7" name="Google Shape;387;p15"/>
          <p:cNvSpPr txBox="1"/>
          <p:nvPr>
            <p:ph idx="1" type="subTitle"/>
          </p:nvPr>
        </p:nvSpPr>
        <p:spPr>
          <a:xfrm>
            <a:off x="2901060" y="2826013"/>
            <a:ext cx="45975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8" name="Google Shape;388;p15"/>
          <p:cNvGrpSpPr/>
          <p:nvPr/>
        </p:nvGrpSpPr>
        <p:grpSpPr>
          <a:xfrm flipH="1">
            <a:off x="-487893" y="4608500"/>
            <a:ext cx="10102125" cy="963950"/>
            <a:chOff x="-479062" y="4756525"/>
            <a:chExt cx="10102125" cy="963950"/>
          </a:xfrm>
        </p:grpSpPr>
        <p:sp>
          <p:nvSpPr>
            <p:cNvPr id="389" name="Google Shape;389;p15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15"/>
          <p:cNvSpPr/>
          <p:nvPr/>
        </p:nvSpPr>
        <p:spPr>
          <a:xfrm rot="10800000">
            <a:off x="-8893" y="-28700"/>
            <a:ext cx="717600" cy="213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5"/>
          <p:cNvSpPr/>
          <p:nvPr/>
        </p:nvSpPr>
        <p:spPr>
          <a:xfrm>
            <a:off x="6915157" y="0"/>
            <a:ext cx="2220024" cy="2220024"/>
          </a:xfrm>
          <a:custGeom>
            <a:rect b="b" l="l" r="r" t="t"/>
            <a:pathLst>
              <a:path extrusionOk="0" h="125107" w="125107">
                <a:moveTo>
                  <a:pt x="1" y="1"/>
                </a:moveTo>
                <a:lnTo>
                  <a:pt x="1" y="21000"/>
                </a:lnTo>
                <a:cubicBezTo>
                  <a:pt x="1" y="26684"/>
                  <a:pt x="4589" y="31271"/>
                  <a:pt x="10272" y="31271"/>
                </a:cubicBezTo>
                <a:lnTo>
                  <a:pt x="21000" y="31271"/>
                </a:lnTo>
                <a:cubicBezTo>
                  <a:pt x="26683" y="31271"/>
                  <a:pt x="31271" y="35882"/>
                  <a:pt x="31271" y="41566"/>
                </a:cubicBezTo>
                <a:lnTo>
                  <a:pt x="31271" y="52271"/>
                </a:lnTo>
                <a:cubicBezTo>
                  <a:pt x="31271" y="57954"/>
                  <a:pt x="35882" y="62565"/>
                  <a:pt x="41543" y="62565"/>
                </a:cubicBezTo>
                <a:lnTo>
                  <a:pt x="52271" y="62565"/>
                </a:lnTo>
                <a:cubicBezTo>
                  <a:pt x="57954" y="62565"/>
                  <a:pt x="62542" y="67153"/>
                  <a:pt x="62542" y="72836"/>
                </a:cubicBezTo>
                <a:lnTo>
                  <a:pt x="62542" y="83564"/>
                </a:lnTo>
                <a:cubicBezTo>
                  <a:pt x="62542" y="89225"/>
                  <a:pt x="67153" y="93835"/>
                  <a:pt x="72836" y="93835"/>
                </a:cubicBezTo>
                <a:lnTo>
                  <a:pt x="83541" y="93835"/>
                </a:lnTo>
                <a:cubicBezTo>
                  <a:pt x="89225" y="93835"/>
                  <a:pt x="93836" y="98423"/>
                  <a:pt x="93836" y="104107"/>
                </a:cubicBezTo>
                <a:lnTo>
                  <a:pt x="93836" y="114835"/>
                </a:lnTo>
                <a:cubicBezTo>
                  <a:pt x="93836" y="120518"/>
                  <a:pt x="98423" y="125106"/>
                  <a:pt x="104107" y="125106"/>
                </a:cubicBezTo>
                <a:lnTo>
                  <a:pt x="114835" y="125106"/>
                </a:lnTo>
                <a:cubicBezTo>
                  <a:pt x="120495" y="125106"/>
                  <a:pt x="125106" y="120518"/>
                  <a:pt x="125106" y="114835"/>
                </a:cubicBezTo>
                <a:lnTo>
                  <a:pt x="125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5" name="Google Shape;395;p15"/>
          <p:cNvGrpSpPr/>
          <p:nvPr/>
        </p:nvGrpSpPr>
        <p:grpSpPr>
          <a:xfrm>
            <a:off x="122922" y="984900"/>
            <a:ext cx="453125" cy="495325"/>
            <a:chOff x="4291875" y="1071125"/>
            <a:chExt cx="453125" cy="495325"/>
          </a:xfrm>
        </p:grpSpPr>
        <p:sp>
          <p:nvSpPr>
            <p:cNvPr id="396" name="Google Shape;396;p15"/>
            <p:cNvSpPr/>
            <p:nvPr/>
          </p:nvSpPr>
          <p:spPr>
            <a:xfrm>
              <a:off x="4702750" y="1071125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4702750" y="1297675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4702750" y="1524200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4497325" y="1071125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4497325" y="1297675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497325" y="1524200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4291875" y="1297675"/>
              <a:ext cx="42275" cy="42250"/>
            </a:xfrm>
            <a:custGeom>
              <a:rect b="b" l="l" r="r" t="t"/>
              <a:pathLst>
                <a:path extrusionOk="0" h="1690" w="1691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89"/>
                    <a:pt x="846" y="1689"/>
                  </a:cubicBezTo>
                  <a:cubicBezTo>
                    <a:pt x="1302" y="1689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4291875" y="1524200"/>
              <a:ext cx="42275" cy="42250"/>
            </a:xfrm>
            <a:custGeom>
              <a:rect b="b" l="l" r="r" t="t"/>
              <a:pathLst>
                <a:path extrusionOk="0" h="1690" w="1691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15"/>
          <p:cNvGrpSpPr/>
          <p:nvPr/>
        </p:nvGrpSpPr>
        <p:grpSpPr>
          <a:xfrm>
            <a:off x="122922" y="531825"/>
            <a:ext cx="453975" cy="495325"/>
            <a:chOff x="4291875" y="618050"/>
            <a:chExt cx="453975" cy="495325"/>
          </a:xfrm>
        </p:grpSpPr>
        <p:sp>
          <p:nvSpPr>
            <p:cNvPr id="405" name="Google Shape;405;p15"/>
            <p:cNvSpPr/>
            <p:nvPr/>
          </p:nvSpPr>
          <p:spPr>
            <a:xfrm>
              <a:off x="4497325" y="618050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4497325" y="844575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4291875" y="618050"/>
              <a:ext cx="42275" cy="42250"/>
            </a:xfrm>
            <a:custGeom>
              <a:rect b="b" l="l" r="r" t="t"/>
              <a:pathLst>
                <a:path extrusionOk="0" h="1690" w="1691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89"/>
                    <a:pt x="846" y="1689"/>
                  </a:cubicBezTo>
                  <a:cubicBezTo>
                    <a:pt x="1302" y="1689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4291875" y="844575"/>
              <a:ext cx="42275" cy="42250"/>
            </a:xfrm>
            <a:custGeom>
              <a:rect b="b" l="l" r="r" t="t"/>
              <a:pathLst>
                <a:path extrusionOk="0" h="1690" w="1691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4291875" y="1071125"/>
              <a:ext cx="42275" cy="42250"/>
            </a:xfrm>
            <a:custGeom>
              <a:rect b="b" l="l" r="r" t="t"/>
              <a:pathLst>
                <a:path extrusionOk="0" h="1690" w="1691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4703600" y="618050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4703600" y="844575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15"/>
          <p:cNvGrpSpPr/>
          <p:nvPr/>
        </p:nvGrpSpPr>
        <p:grpSpPr>
          <a:xfrm flipH="1">
            <a:off x="-9175" y="2879637"/>
            <a:ext cx="981027" cy="3457727"/>
            <a:chOff x="8399475" y="3067251"/>
            <a:chExt cx="755450" cy="2662658"/>
          </a:xfrm>
        </p:grpSpPr>
        <p:sp>
          <p:nvSpPr>
            <p:cNvPr id="413" name="Google Shape;413;p15"/>
            <p:cNvSpPr/>
            <p:nvPr/>
          </p:nvSpPr>
          <p:spPr>
            <a:xfrm>
              <a:off x="8400019" y="438890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8400019" y="4199783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8400019" y="4011200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8400019" y="382264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8400019" y="3633500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8400019" y="344494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8400019" y="3256358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8966301" y="3067251"/>
              <a:ext cx="24" cy="266265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8777715" y="3067251"/>
              <a:ext cx="24" cy="266265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8588595" y="3067251"/>
              <a:ext cx="24" cy="266265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8399475" y="3067251"/>
              <a:ext cx="24" cy="266265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8400019" y="3067775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8400019" y="571005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8400019" y="5520933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8400019" y="5332350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8400019" y="514379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8400019" y="4954650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8400019" y="476609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8400019" y="4577508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9154901" y="3067251"/>
              <a:ext cx="24" cy="266265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15"/>
          <p:cNvSpPr/>
          <p:nvPr/>
        </p:nvSpPr>
        <p:spPr>
          <a:xfrm flipH="1">
            <a:off x="8806970" y="2431075"/>
            <a:ext cx="107300" cy="281350"/>
          </a:xfrm>
          <a:custGeom>
            <a:rect b="b" l="l" r="r" t="t"/>
            <a:pathLst>
              <a:path extrusionOk="0" fill="none" h="11254" w="4292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cap="flat" cmpd="sng" w="9700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15"/>
          <p:cNvGrpSpPr/>
          <p:nvPr/>
        </p:nvGrpSpPr>
        <p:grpSpPr>
          <a:xfrm flipH="1">
            <a:off x="3385141" y="-1452949"/>
            <a:ext cx="2379318" cy="2219997"/>
            <a:chOff x="3154238" y="-1361450"/>
            <a:chExt cx="2812100" cy="2623800"/>
          </a:xfrm>
        </p:grpSpPr>
        <p:sp>
          <p:nvSpPr>
            <p:cNvPr id="435" name="Google Shape;435;p15"/>
            <p:cNvSpPr/>
            <p:nvPr/>
          </p:nvSpPr>
          <p:spPr>
            <a:xfrm>
              <a:off x="3154238" y="-1361450"/>
              <a:ext cx="2812100" cy="2623800"/>
            </a:xfrm>
            <a:custGeom>
              <a:rect b="b" l="l" r="r" t="t"/>
              <a:pathLst>
                <a:path extrusionOk="0" fill="none" h="104952" w="112484">
                  <a:moveTo>
                    <a:pt x="112483" y="0"/>
                  </a:moveTo>
                  <a:lnTo>
                    <a:pt x="112483" y="48710"/>
                  </a:lnTo>
                  <a:cubicBezTo>
                    <a:pt x="112483" y="79775"/>
                    <a:pt x="87307" y="104951"/>
                    <a:pt x="56242" y="104951"/>
                  </a:cubicBezTo>
                  <a:lnTo>
                    <a:pt x="56242" y="104951"/>
                  </a:lnTo>
                  <a:cubicBezTo>
                    <a:pt x="25177" y="104951"/>
                    <a:pt x="0" y="79775"/>
                    <a:pt x="0" y="48710"/>
                  </a:cubicBezTo>
                  <a:lnTo>
                    <a:pt x="0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3356238" y="-1361450"/>
              <a:ext cx="2408100" cy="2421775"/>
            </a:xfrm>
            <a:custGeom>
              <a:rect b="b" l="l" r="r" t="t"/>
              <a:pathLst>
                <a:path extrusionOk="0" fill="none" h="96871" w="96324">
                  <a:moveTo>
                    <a:pt x="1" y="0"/>
                  </a:moveTo>
                  <a:lnTo>
                    <a:pt x="1" y="48710"/>
                  </a:lnTo>
                  <a:cubicBezTo>
                    <a:pt x="1" y="75301"/>
                    <a:pt x="21570" y="96871"/>
                    <a:pt x="48162" y="96871"/>
                  </a:cubicBezTo>
                  <a:lnTo>
                    <a:pt x="48162" y="96871"/>
                  </a:lnTo>
                  <a:cubicBezTo>
                    <a:pt x="74753" y="96871"/>
                    <a:pt x="96323" y="75301"/>
                    <a:pt x="96323" y="48710"/>
                  </a:cubicBezTo>
                  <a:lnTo>
                    <a:pt x="96323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3255238" y="-1361450"/>
              <a:ext cx="2610100" cy="2522775"/>
            </a:xfrm>
            <a:custGeom>
              <a:rect b="b" l="l" r="r" t="t"/>
              <a:pathLst>
                <a:path extrusionOk="0" fill="none" h="100911" w="104404">
                  <a:moveTo>
                    <a:pt x="0" y="0"/>
                  </a:moveTo>
                  <a:lnTo>
                    <a:pt x="0" y="48755"/>
                  </a:lnTo>
                  <a:cubicBezTo>
                    <a:pt x="0" y="77561"/>
                    <a:pt x="23351" y="100911"/>
                    <a:pt x="52156" y="100911"/>
                  </a:cubicBezTo>
                  <a:lnTo>
                    <a:pt x="52156" y="100911"/>
                  </a:lnTo>
                  <a:cubicBezTo>
                    <a:pt x="81007" y="100911"/>
                    <a:pt x="104403" y="77515"/>
                    <a:pt x="104403" y="48664"/>
                  </a:cubicBezTo>
                  <a:lnTo>
                    <a:pt x="104403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6"/>
          <p:cNvSpPr txBox="1"/>
          <p:nvPr>
            <p:ph type="title"/>
          </p:nvPr>
        </p:nvSpPr>
        <p:spPr>
          <a:xfrm>
            <a:off x="2290025" y="3034988"/>
            <a:ext cx="456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0" name="Google Shape;440;p16"/>
          <p:cNvSpPr txBox="1"/>
          <p:nvPr>
            <p:ph idx="1" type="subTitle"/>
          </p:nvPr>
        </p:nvSpPr>
        <p:spPr>
          <a:xfrm>
            <a:off x="1458125" y="1576613"/>
            <a:ext cx="6227700" cy="14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441" name="Google Shape;441;p16"/>
          <p:cNvGrpSpPr/>
          <p:nvPr/>
        </p:nvGrpSpPr>
        <p:grpSpPr>
          <a:xfrm>
            <a:off x="-248979" y="2697426"/>
            <a:ext cx="964079" cy="2169138"/>
            <a:chOff x="-248979" y="1614576"/>
            <a:chExt cx="964079" cy="2169138"/>
          </a:xfrm>
        </p:grpSpPr>
        <p:grpSp>
          <p:nvGrpSpPr>
            <p:cNvPr id="442" name="Google Shape;442;p16"/>
            <p:cNvGrpSpPr/>
            <p:nvPr/>
          </p:nvGrpSpPr>
          <p:grpSpPr>
            <a:xfrm>
              <a:off x="-248979" y="1614576"/>
              <a:ext cx="964079" cy="2169138"/>
              <a:chOff x="8429046" y="1614576"/>
              <a:chExt cx="964079" cy="2169138"/>
            </a:xfrm>
          </p:grpSpPr>
          <p:sp>
            <p:nvSpPr>
              <p:cNvPr id="443" name="Google Shape;443;p16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6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6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6" name="Google Shape;456;p16"/>
            <p:cNvSpPr/>
            <p:nvPr/>
          </p:nvSpPr>
          <p:spPr>
            <a:xfrm>
              <a:off x="-248979" y="1615249"/>
              <a:ext cx="950090" cy="31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16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458" name="Google Shape;458;p16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16"/>
          <p:cNvSpPr/>
          <p:nvPr/>
        </p:nvSpPr>
        <p:spPr>
          <a:xfrm>
            <a:off x="8497186" y="3650200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6"/>
          <p:cNvSpPr/>
          <p:nvPr/>
        </p:nvSpPr>
        <p:spPr>
          <a:xfrm>
            <a:off x="8497186" y="3993700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6"/>
          <p:cNvSpPr/>
          <p:nvPr/>
        </p:nvSpPr>
        <p:spPr>
          <a:xfrm flipH="1" rot="10800000">
            <a:off x="8426450" y="-28700"/>
            <a:ext cx="717600" cy="213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6"/>
          <p:cNvSpPr/>
          <p:nvPr/>
        </p:nvSpPr>
        <p:spPr>
          <a:xfrm>
            <a:off x="4431588" y="238950"/>
            <a:ext cx="280775" cy="107300"/>
          </a:xfrm>
          <a:custGeom>
            <a:rect b="b" l="l" r="r" t="t"/>
            <a:pathLst>
              <a:path extrusionOk="0" fill="none" h="4292" w="11231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cap="flat" cmpd="sng" w="9700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6"/>
          <p:cNvSpPr/>
          <p:nvPr/>
        </p:nvSpPr>
        <p:spPr>
          <a:xfrm>
            <a:off x="6386350" y="5143500"/>
            <a:ext cx="280775" cy="107300"/>
          </a:xfrm>
          <a:custGeom>
            <a:rect b="b" l="l" r="r" t="t"/>
            <a:pathLst>
              <a:path extrusionOk="0" fill="none" h="4292" w="11231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cap="flat" cmpd="sng" w="9700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dk2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7"/>
          <p:cNvSpPr txBox="1"/>
          <p:nvPr>
            <p:ph idx="1" type="subTitle"/>
          </p:nvPr>
        </p:nvSpPr>
        <p:spPr>
          <a:xfrm>
            <a:off x="2079525" y="2785775"/>
            <a:ext cx="49848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17"/>
          <p:cNvSpPr txBox="1"/>
          <p:nvPr>
            <p:ph type="title"/>
          </p:nvPr>
        </p:nvSpPr>
        <p:spPr>
          <a:xfrm>
            <a:off x="2079525" y="1681200"/>
            <a:ext cx="49848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70" name="Google Shape;470;p17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471" name="Google Shape;471;p17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17"/>
          <p:cNvSpPr/>
          <p:nvPr/>
        </p:nvSpPr>
        <p:spPr>
          <a:xfrm rot="5400000">
            <a:off x="6923976" y="2922650"/>
            <a:ext cx="2220024" cy="2220024"/>
          </a:xfrm>
          <a:custGeom>
            <a:rect b="b" l="l" r="r" t="t"/>
            <a:pathLst>
              <a:path extrusionOk="0" h="125107" w="125107">
                <a:moveTo>
                  <a:pt x="1" y="1"/>
                </a:moveTo>
                <a:lnTo>
                  <a:pt x="1" y="21000"/>
                </a:lnTo>
                <a:cubicBezTo>
                  <a:pt x="1" y="26684"/>
                  <a:pt x="4589" y="31271"/>
                  <a:pt x="10272" y="31271"/>
                </a:cubicBezTo>
                <a:lnTo>
                  <a:pt x="21000" y="31271"/>
                </a:lnTo>
                <a:cubicBezTo>
                  <a:pt x="26683" y="31271"/>
                  <a:pt x="31271" y="35882"/>
                  <a:pt x="31271" y="41566"/>
                </a:cubicBezTo>
                <a:lnTo>
                  <a:pt x="31271" y="52271"/>
                </a:lnTo>
                <a:cubicBezTo>
                  <a:pt x="31271" y="57954"/>
                  <a:pt x="35882" y="62565"/>
                  <a:pt x="41543" y="62565"/>
                </a:cubicBezTo>
                <a:lnTo>
                  <a:pt x="52271" y="62565"/>
                </a:lnTo>
                <a:cubicBezTo>
                  <a:pt x="57954" y="62565"/>
                  <a:pt x="62542" y="67153"/>
                  <a:pt x="62542" y="72836"/>
                </a:cubicBezTo>
                <a:lnTo>
                  <a:pt x="62542" y="83564"/>
                </a:lnTo>
                <a:cubicBezTo>
                  <a:pt x="62542" y="89225"/>
                  <a:pt x="67153" y="93835"/>
                  <a:pt x="72836" y="93835"/>
                </a:cubicBezTo>
                <a:lnTo>
                  <a:pt x="83541" y="93835"/>
                </a:lnTo>
                <a:cubicBezTo>
                  <a:pt x="89225" y="93835"/>
                  <a:pt x="93836" y="98423"/>
                  <a:pt x="93836" y="104107"/>
                </a:cubicBezTo>
                <a:lnTo>
                  <a:pt x="93836" y="114835"/>
                </a:lnTo>
                <a:cubicBezTo>
                  <a:pt x="93836" y="120518"/>
                  <a:pt x="98423" y="125106"/>
                  <a:pt x="104107" y="125106"/>
                </a:cubicBezTo>
                <a:lnTo>
                  <a:pt x="114835" y="125106"/>
                </a:lnTo>
                <a:cubicBezTo>
                  <a:pt x="120495" y="125106"/>
                  <a:pt x="125106" y="120518"/>
                  <a:pt x="125106" y="114835"/>
                </a:cubicBezTo>
                <a:lnTo>
                  <a:pt x="125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17"/>
          <p:cNvGrpSpPr/>
          <p:nvPr/>
        </p:nvGrpSpPr>
        <p:grpSpPr>
          <a:xfrm>
            <a:off x="3370698" y="-1452949"/>
            <a:ext cx="2379318" cy="2219997"/>
            <a:chOff x="3154238" y="-1361450"/>
            <a:chExt cx="2812100" cy="2623800"/>
          </a:xfrm>
        </p:grpSpPr>
        <p:sp>
          <p:nvSpPr>
            <p:cNvPr id="477" name="Google Shape;477;p17"/>
            <p:cNvSpPr/>
            <p:nvPr/>
          </p:nvSpPr>
          <p:spPr>
            <a:xfrm>
              <a:off x="3154238" y="-1361450"/>
              <a:ext cx="2812100" cy="2623800"/>
            </a:xfrm>
            <a:custGeom>
              <a:rect b="b" l="l" r="r" t="t"/>
              <a:pathLst>
                <a:path extrusionOk="0" fill="none" h="104952" w="112484">
                  <a:moveTo>
                    <a:pt x="112483" y="0"/>
                  </a:moveTo>
                  <a:lnTo>
                    <a:pt x="112483" y="48710"/>
                  </a:lnTo>
                  <a:cubicBezTo>
                    <a:pt x="112483" y="79775"/>
                    <a:pt x="87307" y="104951"/>
                    <a:pt x="56242" y="104951"/>
                  </a:cubicBezTo>
                  <a:lnTo>
                    <a:pt x="56242" y="104951"/>
                  </a:lnTo>
                  <a:cubicBezTo>
                    <a:pt x="25177" y="104951"/>
                    <a:pt x="0" y="79775"/>
                    <a:pt x="0" y="48710"/>
                  </a:cubicBezTo>
                  <a:lnTo>
                    <a:pt x="0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3356238" y="-1361450"/>
              <a:ext cx="2408100" cy="2421775"/>
            </a:xfrm>
            <a:custGeom>
              <a:rect b="b" l="l" r="r" t="t"/>
              <a:pathLst>
                <a:path extrusionOk="0" fill="none" h="96871" w="96324">
                  <a:moveTo>
                    <a:pt x="1" y="0"/>
                  </a:moveTo>
                  <a:lnTo>
                    <a:pt x="1" y="48710"/>
                  </a:lnTo>
                  <a:cubicBezTo>
                    <a:pt x="1" y="75301"/>
                    <a:pt x="21570" y="96871"/>
                    <a:pt x="48162" y="96871"/>
                  </a:cubicBezTo>
                  <a:lnTo>
                    <a:pt x="48162" y="96871"/>
                  </a:lnTo>
                  <a:cubicBezTo>
                    <a:pt x="74753" y="96871"/>
                    <a:pt x="96323" y="75301"/>
                    <a:pt x="96323" y="48710"/>
                  </a:cubicBezTo>
                  <a:lnTo>
                    <a:pt x="96323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3255238" y="-1361450"/>
              <a:ext cx="2610100" cy="2522775"/>
            </a:xfrm>
            <a:custGeom>
              <a:rect b="b" l="l" r="r" t="t"/>
              <a:pathLst>
                <a:path extrusionOk="0" fill="none" h="100911" w="104404">
                  <a:moveTo>
                    <a:pt x="0" y="0"/>
                  </a:moveTo>
                  <a:lnTo>
                    <a:pt x="0" y="48755"/>
                  </a:lnTo>
                  <a:cubicBezTo>
                    <a:pt x="0" y="77561"/>
                    <a:pt x="23351" y="100911"/>
                    <a:pt x="52156" y="100911"/>
                  </a:cubicBezTo>
                  <a:lnTo>
                    <a:pt x="52156" y="100911"/>
                  </a:lnTo>
                  <a:cubicBezTo>
                    <a:pt x="81007" y="100911"/>
                    <a:pt x="104403" y="77515"/>
                    <a:pt x="104403" y="48664"/>
                  </a:cubicBezTo>
                  <a:lnTo>
                    <a:pt x="104403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bg>
      <p:bgPr>
        <a:solidFill>
          <a:schemeClr val="dk2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8"/>
          <p:cNvSpPr/>
          <p:nvPr/>
        </p:nvSpPr>
        <p:spPr>
          <a:xfrm rot="-5400000">
            <a:off x="7872650" y="3584625"/>
            <a:ext cx="717600" cy="1847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8"/>
          <p:cNvSpPr txBox="1"/>
          <p:nvPr>
            <p:ph idx="1" type="subTitle"/>
          </p:nvPr>
        </p:nvSpPr>
        <p:spPr>
          <a:xfrm>
            <a:off x="715100" y="2938175"/>
            <a:ext cx="34467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18"/>
          <p:cNvSpPr txBox="1"/>
          <p:nvPr>
            <p:ph type="title"/>
          </p:nvPr>
        </p:nvSpPr>
        <p:spPr>
          <a:xfrm>
            <a:off x="715124" y="965200"/>
            <a:ext cx="3446700" cy="19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4" name="Google Shape;484;p18"/>
          <p:cNvSpPr/>
          <p:nvPr>
            <p:ph idx="2" type="pic"/>
          </p:nvPr>
        </p:nvSpPr>
        <p:spPr>
          <a:xfrm>
            <a:off x="4648900" y="681750"/>
            <a:ext cx="3780000" cy="37800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485" name="Google Shape;485;p18"/>
          <p:cNvGrpSpPr/>
          <p:nvPr/>
        </p:nvGrpSpPr>
        <p:grpSpPr>
          <a:xfrm>
            <a:off x="8428350" y="1995576"/>
            <a:ext cx="964775" cy="2169138"/>
            <a:chOff x="8428350" y="1614576"/>
            <a:chExt cx="964775" cy="2169138"/>
          </a:xfrm>
        </p:grpSpPr>
        <p:sp>
          <p:nvSpPr>
            <p:cNvPr id="486" name="Google Shape;486;p18"/>
            <p:cNvSpPr/>
            <p:nvPr/>
          </p:nvSpPr>
          <p:spPr>
            <a:xfrm>
              <a:off x="8428350" y="1614576"/>
              <a:ext cx="31" cy="216913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8429046" y="1615245"/>
              <a:ext cx="950090" cy="31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8" name="Google Shape;488;p18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489" name="Google Shape;489;p18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8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8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8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8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8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8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8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8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8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8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8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2" name="Google Shape;502;p18"/>
          <p:cNvGrpSpPr/>
          <p:nvPr/>
        </p:nvGrpSpPr>
        <p:grpSpPr>
          <a:xfrm flipH="1"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503" name="Google Shape;503;p18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18"/>
          <p:cNvSpPr/>
          <p:nvPr/>
        </p:nvSpPr>
        <p:spPr>
          <a:xfrm>
            <a:off x="305125" y="1381275"/>
            <a:ext cx="107300" cy="281350"/>
          </a:xfrm>
          <a:custGeom>
            <a:rect b="b" l="l" r="r" t="t"/>
            <a:pathLst>
              <a:path extrusionOk="0" fill="none" h="11254" w="4292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cap="flat" cmpd="sng" w="9700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8"/>
          <p:cNvSpPr/>
          <p:nvPr/>
        </p:nvSpPr>
        <p:spPr>
          <a:xfrm>
            <a:off x="128800" y="2977795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8"/>
          <p:cNvSpPr/>
          <p:nvPr/>
        </p:nvSpPr>
        <p:spPr>
          <a:xfrm>
            <a:off x="128800" y="3255256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8"/>
          <p:cNvSpPr/>
          <p:nvPr/>
        </p:nvSpPr>
        <p:spPr>
          <a:xfrm>
            <a:off x="128800" y="3532717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" name="Google Shape;511;p18"/>
          <p:cNvGrpSpPr/>
          <p:nvPr/>
        </p:nvGrpSpPr>
        <p:grpSpPr>
          <a:xfrm rot="5400000">
            <a:off x="261135" y="257188"/>
            <a:ext cx="453975" cy="948400"/>
            <a:chOff x="7520035" y="2360625"/>
            <a:chExt cx="453975" cy="948400"/>
          </a:xfrm>
        </p:grpSpPr>
        <p:grpSp>
          <p:nvGrpSpPr>
            <p:cNvPr id="512" name="Google Shape;512;p18"/>
            <p:cNvGrpSpPr/>
            <p:nvPr/>
          </p:nvGrpSpPr>
          <p:grpSpPr>
            <a:xfrm flipH="1">
              <a:off x="7520885" y="2813700"/>
              <a:ext cx="453125" cy="495325"/>
              <a:chOff x="4291875" y="1071125"/>
              <a:chExt cx="453125" cy="495325"/>
            </a:xfrm>
          </p:grpSpPr>
          <p:sp>
            <p:nvSpPr>
              <p:cNvPr id="513" name="Google Shape;513;p18"/>
              <p:cNvSpPr/>
              <p:nvPr/>
            </p:nvSpPr>
            <p:spPr>
              <a:xfrm>
                <a:off x="4702750" y="1071125"/>
                <a:ext cx="42250" cy="42250"/>
              </a:xfrm>
              <a:custGeom>
                <a:rect b="b" l="l" r="r" t="t"/>
                <a:pathLst>
                  <a:path extrusionOk="0" h="1690" w="169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4702750" y="1297675"/>
                <a:ext cx="42250" cy="42250"/>
              </a:xfrm>
              <a:custGeom>
                <a:rect b="b" l="l" r="r" t="t"/>
                <a:pathLst>
                  <a:path extrusionOk="0" h="1690" w="169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4702750" y="1524200"/>
                <a:ext cx="42250" cy="42250"/>
              </a:xfrm>
              <a:custGeom>
                <a:rect b="b" l="l" r="r" t="t"/>
                <a:pathLst>
                  <a:path extrusionOk="0" h="1690" w="169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4497325" y="1071125"/>
                <a:ext cx="42250" cy="42250"/>
              </a:xfrm>
              <a:custGeom>
                <a:rect b="b" l="l" r="r" t="t"/>
                <a:pathLst>
                  <a:path extrusionOk="0" h="1690" w="169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4497325" y="1297675"/>
                <a:ext cx="42250" cy="42250"/>
              </a:xfrm>
              <a:custGeom>
                <a:rect b="b" l="l" r="r" t="t"/>
                <a:pathLst>
                  <a:path extrusionOk="0" h="1690" w="169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4497325" y="1524200"/>
                <a:ext cx="42250" cy="42250"/>
              </a:xfrm>
              <a:custGeom>
                <a:rect b="b" l="l" r="r" t="t"/>
                <a:pathLst>
                  <a:path extrusionOk="0" h="1690" w="169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4291875" y="1297675"/>
                <a:ext cx="42275" cy="42250"/>
              </a:xfrm>
              <a:custGeom>
                <a:rect b="b" l="l" r="r" t="t"/>
                <a:pathLst>
                  <a:path extrusionOk="0" h="1690" w="1691">
                    <a:moveTo>
                      <a:pt x="846" y="0"/>
                    </a:moveTo>
                    <a:cubicBezTo>
                      <a:pt x="366" y="0"/>
                      <a:pt x="1" y="365"/>
                      <a:pt x="1" y="845"/>
                    </a:cubicBezTo>
                    <a:cubicBezTo>
                      <a:pt x="1" y="1301"/>
                      <a:pt x="366" y="1689"/>
                      <a:pt x="846" y="1689"/>
                    </a:cubicBezTo>
                    <a:cubicBezTo>
                      <a:pt x="1302" y="1689"/>
                      <a:pt x="1690" y="1301"/>
                      <a:pt x="1690" y="845"/>
                    </a:cubicBezTo>
                    <a:cubicBezTo>
                      <a:pt x="1690" y="365"/>
                      <a:pt x="1302" y="0"/>
                      <a:pt x="8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4291875" y="1524200"/>
                <a:ext cx="42275" cy="42250"/>
              </a:xfrm>
              <a:custGeom>
                <a:rect b="b" l="l" r="r" t="t"/>
                <a:pathLst>
                  <a:path extrusionOk="0" h="1690" w="1691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1" name="Google Shape;521;p18"/>
            <p:cNvGrpSpPr/>
            <p:nvPr/>
          </p:nvGrpSpPr>
          <p:grpSpPr>
            <a:xfrm flipH="1">
              <a:off x="7520035" y="2360625"/>
              <a:ext cx="453975" cy="495325"/>
              <a:chOff x="4291875" y="618050"/>
              <a:chExt cx="453975" cy="495325"/>
            </a:xfrm>
          </p:grpSpPr>
          <p:sp>
            <p:nvSpPr>
              <p:cNvPr id="522" name="Google Shape;522;p18"/>
              <p:cNvSpPr/>
              <p:nvPr/>
            </p:nvSpPr>
            <p:spPr>
              <a:xfrm>
                <a:off x="4497325" y="618050"/>
                <a:ext cx="42250" cy="42250"/>
              </a:xfrm>
              <a:custGeom>
                <a:rect b="b" l="l" r="r" t="t"/>
                <a:pathLst>
                  <a:path extrusionOk="0" h="1690" w="169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4497325" y="844575"/>
                <a:ext cx="42250" cy="42250"/>
              </a:xfrm>
              <a:custGeom>
                <a:rect b="b" l="l" r="r" t="t"/>
                <a:pathLst>
                  <a:path extrusionOk="0" h="1690" w="169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4291875" y="618050"/>
                <a:ext cx="42275" cy="42250"/>
              </a:xfrm>
              <a:custGeom>
                <a:rect b="b" l="l" r="r" t="t"/>
                <a:pathLst>
                  <a:path extrusionOk="0" h="1690" w="1691">
                    <a:moveTo>
                      <a:pt x="846" y="0"/>
                    </a:moveTo>
                    <a:cubicBezTo>
                      <a:pt x="366" y="0"/>
                      <a:pt x="1" y="365"/>
                      <a:pt x="1" y="845"/>
                    </a:cubicBezTo>
                    <a:cubicBezTo>
                      <a:pt x="1" y="1301"/>
                      <a:pt x="366" y="1689"/>
                      <a:pt x="846" y="1689"/>
                    </a:cubicBezTo>
                    <a:cubicBezTo>
                      <a:pt x="1302" y="1689"/>
                      <a:pt x="1690" y="1301"/>
                      <a:pt x="1690" y="845"/>
                    </a:cubicBezTo>
                    <a:cubicBezTo>
                      <a:pt x="1690" y="365"/>
                      <a:pt x="1302" y="0"/>
                      <a:pt x="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4291875" y="844575"/>
                <a:ext cx="42275" cy="42250"/>
              </a:xfrm>
              <a:custGeom>
                <a:rect b="b" l="l" r="r" t="t"/>
                <a:pathLst>
                  <a:path extrusionOk="0" h="1690" w="1691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4291875" y="1071125"/>
                <a:ext cx="42275" cy="42250"/>
              </a:xfrm>
              <a:custGeom>
                <a:rect b="b" l="l" r="r" t="t"/>
                <a:pathLst>
                  <a:path extrusionOk="0" h="1690" w="1691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4703600" y="618050"/>
                <a:ext cx="42250" cy="42250"/>
              </a:xfrm>
              <a:custGeom>
                <a:rect b="b" l="l" r="r" t="t"/>
                <a:pathLst>
                  <a:path extrusionOk="0" h="1690" w="169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4703600" y="844575"/>
                <a:ext cx="42250" cy="42250"/>
              </a:xfrm>
              <a:custGeom>
                <a:rect b="b" l="l" r="r" t="t"/>
                <a:pathLst>
                  <a:path extrusionOk="0" h="1690" w="169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bg>
      <p:bgPr>
        <a:solidFill>
          <a:schemeClr val="dk2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9"/>
          <p:cNvSpPr txBox="1"/>
          <p:nvPr>
            <p:ph idx="1" type="subTitle"/>
          </p:nvPr>
        </p:nvSpPr>
        <p:spPr>
          <a:xfrm>
            <a:off x="715100" y="2490800"/>
            <a:ext cx="27471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19"/>
          <p:cNvSpPr txBox="1"/>
          <p:nvPr>
            <p:ph type="title"/>
          </p:nvPr>
        </p:nvSpPr>
        <p:spPr>
          <a:xfrm>
            <a:off x="715133" y="1669000"/>
            <a:ext cx="2747100" cy="9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32" name="Google Shape;532;p19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533" name="Google Shape;533;p19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19"/>
          <p:cNvSpPr/>
          <p:nvPr/>
        </p:nvSpPr>
        <p:spPr>
          <a:xfrm flipH="1" rot="10800000">
            <a:off x="0" y="-6275"/>
            <a:ext cx="717600" cy="1452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9"/>
          <p:cNvSpPr/>
          <p:nvPr/>
        </p:nvSpPr>
        <p:spPr>
          <a:xfrm>
            <a:off x="76373" y="2820025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9"/>
          <p:cNvSpPr/>
          <p:nvPr/>
        </p:nvSpPr>
        <p:spPr>
          <a:xfrm>
            <a:off x="76373" y="3160775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9"/>
          <p:cNvSpPr/>
          <p:nvPr/>
        </p:nvSpPr>
        <p:spPr>
          <a:xfrm>
            <a:off x="76373" y="3501524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19"/>
          <p:cNvGrpSpPr/>
          <p:nvPr/>
        </p:nvGrpSpPr>
        <p:grpSpPr>
          <a:xfrm>
            <a:off x="8428350" y="1271828"/>
            <a:ext cx="964775" cy="2649625"/>
            <a:chOff x="8428350" y="1134178"/>
            <a:chExt cx="964775" cy="2649625"/>
          </a:xfrm>
        </p:grpSpPr>
        <p:sp>
          <p:nvSpPr>
            <p:cNvPr id="542" name="Google Shape;542;p19"/>
            <p:cNvSpPr/>
            <p:nvPr/>
          </p:nvSpPr>
          <p:spPr>
            <a:xfrm>
              <a:off x="8428350" y="1134178"/>
              <a:ext cx="31" cy="2649625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8429046" y="1615245"/>
              <a:ext cx="950090" cy="31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4" name="Google Shape;544;p19"/>
            <p:cNvGrpSpPr/>
            <p:nvPr/>
          </p:nvGrpSpPr>
          <p:grpSpPr>
            <a:xfrm>
              <a:off x="8429046" y="1134178"/>
              <a:ext cx="964079" cy="2649625"/>
              <a:chOff x="8429046" y="1134178"/>
              <a:chExt cx="964079" cy="2649625"/>
            </a:xfrm>
          </p:grpSpPr>
          <p:sp>
            <p:nvSpPr>
              <p:cNvPr id="545" name="Google Shape;545;p19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9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9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9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9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9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9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9"/>
              <p:cNvSpPr/>
              <p:nvPr/>
            </p:nvSpPr>
            <p:spPr>
              <a:xfrm>
                <a:off x="9152244" y="1134178"/>
                <a:ext cx="31" cy="2649625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9"/>
              <p:cNvSpPr/>
              <p:nvPr/>
            </p:nvSpPr>
            <p:spPr>
              <a:xfrm>
                <a:off x="8911401" y="1134178"/>
                <a:ext cx="31" cy="2649625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9"/>
              <p:cNvSpPr/>
              <p:nvPr/>
            </p:nvSpPr>
            <p:spPr>
              <a:xfrm>
                <a:off x="8669876" y="1134178"/>
                <a:ext cx="31" cy="2649625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9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9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9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8" name="Google Shape;558;p19"/>
          <p:cNvSpPr/>
          <p:nvPr/>
        </p:nvSpPr>
        <p:spPr>
          <a:xfrm>
            <a:off x="8428346" y="1512020"/>
            <a:ext cx="950090" cy="31"/>
          </a:xfrm>
          <a:custGeom>
            <a:rect b="b" l="l" r="r" t="t"/>
            <a:pathLst>
              <a:path extrusionOk="0" fill="none" h="1" w="85459">
                <a:moveTo>
                  <a:pt x="0" y="1"/>
                </a:moveTo>
                <a:lnTo>
                  <a:pt x="85458" y="1"/>
                </a:lnTo>
              </a:path>
            </a:pathLst>
          </a:custGeom>
          <a:noFill/>
          <a:ln cap="flat" cmpd="sng" w="9700">
            <a:solidFill>
              <a:schemeClr val="lt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9"/>
          <p:cNvSpPr/>
          <p:nvPr/>
        </p:nvSpPr>
        <p:spPr>
          <a:xfrm>
            <a:off x="8428346" y="1271820"/>
            <a:ext cx="950090" cy="31"/>
          </a:xfrm>
          <a:custGeom>
            <a:rect b="b" l="l" r="r" t="t"/>
            <a:pathLst>
              <a:path extrusionOk="0" fill="none" h="1" w="85459">
                <a:moveTo>
                  <a:pt x="0" y="1"/>
                </a:moveTo>
                <a:lnTo>
                  <a:pt x="85458" y="1"/>
                </a:lnTo>
              </a:path>
            </a:pathLst>
          </a:custGeom>
          <a:noFill/>
          <a:ln cap="flat" cmpd="sng" w="9700">
            <a:solidFill>
              <a:schemeClr val="lt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bg>
      <p:bgPr>
        <a:solidFill>
          <a:schemeClr val="dk2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0"/>
          <p:cNvSpPr txBox="1"/>
          <p:nvPr>
            <p:ph idx="1" type="subTitle"/>
          </p:nvPr>
        </p:nvSpPr>
        <p:spPr>
          <a:xfrm>
            <a:off x="5681775" y="2490800"/>
            <a:ext cx="27471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20"/>
          <p:cNvSpPr txBox="1"/>
          <p:nvPr>
            <p:ph type="title"/>
          </p:nvPr>
        </p:nvSpPr>
        <p:spPr>
          <a:xfrm>
            <a:off x="5855700" y="1669000"/>
            <a:ext cx="2399400" cy="9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63" name="Google Shape;563;p20"/>
          <p:cNvGrpSpPr/>
          <p:nvPr/>
        </p:nvGrpSpPr>
        <p:grpSpPr>
          <a:xfrm flipH="1"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564" name="Google Shape;564;p20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20"/>
          <p:cNvSpPr/>
          <p:nvPr/>
        </p:nvSpPr>
        <p:spPr>
          <a:xfrm flipH="1">
            <a:off x="76291" y="3650200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0"/>
          <p:cNvSpPr/>
          <p:nvPr/>
        </p:nvSpPr>
        <p:spPr>
          <a:xfrm flipH="1">
            <a:off x="76291" y="3993700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0"/>
          <p:cNvSpPr/>
          <p:nvPr/>
        </p:nvSpPr>
        <p:spPr>
          <a:xfrm flipH="1">
            <a:off x="81929" y="4337199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0"/>
          <p:cNvSpPr/>
          <p:nvPr/>
        </p:nvSpPr>
        <p:spPr>
          <a:xfrm rot="5400000">
            <a:off x="695150" y="-716175"/>
            <a:ext cx="717600" cy="213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20"/>
          <p:cNvGrpSpPr/>
          <p:nvPr/>
        </p:nvGrpSpPr>
        <p:grpSpPr>
          <a:xfrm flipH="1">
            <a:off x="8428875" y="2697426"/>
            <a:ext cx="964079" cy="2169138"/>
            <a:chOff x="-248979" y="1614576"/>
            <a:chExt cx="964079" cy="2169138"/>
          </a:xfrm>
        </p:grpSpPr>
        <p:grpSp>
          <p:nvGrpSpPr>
            <p:cNvPr id="573" name="Google Shape;573;p20"/>
            <p:cNvGrpSpPr/>
            <p:nvPr/>
          </p:nvGrpSpPr>
          <p:grpSpPr>
            <a:xfrm>
              <a:off x="-248979" y="1614576"/>
              <a:ext cx="964079" cy="2169138"/>
              <a:chOff x="8429046" y="1614576"/>
              <a:chExt cx="964079" cy="2169138"/>
            </a:xfrm>
          </p:grpSpPr>
          <p:sp>
            <p:nvSpPr>
              <p:cNvPr id="574" name="Google Shape;574;p20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0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0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0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0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0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0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0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0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0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0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0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0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7" name="Google Shape;587;p20"/>
            <p:cNvSpPr/>
            <p:nvPr/>
          </p:nvSpPr>
          <p:spPr>
            <a:xfrm>
              <a:off x="-248979" y="1615249"/>
              <a:ext cx="950090" cy="31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878475" y="1514850"/>
            <a:ext cx="3643200" cy="15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3"/>
          <p:cNvSpPr txBox="1"/>
          <p:nvPr>
            <p:ph hasCustomPrompt="1" idx="2" type="title"/>
          </p:nvPr>
        </p:nvSpPr>
        <p:spPr>
          <a:xfrm>
            <a:off x="2605163" y="1874400"/>
            <a:ext cx="116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/>
          <p:nvPr>
            <p:ph idx="1" type="subTitle"/>
          </p:nvPr>
        </p:nvSpPr>
        <p:spPr>
          <a:xfrm>
            <a:off x="3878507" y="2951225"/>
            <a:ext cx="34320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3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75" name="Google Shape;75;p3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flipH="1" rot="-5400000">
            <a:off x="-24" y="2922650"/>
            <a:ext cx="2220024" cy="2220024"/>
          </a:xfrm>
          <a:custGeom>
            <a:rect b="b" l="l" r="r" t="t"/>
            <a:pathLst>
              <a:path extrusionOk="0" h="125107" w="125107">
                <a:moveTo>
                  <a:pt x="1" y="1"/>
                </a:moveTo>
                <a:lnTo>
                  <a:pt x="1" y="21000"/>
                </a:lnTo>
                <a:cubicBezTo>
                  <a:pt x="1" y="26684"/>
                  <a:pt x="4589" y="31271"/>
                  <a:pt x="10272" y="31271"/>
                </a:cubicBezTo>
                <a:lnTo>
                  <a:pt x="21000" y="31271"/>
                </a:lnTo>
                <a:cubicBezTo>
                  <a:pt x="26683" y="31271"/>
                  <a:pt x="31271" y="35882"/>
                  <a:pt x="31271" y="41566"/>
                </a:cubicBezTo>
                <a:lnTo>
                  <a:pt x="31271" y="52271"/>
                </a:lnTo>
                <a:cubicBezTo>
                  <a:pt x="31271" y="57954"/>
                  <a:pt x="35882" y="62565"/>
                  <a:pt x="41543" y="62565"/>
                </a:cubicBezTo>
                <a:lnTo>
                  <a:pt x="52271" y="62565"/>
                </a:lnTo>
                <a:cubicBezTo>
                  <a:pt x="57954" y="62565"/>
                  <a:pt x="62542" y="67153"/>
                  <a:pt x="62542" y="72836"/>
                </a:cubicBezTo>
                <a:lnTo>
                  <a:pt x="62542" y="83564"/>
                </a:lnTo>
                <a:cubicBezTo>
                  <a:pt x="62542" y="89225"/>
                  <a:pt x="67153" y="93835"/>
                  <a:pt x="72836" y="93835"/>
                </a:cubicBezTo>
                <a:lnTo>
                  <a:pt x="83541" y="93835"/>
                </a:lnTo>
                <a:cubicBezTo>
                  <a:pt x="89225" y="93835"/>
                  <a:pt x="93836" y="98423"/>
                  <a:pt x="93836" y="104107"/>
                </a:cubicBezTo>
                <a:lnTo>
                  <a:pt x="93836" y="114835"/>
                </a:lnTo>
                <a:cubicBezTo>
                  <a:pt x="93836" y="120518"/>
                  <a:pt x="98423" y="125106"/>
                  <a:pt x="104107" y="125106"/>
                </a:cubicBezTo>
                <a:lnTo>
                  <a:pt x="114835" y="125106"/>
                </a:lnTo>
                <a:cubicBezTo>
                  <a:pt x="120495" y="125106"/>
                  <a:pt x="125106" y="120518"/>
                  <a:pt x="125106" y="114835"/>
                </a:cubicBezTo>
                <a:lnTo>
                  <a:pt x="125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 flipH="1">
            <a:off x="328210" y="3776725"/>
            <a:ext cx="676225" cy="676800"/>
          </a:xfrm>
          <a:custGeom>
            <a:rect b="b" l="l" r="r" t="t"/>
            <a:pathLst>
              <a:path extrusionOk="0" h="27072" w="27049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 flipH="1">
            <a:off x="642060" y="4091150"/>
            <a:ext cx="459950" cy="459375"/>
          </a:xfrm>
          <a:custGeom>
            <a:rect b="b" l="l" r="r" t="t"/>
            <a:pathLst>
              <a:path extrusionOk="0" fill="none" h="18375" w="18398">
                <a:moveTo>
                  <a:pt x="18398" y="9199"/>
                </a:moveTo>
                <a:cubicBezTo>
                  <a:pt x="18398" y="14266"/>
                  <a:pt x="14289" y="18375"/>
                  <a:pt x="9199" y="18375"/>
                </a:cubicBezTo>
                <a:cubicBezTo>
                  <a:pt x="4132" y="18375"/>
                  <a:pt x="1" y="14266"/>
                  <a:pt x="1" y="9199"/>
                </a:cubicBezTo>
                <a:cubicBezTo>
                  <a:pt x="1" y="4109"/>
                  <a:pt x="4132" y="0"/>
                  <a:pt x="9199" y="0"/>
                </a:cubicBezTo>
                <a:cubicBezTo>
                  <a:pt x="14289" y="0"/>
                  <a:pt x="18398" y="4109"/>
                  <a:pt x="18398" y="9199"/>
                </a:cubicBezTo>
                <a:close/>
              </a:path>
            </a:pathLst>
          </a:custGeom>
          <a:solidFill>
            <a:schemeClr val="lt1"/>
          </a:solidFill>
          <a:ln cap="flat" cmpd="sng" w="9700">
            <a:solidFill>
              <a:schemeClr val="lt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"/>
          <p:cNvSpPr/>
          <p:nvPr/>
        </p:nvSpPr>
        <p:spPr>
          <a:xfrm>
            <a:off x="8284600" y="3910856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"/>
          <p:cNvSpPr/>
          <p:nvPr/>
        </p:nvSpPr>
        <p:spPr>
          <a:xfrm>
            <a:off x="8284600" y="4188317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rgbClr val="5CC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8284600" y="3633395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rgbClr val="F8A1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bg>
      <p:bgPr>
        <a:solidFill>
          <a:schemeClr val="dk2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1"/>
          <p:cNvSpPr txBox="1"/>
          <p:nvPr>
            <p:ph idx="1" type="subTitle"/>
          </p:nvPr>
        </p:nvSpPr>
        <p:spPr>
          <a:xfrm>
            <a:off x="715100" y="2490800"/>
            <a:ext cx="27471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21"/>
          <p:cNvSpPr txBox="1"/>
          <p:nvPr>
            <p:ph type="title"/>
          </p:nvPr>
        </p:nvSpPr>
        <p:spPr>
          <a:xfrm>
            <a:off x="847300" y="1669000"/>
            <a:ext cx="2482800" cy="9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91" name="Google Shape;591;p21"/>
          <p:cNvGrpSpPr/>
          <p:nvPr/>
        </p:nvGrpSpPr>
        <p:grpSpPr>
          <a:xfrm>
            <a:off x="8428350" y="1995576"/>
            <a:ext cx="964775" cy="2169138"/>
            <a:chOff x="8428350" y="1614576"/>
            <a:chExt cx="964775" cy="2169138"/>
          </a:xfrm>
        </p:grpSpPr>
        <p:sp>
          <p:nvSpPr>
            <p:cNvPr id="592" name="Google Shape;592;p21"/>
            <p:cNvSpPr/>
            <p:nvPr/>
          </p:nvSpPr>
          <p:spPr>
            <a:xfrm>
              <a:off x="8428350" y="1614576"/>
              <a:ext cx="31" cy="216913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8429046" y="1615245"/>
              <a:ext cx="950090" cy="31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4" name="Google Shape;594;p21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595" name="Google Shape;595;p21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1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1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1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1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1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1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1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8" name="Google Shape;608;p21"/>
          <p:cNvSpPr/>
          <p:nvPr/>
        </p:nvSpPr>
        <p:spPr>
          <a:xfrm rot="-5400000">
            <a:off x="7872650" y="3584625"/>
            <a:ext cx="717600" cy="1847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21"/>
          <p:cNvGrpSpPr/>
          <p:nvPr/>
        </p:nvGrpSpPr>
        <p:grpSpPr>
          <a:xfrm flipH="1"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610" name="Google Shape;610;p21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21"/>
          <p:cNvSpPr/>
          <p:nvPr/>
        </p:nvSpPr>
        <p:spPr>
          <a:xfrm>
            <a:off x="128800" y="2977795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1"/>
          <p:cNvSpPr/>
          <p:nvPr/>
        </p:nvSpPr>
        <p:spPr>
          <a:xfrm>
            <a:off x="128800" y="3255256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1"/>
          <p:cNvSpPr/>
          <p:nvPr/>
        </p:nvSpPr>
        <p:spPr>
          <a:xfrm>
            <a:off x="128800" y="3532717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1_1_1_1">
    <p:bg>
      <p:bgPr>
        <a:solidFill>
          <a:schemeClr val="dk2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2"/>
          <p:cNvSpPr txBox="1"/>
          <p:nvPr>
            <p:ph idx="1" type="subTitle"/>
          </p:nvPr>
        </p:nvSpPr>
        <p:spPr>
          <a:xfrm>
            <a:off x="2021200" y="2396150"/>
            <a:ext cx="5101500" cy="11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22"/>
          <p:cNvSpPr txBox="1"/>
          <p:nvPr>
            <p:ph type="title"/>
          </p:nvPr>
        </p:nvSpPr>
        <p:spPr>
          <a:xfrm>
            <a:off x="2021293" y="1574350"/>
            <a:ext cx="5101500" cy="9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20" name="Google Shape;620;p22"/>
          <p:cNvGrpSpPr/>
          <p:nvPr/>
        </p:nvGrpSpPr>
        <p:grpSpPr>
          <a:xfrm>
            <a:off x="-248979" y="2697426"/>
            <a:ext cx="964079" cy="2169138"/>
            <a:chOff x="-248979" y="1614576"/>
            <a:chExt cx="964079" cy="2169138"/>
          </a:xfrm>
        </p:grpSpPr>
        <p:grpSp>
          <p:nvGrpSpPr>
            <p:cNvPr id="621" name="Google Shape;621;p22"/>
            <p:cNvGrpSpPr/>
            <p:nvPr/>
          </p:nvGrpSpPr>
          <p:grpSpPr>
            <a:xfrm>
              <a:off x="-248979" y="1614576"/>
              <a:ext cx="964079" cy="2169138"/>
              <a:chOff x="8429046" y="1614576"/>
              <a:chExt cx="964079" cy="2169138"/>
            </a:xfrm>
          </p:grpSpPr>
          <p:sp>
            <p:nvSpPr>
              <p:cNvPr id="622" name="Google Shape;622;p22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2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2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2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2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2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2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2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2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2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2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2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2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5" name="Google Shape;635;p22"/>
            <p:cNvSpPr/>
            <p:nvPr/>
          </p:nvSpPr>
          <p:spPr>
            <a:xfrm>
              <a:off x="-248979" y="1615249"/>
              <a:ext cx="950090" cy="31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22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637" name="Google Shape;637;p22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22"/>
          <p:cNvSpPr/>
          <p:nvPr/>
        </p:nvSpPr>
        <p:spPr>
          <a:xfrm>
            <a:off x="8497186" y="3650200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2"/>
          <p:cNvSpPr/>
          <p:nvPr/>
        </p:nvSpPr>
        <p:spPr>
          <a:xfrm>
            <a:off x="8497186" y="3993700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2"/>
          <p:cNvSpPr/>
          <p:nvPr/>
        </p:nvSpPr>
        <p:spPr>
          <a:xfrm flipH="1" rot="10800000">
            <a:off x="8426450" y="-28700"/>
            <a:ext cx="717600" cy="213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ed Hat Display"/>
              <a:buNone/>
              <a:defRPr b="1" sz="3000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ed Hat Display"/>
              <a:buNone/>
              <a:defRPr b="1" sz="3000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ed Hat Display"/>
              <a:buNone/>
              <a:defRPr b="1" sz="3000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ed Hat Display"/>
              <a:buNone/>
              <a:defRPr b="1" sz="3000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ed Hat Display"/>
              <a:buNone/>
              <a:defRPr b="1" sz="3000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ed Hat Display"/>
              <a:buNone/>
              <a:defRPr b="1" sz="3000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ed Hat Display"/>
              <a:buNone/>
              <a:defRPr b="1" sz="3000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ed Hat Display"/>
              <a:buNone/>
              <a:defRPr b="1" sz="3000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grpSp>
        <p:nvGrpSpPr>
          <p:cNvPr id="646" name="Google Shape;646;p23"/>
          <p:cNvGrpSpPr/>
          <p:nvPr/>
        </p:nvGrpSpPr>
        <p:grpSpPr>
          <a:xfrm>
            <a:off x="8428350" y="1995576"/>
            <a:ext cx="964775" cy="2169138"/>
            <a:chOff x="8428350" y="1614576"/>
            <a:chExt cx="964775" cy="2169138"/>
          </a:xfrm>
        </p:grpSpPr>
        <p:sp>
          <p:nvSpPr>
            <p:cNvPr id="647" name="Google Shape;647;p23"/>
            <p:cNvSpPr/>
            <p:nvPr/>
          </p:nvSpPr>
          <p:spPr>
            <a:xfrm>
              <a:off x="8428350" y="1614576"/>
              <a:ext cx="31" cy="216913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8429046" y="1615245"/>
              <a:ext cx="950090" cy="31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9" name="Google Shape;649;p23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3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3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3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3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3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3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3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3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3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3" name="Google Shape;663;p23"/>
          <p:cNvGrpSpPr/>
          <p:nvPr/>
        </p:nvGrpSpPr>
        <p:grpSpPr>
          <a:xfrm flipH="1"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664" name="Google Shape;664;p23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23"/>
          <p:cNvSpPr/>
          <p:nvPr/>
        </p:nvSpPr>
        <p:spPr>
          <a:xfrm>
            <a:off x="305125" y="1381275"/>
            <a:ext cx="107300" cy="281350"/>
          </a:xfrm>
          <a:custGeom>
            <a:rect b="b" l="l" r="r" t="t"/>
            <a:pathLst>
              <a:path extrusionOk="0" fill="none" h="11254" w="4292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cap="flat" cmpd="sng" w="9700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23"/>
          <p:cNvGrpSpPr/>
          <p:nvPr/>
        </p:nvGrpSpPr>
        <p:grpSpPr>
          <a:xfrm>
            <a:off x="8034085" y="-9525"/>
            <a:ext cx="1240114" cy="1135083"/>
            <a:chOff x="8034085" y="-9525"/>
            <a:chExt cx="1240114" cy="1135083"/>
          </a:xfrm>
        </p:grpSpPr>
        <p:sp>
          <p:nvSpPr>
            <p:cNvPr id="670" name="Google Shape;670;p23"/>
            <p:cNvSpPr/>
            <p:nvPr/>
          </p:nvSpPr>
          <p:spPr>
            <a:xfrm flipH="1">
              <a:off x="8510882" y="-9525"/>
              <a:ext cx="763317" cy="810113"/>
            </a:xfrm>
            <a:custGeom>
              <a:rect b="b" l="l" r="r" t="t"/>
              <a:pathLst>
                <a:path extrusionOk="0" h="61629" w="58069">
                  <a:moveTo>
                    <a:pt x="1" y="1"/>
                  </a:moveTo>
                  <a:cubicBezTo>
                    <a:pt x="3835" y="503"/>
                    <a:pt x="6780" y="3767"/>
                    <a:pt x="6780" y="7716"/>
                  </a:cubicBezTo>
                  <a:lnTo>
                    <a:pt x="6780" y="61629"/>
                  </a:lnTo>
                  <a:cubicBezTo>
                    <a:pt x="12258" y="60624"/>
                    <a:pt x="17485" y="58913"/>
                    <a:pt x="22370" y="56584"/>
                  </a:cubicBezTo>
                  <a:cubicBezTo>
                    <a:pt x="21982" y="54462"/>
                    <a:pt x="21799" y="52293"/>
                    <a:pt x="21799" y="50079"/>
                  </a:cubicBezTo>
                  <a:cubicBezTo>
                    <a:pt x="21799" y="30564"/>
                    <a:pt x="37206" y="14632"/>
                    <a:pt x="56539" y="13833"/>
                  </a:cubicBezTo>
                  <a:cubicBezTo>
                    <a:pt x="57543" y="9382"/>
                    <a:pt x="58068" y="4771"/>
                    <a:pt x="58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 flipH="1">
              <a:off x="8034085" y="172019"/>
              <a:ext cx="946033" cy="953538"/>
            </a:xfrm>
            <a:custGeom>
              <a:rect b="b" l="l" r="r" t="t"/>
              <a:pathLst>
                <a:path extrusionOk="0" h="72540" w="71969">
                  <a:moveTo>
                    <a:pt x="35699" y="1"/>
                  </a:moveTo>
                  <a:cubicBezTo>
                    <a:pt x="35174" y="1"/>
                    <a:pt x="34672" y="1"/>
                    <a:pt x="34170" y="24"/>
                  </a:cubicBezTo>
                  <a:cubicBezTo>
                    <a:pt x="29902" y="18946"/>
                    <a:pt x="17097" y="34604"/>
                    <a:pt x="1" y="42775"/>
                  </a:cubicBezTo>
                  <a:cubicBezTo>
                    <a:pt x="3059" y="59712"/>
                    <a:pt x="17873" y="72540"/>
                    <a:pt x="35699" y="72540"/>
                  </a:cubicBezTo>
                  <a:cubicBezTo>
                    <a:pt x="55740" y="72540"/>
                    <a:pt x="71969" y="56311"/>
                    <a:pt x="71969" y="36270"/>
                  </a:cubicBezTo>
                  <a:cubicBezTo>
                    <a:pt x="71969" y="16230"/>
                    <a:pt x="55740" y="1"/>
                    <a:pt x="35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 flipH="1">
              <a:off x="8530941" y="172322"/>
              <a:ext cx="456670" cy="561988"/>
            </a:xfrm>
            <a:custGeom>
              <a:rect b="b" l="l" r="r" t="t"/>
              <a:pathLst>
                <a:path extrusionOk="0" h="42753" w="34741">
                  <a:moveTo>
                    <a:pt x="34740" y="1"/>
                  </a:moveTo>
                  <a:lnTo>
                    <a:pt x="34740" y="1"/>
                  </a:lnTo>
                  <a:cubicBezTo>
                    <a:pt x="15407" y="800"/>
                    <a:pt x="0" y="16732"/>
                    <a:pt x="0" y="36247"/>
                  </a:cubicBezTo>
                  <a:cubicBezTo>
                    <a:pt x="0" y="38461"/>
                    <a:pt x="183" y="40630"/>
                    <a:pt x="571" y="42752"/>
                  </a:cubicBezTo>
                  <a:cubicBezTo>
                    <a:pt x="17667" y="34581"/>
                    <a:pt x="30472" y="18923"/>
                    <a:pt x="34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3" name="Google Shape;673;p23"/>
          <p:cNvSpPr/>
          <p:nvPr/>
        </p:nvSpPr>
        <p:spPr>
          <a:xfrm>
            <a:off x="128800" y="2977795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3"/>
          <p:cNvSpPr/>
          <p:nvPr/>
        </p:nvSpPr>
        <p:spPr>
          <a:xfrm>
            <a:off x="128800" y="3255256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3"/>
          <p:cNvSpPr/>
          <p:nvPr/>
        </p:nvSpPr>
        <p:spPr>
          <a:xfrm>
            <a:off x="128800" y="3532717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3"/>
          <p:cNvSpPr/>
          <p:nvPr/>
        </p:nvSpPr>
        <p:spPr>
          <a:xfrm rot="5400000">
            <a:off x="665550" y="-665550"/>
            <a:ext cx="516600" cy="1847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4"/>
          <p:cNvSpPr txBox="1"/>
          <p:nvPr>
            <p:ph idx="1" type="subTitle"/>
          </p:nvPr>
        </p:nvSpPr>
        <p:spPr>
          <a:xfrm>
            <a:off x="720000" y="2542375"/>
            <a:ext cx="2336400" cy="543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79" name="Google Shape;679;p24"/>
          <p:cNvSpPr txBox="1"/>
          <p:nvPr>
            <p:ph idx="2" type="subTitle"/>
          </p:nvPr>
        </p:nvSpPr>
        <p:spPr>
          <a:xfrm>
            <a:off x="720000" y="2917158"/>
            <a:ext cx="23364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24"/>
          <p:cNvSpPr txBox="1"/>
          <p:nvPr>
            <p:ph idx="3" type="subTitle"/>
          </p:nvPr>
        </p:nvSpPr>
        <p:spPr>
          <a:xfrm>
            <a:off x="3403800" y="2917158"/>
            <a:ext cx="23364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1" name="Google Shape;681;p24"/>
          <p:cNvSpPr txBox="1"/>
          <p:nvPr>
            <p:ph idx="4" type="subTitle"/>
          </p:nvPr>
        </p:nvSpPr>
        <p:spPr>
          <a:xfrm>
            <a:off x="6087600" y="2917158"/>
            <a:ext cx="23364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2" name="Google Shape;682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3" name="Google Shape;683;p24"/>
          <p:cNvSpPr txBox="1"/>
          <p:nvPr>
            <p:ph idx="5" type="subTitle"/>
          </p:nvPr>
        </p:nvSpPr>
        <p:spPr>
          <a:xfrm>
            <a:off x="3403800" y="2542375"/>
            <a:ext cx="2336400" cy="543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84" name="Google Shape;684;p24"/>
          <p:cNvSpPr txBox="1"/>
          <p:nvPr>
            <p:ph idx="6" type="subTitle"/>
          </p:nvPr>
        </p:nvSpPr>
        <p:spPr>
          <a:xfrm>
            <a:off x="6087600" y="2542375"/>
            <a:ext cx="2336400" cy="543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grpSp>
        <p:nvGrpSpPr>
          <p:cNvPr id="685" name="Google Shape;685;p24"/>
          <p:cNvGrpSpPr/>
          <p:nvPr/>
        </p:nvGrpSpPr>
        <p:grpSpPr>
          <a:xfrm flipH="1"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686" name="Google Shape;686;p24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24"/>
          <p:cNvSpPr/>
          <p:nvPr/>
        </p:nvSpPr>
        <p:spPr>
          <a:xfrm>
            <a:off x="305125" y="1381275"/>
            <a:ext cx="107300" cy="281350"/>
          </a:xfrm>
          <a:custGeom>
            <a:rect b="b" l="l" r="r" t="t"/>
            <a:pathLst>
              <a:path extrusionOk="0" fill="none" h="11254" w="4292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cap="flat" cmpd="sng" w="9700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4"/>
          <p:cNvSpPr/>
          <p:nvPr/>
        </p:nvSpPr>
        <p:spPr>
          <a:xfrm>
            <a:off x="128800" y="2977795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4"/>
          <p:cNvSpPr/>
          <p:nvPr/>
        </p:nvSpPr>
        <p:spPr>
          <a:xfrm>
            <a:off x="128800" y="3255256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4"/>
          <p:cNvSpPr/>
          <p:nvPr/>
        </p:nvSpPr>
        <p:spPr>
          <a:xfrm>
            <a:off x="128800" y="3532717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4" name="Google Shape;694;p24"/>
          <p:cNvGrpSpPr/>
          <p:nvPr/>
        </p:nvGrpSpPr>
        <p:grpSpPr>
          <a:xfrm>
            <a:off x="8428350" y="1995576"/>
            <a:ext cx="964775" cy="2169138"/>
            <a:chOff x="8428350" y="1614576"/>
            <a:chExt cx="964775" cy="2169138"/>
          </a:xfrm>
        </p:grpSpPr>
        <p:sp>
          <p:nvSpPr>
            <p:cNvPr id="695" name="Google Shape;695;p24"/>
            <p:cNvSpPr/>
            <p:nvPr/>
          </p:nvSpPr>
          <p:spPr>
            <a:xfrm>
              <a:off x="8428350" y="1614576"/>
              <a:ext cx="31" cy="216913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8429046" y="1615245"/>
              <a:ext cx="950090" cy="31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7" name="Google Shape;697;p24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698" name="Google Shape;698;p24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4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4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4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4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4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4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4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4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4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4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4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4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3" name="Google Shape;713;p25"/>
          <p:cNvSpPr txBox="1"/>
          <p:nvPr>
            <p:ph idx="1" type="subTitle"/>
          </p:nvPr>
        </p:nvSpPr>
        <p:spPr>
          <a:xfrm>
            <a:off x="717550" y="322950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14" name="Google Shape;714;p25"/>
          <p:cNvSpPr txBox="1"/>
          <p:nvPr>
            <p:ph idx="2" type="subTitle"/>
          </p:nvPr>
        </p:nvSpPr>
        <p:spPr>
          <a:xfrm>
            <a:off x="717550" y="3793178"/>
            <a:ext cx="23364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5" name="Google Shape;715;p25"/>
          <p:cNvSpPr txBox="1"/>
          <p:nvPr>
            <p:ph idx="3" type="subTitle"/>
          </p:nvPr>
        </p:nvSpPr>
        <p:spPr>
          <a:xfrm>
            <a:off x="3403800" y="3793178"/>
            <a:ext cx="23364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25"/>
          <p:cNvSpPr txBox="1"/>
          <p:nvPr>
            <p:ph idx="4" type="subTitle"/>
          </p:nvPr>
        </p:nvSpPr>
        <p:spPr>
          <a:xfrm>
            <a:off x="6087600" y="3793178"/>
            <a:ext cx="23364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p25"/>
          <p:cNvSpPr txBox="1"/>
          <p:nvPr>
            <p:ph idx="5" type="subTitle"/>
          </p:nvPr>
        </p:nvSpPr>
        <p:spPr>
          <a:xfrm>
            <a:off x="3403800" y="322950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18" name="Google Shape;718;p25"/>
          <p:cNvSpPr txBox="1"/>
          <p:nvPr>
            <p:ph idx="6" type="subTitle"/>
          </p:nvPr>
        </p:nvSpPr>
        <p:spPr>
          <a:xfrm>
            <a:off x="6087600" y="322950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19" name="Google Shape;719;p25"/>
          <p:cNvSpPr/>
          <p:nvPr>
            <p:ph idx="7" type="pic"/>
          </p:nvPr>
        </p:nvSpPr>
        <p:spPr>
          <a:xfrm>
            <a:off x="907600" y="1469213"/>
            <a:ext cx="1956300" cy="1956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20" name="Google Shape;720;p25"/>
          <p:cNvSpPr/>
          <p:nvPr>
            <p:ph idx="8" type="pic"/>
          </p:nvPr>
        </p:nvSpPr>
        <p:spPr>
          <a:xfrm>
            <a:off x="3593850" y="1469213"/>
            <a:ext cx="1956300" cy="1956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21" name="Google Shape;721;p25"/>
          <p:cNvSpPr/>
          <p:nvPr>
            <p:ph idx="9" type="pic"/>
          </p:nvPr>
        </p:nvSpPr>
        <p:spPr>
          <a:xfrm flipH="1">
            <a:off x="6277650" y="1469213"/>
            <a:ext cx="1956300" cy="19563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722" name="Google Shape;722;p25"/>
          <p:cNvGrpSpPr/>
          <p:nvPr/>
        </p:nvGrpSpPr>
        <p:grpSpPr>
          <a:xfrm flipH="1"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723" name="Google Shape;723;p25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7" name="Google Shape;727;p25"/>
          <p:cNvSpPr/>
          <p:nvPr/>
        </p:nvSpPr>
        <p:spPr>
          <a:xfrm>
            <a:off x="305125" y="1381275"/>
            <a:ext cx="107300" cy="281350"/>
          </a:xfrm>
          <a:custGeom>
            <a:rect b="b" l="l" r="r" t="t"/>
            <a:pathLst>
              <a:path extrusionOk="0" fill="none" h="11254" w="4292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cap="flat" cmpd="sng" w="9700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5"/>
          <p:cNvSpPr/>
          <p:nvPr/>
        </p:nvSpPr>
        <p:spPr>
          <a:xfrm>
            <a:off x="128800" y="2977795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rgbClr val="F8A1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5"/>
          <p:cNvSpPr/>
          <p:nvPr/>
        </p:nvSpPr>
        <p:spPr>
          <a:xfrm>
            <a:off x="128800" y="3255256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5"/>
          <p:cNvSpPr/>
          <p:nvPr/>
        </p:nvSpPr>
        <p:spPr>
          <a:xfrm>
            <a:off x="128800" y="3532717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rgbClr val="5CC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1" name="Google Shape;731;p25"/>
          <p:cNvGrpSpPr/>
          <p:nvPr/>
        </p:nvGrpSpPr>
        <p:grpSpPr>
          <a:xfrm>
            <a:off x="8428350" y="1995576"/>
            <a:ext cx="964775" cy="2169138"/>
            <a:chOff x="8428350" y="1614576"/>
            <a:chExt cx="964775" cy="2169138"/>
          </a:xfrm>
        </p:grpSpPr>
        <p:sp>
          <p:nvSpPr>
            <p:cNvPr id="732" name="Google Shape;732;p25"/>
            <p:cNvSpPr/>
            <p:nvPr/>
          </p:nvSpPr>
          <p:spPr>
            <a:xfrm>
              <a:off x="8428350" y="1614576"/>
              <a:ext cx="31" cy="216913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8429046" y="1615245"/>
              <a:ext cx="950090" cy="31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4" name="Google Shape;734;p25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735" name="Google Shape;735;p25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5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5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5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5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5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5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5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5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5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5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5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5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1_1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0" name="Google Shape;750;p26"/>
          <p:cNvSpPr txBox="1"/>
          <p:nvPr>
            <p:ph idx="1" type="subTitle"/>
          </p:nvPr>
        </p:nvSpPr>
        <p:spPr>
          <a:xfrm>
            <a:off x="1721400" y="1284225"/>
            <a:ext cx="57012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51" name="Google Shape;751;p26"/>
          <p:cNvSpPr txBox="1"/>
          <p:nvPr>
            <p:ph idx="2" type="subTitle"/>
          </p:nvPr>
        </p:nvSpPr>
        <p:spPr>
          <a:xfrm>
            <a:off x="1721400" y="1719586"/>
            <a:ext cx="57012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p26"/>
          <p:cNvSpPr txBox="1"/>
          <p:nvPr>
            <p:ph idx="3" type="subTitle"/>
          </p:nvPr>
        </p:nvSpPr>
        <p:spPr>
          <a:xfrm>
            <a:off x="1721400" y="2339051"/>
            <a:ext cx="57012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53" name="Google Shape;753;p26"/>
          <p:cNvSpPr txBox="1"/>
          <p:nvPr>
            <p:ph idx="4" type="subTitle"/>
          </p:nvPr>
        </p:nvSpPr>
        <p:spPr>
          <a:xfrm>
            <a:off x="1721400" y="2774418"/>
            <a:ext cx="57012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26"/>
          <p:cNvSpPr txBox="1"/>
          <p:nvPr>
            <p:ph idx="5" type="subTitle"/>
          </p:nvPr>
        </p:nvSpPr>
        <p:spPr>
          <a:xfrm>
            <a:off x="1721400" y="3393899"/>
            <a:ext cx="57012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55" name="Google Shape;755;p26"/>
          <p:cNvSpPr txBox="1"/>
          <p:nvPr>
            <p:ph idx="6" type="subTitle"/>
          </p:nvPr>
        </p:nvSpPr>
        <p:spPr>
          <a:xfrm>
            <a:off x="1721400" y="3829250"/>
            <a:ext cx="57012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6" name="Google Shape;756;p26"/>
          <p:cNvGrpSpPr/>
          <p:nvPr/>
        </p:nvGrpSpPr>
        <p:grpSpPr>
          <a:xfrm flipH="1"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757" name="Google Shape;757;p26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1" name="Google Shape;761;p26"/>
          <p:cNvSpPr/>
          <p:nvPr/>
        </p:nvSpPr>
        <p:spPr>
          <a:xfrm>
            <a:off x="305125" y="1381275"/>
            <a:ext cx="107300" cy="281350"/>
          </a:xfrm>
          <a:custGeom>
            <a:rect b="b" l="l" r="r" t="t"/>
            <a:pathLst>
              <a:path extrusionOk="0" fill="none" h="11254" w="4292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cap="flat" cmpd="sng" w="9700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6"/>
          <p:cNvSpPr/>
          <p:nvPr/>
        </p:nvSpPr>
        <p:spPr>
          <a:xfrm>
            <a:off x="128800" y="2977795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rgbClr val="F8A1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6"/>
          <p:cNvSpPr/>
          <p:nvPr/>
        </p:nvSpPr>
        <p:spPr>
          <a:xfrm>
            <a:off x="128800" y="3255256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6"/>
          <p:cNvSpPr/>
          <p:nvPr/>
        </p:nvSpPr>
        <p:spPr>
          <a:xfrm>
            <a:off x="128800" y="3532717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rgbClr val="5CC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6"/>
          <p:cNvSpPr/>
          <p:nvPr/>
        </p:nvSpPr>
        <p:spPr>
          <a:xfrm rot="5400000">
            <a:off x="665550" y="-665550"/>
            <a:ext cx="516600" cy="1847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6" name="Google Shape;766;p26"/>
          <p:cNvGrpSpPr/>
          <p:nvPr/>
        </p:nvGrpSpPr>
        <p:grpSpPr>
          <a:xfrm>
            <a:off x="8428350" y="1995576"/>
            <a:ext cx="964775" cy="2169138"/>
            <a:chOff x="8428350" y="1614576"/>
            <a:chExt cx="964775" cy="2169138"/>
          </a:xfrm>
        </p:grpSpPr>
        <p:sp>
          <p:nvSpPr>
            <p:cNvPr id="767" name="Google Shape;767;p26"/>
            <p:cNvSpPr/>
            <p:nvPr/>
          </p:nvSpPr>
          <p:spPr>
            <a:xfrm>
              <a:off x="8428350" y="1614576"/>
              <a:ext cx="31" cy="216913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8429046" y="1615245"/>
              <a:ext cx="950090" cy="31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9" name="Google Shape;769;p26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770" name="Google Shape;770;p26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6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6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7"/>
          <p:cNvSpPr txBox="1"/>
          <p:nvPr>
            <p:ph idx="1" type="subTitle"/>
          </p:nvPr>
        </p:nvSpPr>
        <p:spPr>
          <a:xfrm>
            <a:off x="1928823" y="1670800"/>
            <a:ext cx="2487000" cy="531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85" name="Google Shape;785;p27"/>
          <p:cNvSpPr txBox="1"/>
          <p:nvPr>
            <p:ph idx="2" type="subTitle"/>
          </p:nvPr>
        </p:nvSpPr>
        <p:spPr>
          <a:xfrm>
            <a:off x="1928813" y="2059825"/>
            <a:ext cx="2487000" cy="64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6" name="Google Shape;786;p27"/>
          <p:cNvSpPr txBox="1"/>
          <p:nvPr>
            <p:ph idx="3" type="subTitle"/>
          </p:nvPr>
        </p:nvSpPr>
        <p:spPr>
          <a:xfrm>
            <a:off x="5404412" y="2059825"/>
            <a:ext cx="2487000" cy="64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7" name="Google Shape;787;p27"/>
          <p:cNvSpPr txBox="1"/>
          <p:nvPr>
            <p:ph idx="4" type="subTitle"/>
          </p:nvPr>
        </p:nvSpPr>
        <p:spPr>
          <a:xfrm>
            <a:off x="1928813" y="3468800"/>
            <a:ext cx="2487000" cy="64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8" name="Google Shape;788;p27"/>
          <p:cNvSpPr txBox="1"/>
          <p:nvPr>
            <p:ph idx="5" type="subTitle"/>
          </p:nvPr>
        </p:nvSpPr>
        <p:spPr>
          <a:xfrm>
            <a:off x="5404412" y="3468800"/>
            <a:ext cx="2487000" cy="64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0" name="Google Shape;790;p27"/>
          <p:cNvSpPr txBox="1"/>
          <p:nvPr>
            <p:ph idx="6" type="subTitle"/>
          </p:nvPr>
        </p:nvSpPr>
        <p:spPr>
          <a:xfrm>
            <a:off x="1928823" y="3079750"/>
            <a:ext cx="2487000" cy="531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91" name="Google Shape;791;p27"/>
          <p:cNvSpPr txBox="1"/>
          <p:nvPr>
            <p:ph idx="7" type="subTitle"/>
          </p:nvPr>
        </p:nvSpPr>
        <p:spPr>
          <a:xfrm>
            <a:off x="5404418" y="1670800"/>
            <a:ext cx="2487000" cy="531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92" name="Google Shape;792;p27"/>
          <p:cNvSpPr txBox="1"/>
          <p:nvPr>
            <p:ph idx="8" type="subTitle"/>
          </p:nvPr>
        </p:nvSpPr>
        <p:spPr>
          <a:xfrm>
            <a:off x="5404418" y="3079750"/>
            <a:ext cx="2487000" cy="531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93" name="Google Shape;793;p27"/>
          <p:cNvSpPr/>
          <p:nvPr/>
        </p:nvSpPr>
        <p:spPr>
          <a:xfrm>
            <a:off x="-75" y="2879625"/>
            <a:ext cx="717600" cy="213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" name="Google Shape;794;p27"/>
          <p:cNvGrpSpPr/>
          <p:nvPr/>
        </p:nvGrpSpPr>
        <p:grpSpPr>
          <a:xfrm flipH="1"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795" name="Google Shape;795;p27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9" name="Google Shape;799;p27"/>
          <p:cNvSpPr/>
          <p:nvPr/>
        </p:nvSpPr>
        <p:spPr>
          <a:xfrm flipH="1" rot="10800000">
            <a:off x="81929" y="967487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7"/>
          <p:cNvSpPr/>
          <p:nvPr/>
        </p:nvSpPr>
        <p:spPr>
          <a:xfrm flipH="1" rot="10800000">
            <a:off x="81929" y="623987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1" name="Google Shape;801;p27"/>
          <p:cNvGrpSpPr/>
          <p:nvPr/>
        </p:nvGrpSpPr>
        <p:grpSpPr>
          <a:xfrm flipH="1">
            <a:off x="8428875" y="2697426"/>
            <a:ext cx="964079" cy="2169138"/>
            <a:chOff x="-248979" y="1614576"/>
            <a:chExt cx="964079" cy="2169138"/>
          </a:xfrm>
        </p:grpSpPr>
        <p:grpSp>
          <p:nvGrpSpPr>
            <p:cNvPr id="802" name="Google Shape;802;p27"/>
            <p:cNvGrpSpPr/>
            <p:nvPr/>
          </p:nvGrpSpPr>
          <p:grpSpPr>
            <a:xfrm>
              <a:off x="-248979" y="1614576"/>
              <a:ext cx="964079" cy="2169138"/>
              <a:chOff x="8429046" y="1614576"/>
              <a:chExt cx="964079" cy="2169138"/>
            </a:xfrm>
          </p:grpSpPr>
          <p:sp>
            <p:nvSpPr>
              <p:cNvPr id="803" name="Google Shape;803;p27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7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7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7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7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7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7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7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7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7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7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7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7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6" name="Google Shape;816;p27"/>
            <p:cNvSpPr/>
            <p:nvPr/>
          </p:nvSpPr>
          <p:spPr>
            <a:xfrm>
              <a:off x="-248979" y="1615249"/>
              <a:ext cx="950090" cy="31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7" name="Google Shape;817;p27"/>
          <p:cNvSpPr/>
          <p:nvPr/>
        </p:nvSpPr>
        <p:spPr>
          <a:xfrm>
            <a:off x="8554050" y="623970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7"/>
          <p:cNvSpPr/>
          <p:nvPr/>
        </p:nvSpPr>
        <p:spPr>
          <a:xfrm>
            <a:off x="8554050" y="901431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7"/>
          <p:cNvSpPr/>
          <p:nvPr/>
        </p:nvSpPr>
        <p:spPr>
          <a:xfrm>
            <a:off x="8554050" y="1178892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2" name="Google Shape;822;p28"/>
          <p:cNvSpPr txBox="1"/>
          <p:nvPr>
            <p:ph idx="1" type="subTitle"/>
          </p:nvPr>
        </p:nvSpPr>
        <p:spPr>
          <a:xfrm>
            <a:off x="720000" y="219647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3" name="Google Shape;823;p28"/>
          <p:cNvSpPr txBox="1"/>
          <p:nvPr>
            <p:ph idx="2" type="subTitle"/>
          </p:nvPr>
        </p:nvSpPr>
        <p:spPr>
          <a:xfrm>
            <a:off x="3403800" y="219647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28"/>
          <p:cNvSpPr txBox="1"/>
          <p:nvPr>
            <p:ph idx="3" type="subTitle"/>
          </p:nvPr>
        </p:nvSpPr>
        <p:spPr>
          <a:xfrm>
            <a:off x="6087600" y="219647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28"/>
          <p:cNvSpPr txBox="1"/>
          <p:nvPr>
            <p:ph idx="4" type="subTitle"/>
          </p:nvPr>
        </p:nvSpPr>
        <p:spPr>
          <a:xfrm>
            <a:off x="720000" y="3956024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6" name="Google Shape;826;p28"/>
          <p:cNvSpPr txBox="1"/>
          <p:nvPr>
            <p:ph idx="5" type="subTitle"/>
          </p:nvPr>
        </p:nvSpPr>
        <p:spPr>
          <a:xfrm>
            <a:off x="3403800" y="3956024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28"/>
          <p:cNvSpPr txBox="1"/>
          <p:nvPr>
            <p:ph idx="6" type="subTitle"/>
          </p:nvPr>
        </p:nvSpPr>
        <p:spPr>
          <a:xfrm>
            <a:off x="6087600" y="3956024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8" name="Google Shape;828;p28"/>
          <p:cNvSpPr txBox="1"/>
          <p:nvPr>
            <p:ph idx="7" type="subTitle"/>
          </p:nvPr>
        </p:nvSpPr>
        <p:spPr>
          <a:xfrm>
            <a:off x="715100" y="1800600"/>
            <a:ext cx="2336400" cy="541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829" name="Google Shape;829;p28"/>
          <p:cNvSpPr txBox="1"/>
          <p:nvPr>
            <p:ph idx="8" type="subTitle"/>
          </p:nvPr>
        </p:nvSpPr>
        <p:spPr>
          <a:xfrm>
            <a:off x="3403800" y="1800600"/>
            <a:ext cx="2336400" cy="541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830" name="Google Shape;830;p28"/>
          <p:cNvSpPr txBox="1"/>
          <p:nvPr>
            <p:ph idx="9" type="subTitle"/>
          </p:nvPr>
        </p:nvSpPr>
        <p:spPr>
          <a:xfrm>
            <a:off x="6092500" y="1800600"/>
            <a:ext cx="2336400" cy="541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831" name="Google Shape;831;p28"/>
          <p:cNvSpPr txBox="1"/>
          <p:nvPr>
            <p:ph idx="13" type="subTitle"/>
          </p:nvPr>
        </p:nvSpPr>
        <p:spPr>
          <a:xfrm>
            <a:off x="715100" y="3555625"/>
            <a:ext cx="2336400" cy="541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832" name="Google Shape;832;p28"/>
          <p:cNvSpPr txBox="1"/>
          <p:nvPr>
            <p:ph idx="14" type="subTitle"/>
          </p:nvPr>
        </p:nvSpPr>
        <p:spPr>
          <a:xfrm>
            <a:off x="3403800" y="3555625"/>
            <a:ext cx="2336400" cy="541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833" name="Google Shape;833;p28"/>
          <p:cNvSpPr txBox="1"/>
          <p:nvPr>
            <p:ph idx="15" type="subTitle"/>
          </p:nvPr>
        </p:nvSpPr>
        <p:spPr>
          <a:xfrm>
            <a:off x="6092500" y="3555625"/>
            <a:ext cx="2336400" cy="541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grpSp>
        <p:nvGrpSpPr>
          <p:cNvPr id="834" name="Google Shape;834;p28"/>
          <p:cNvGrpSpPr/>
          <p:nvPr/>
        </p:nvGrpSpPr>
        <p:grpSpPr>
          <a:xfrm flipH="1">
            <a:off x="-249150" y="1995576"/>
            <a:ext cx="964775" cy="2169138"/>
            <a:chOff x="8428350" y="1614576"/>
            <a:chExt cx="964775" cy="2169138"/>
          </a:xfrm>
        </p:grpSpPr>
        <p:sp>
          <p:nvSpPr>
            <p:cNvPr id="835" name="Google Shape;835;p28"/>
            <p:cNvSpPr/>
            <p:nvPr/>
          </p:nvSpPr>
          <p:spPr>
            <a:xfrm>
              <a:off x="8428350" y="1614576"/>
              <a:ext cx="31" cy="216913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8429046" y="1615245"/>
              <a:ext cx="950090" cy="31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7" name="Google Shape;837;p28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838" name="Google Shape;838;p28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51" name="Google Shape;851;p28"/>
          <p:cNvSpPr/>
          <p:nvPr/>
        </p:nvSpPr>
        <p:spPr>
          <a:xfrm flipH="1" rot="10800000">
            <a:off x="-1274150" y="-1531275"/>
            <a:ext cx="1989250" cy="2421775"/>
          </a:xfrm>
          <a:custGeom>
            <a:rect b="b" l="l" r="r" t="t"/>
            <a:pathLst>
              <a:path extrusionOk="0" fill="none" h="96871" w="79570">
                <a:moveTo>
                  <a:pt x="1" y="0"/>
                </a:moveTo>
                <a:lnTo>
                  <a:pt x="69435" y="0"/>
                </a:lnTo>
                <a:cubicBezTo>
                  <a:pt x="75050" y="0"/>
                  <a:pt x="79570" y="4542"/>
                  <a:pt x="79570" y="10135"/>
                </a:cubicBezTo>
                <a:lnTo>
                  <a:pt x="79570" y="96871"/>
                </a:lnTo>
              </a:path>
            </a:pathLst>
          </a:custGeom>
          <a:noFill/>
          <a:ln cap="flat" cmpd="sng" w="9700">
            <a:solidFill>
              <a:schemeClr val="lt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2" name="Google Shape;852;p28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853" name="Google Shape;853;p28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7" name="Google Shape;857;p28"/>
          <p:cNvSpPr/>
          <p:nvPr/>
        </p:nvSpPr>
        <p:spPr>
          <a:xfrm flipH="1">
            <a:off x="8555237" y="2977795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28"/>
          <p:cNvSpPr/>
          <p:nvPr/>
        </p:nvSpPr>
        <p:spPr>
          <a:xfrm flipH="1">
            <a:off x="8555237" y="3255256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8"/>
          <p:cNvSpPr/>
          <p:nvPr/>
        </p:nvSpPr>
        <p:spPr>
          <a:xfrm flipH="1">
            <a:off x="8555237" y="3532717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0" name="Google Shape;860;p28"/>
          <p:cNvGrpSpPr/>
          <p:nvPr/>
        </p:nvGrpSpPr>
        <p:grpSpPr>
          <a:xfrm flipH="1">
            <a:off x="8558202" y="257188"/>
            <a:ext cx="453975" cy="948400"/>
            <a:chOff x="7520035" y="2360625"/>
            <a:chExt cx="453975" cy="948400"/>
          </a:xfrm>
        </p:grpSpPr>
        <p:grpSp>
          <p:nvGrpSpPr>
            <p:cNvPr id="861" name="Google Shape;861;p28"/>
            <p:cNvGrpSpPr/>
            <p:nvPr/>
          </p:nvGrpSpPr>
          <p:grpSpPr>
            <a:xfrm flipH="1">
              <a:off x="7520885" y="2813700"/>
              <a:ext cx="453125" cy="495325"/>
              <a:chOff x="4291875" y="1071125"/>
              <a:chExt cx="453125" cy="495325"/>
            </a:xfrm>
          </p:grpSpPr>
          <p:sp>
            <p:nvSpPr>
              <p:cNvPr id="862" name="Google Shape;862;p28"/>
              <p:cNvSpPr/>
              <p:nvPr/>
            </p:nvSpPr>
            <p:spPr>
              <a:xfrm>
                <a:off x="4702750" y="1071125"/>
                <a:ext cx="42250" cy="42250"/>
              </a:xfrm>
              <a:custGeom>
                <a:rect b="b" l="l" r="r" t="t"/>
                <a:pathLst>
                  <a:path extrusionOk="0" h="1690" w="169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4702750" y="1297675"/>
                <a:ext cx="42250" cy="42250"/>
              </a:xfrm>
              <a:custGeom>
                <a:rect b="b" l="l" r="r" t="t"/>
                <a:pathLst>
                  <a:path extrusionOk="0" h="1690" w="169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4702750" y="1524200"/>
                <a:ext cx="42250" cy="42250"/>
              </a:xfrm>
              <a:custGeom>
                <a:rect b="b" l="l" r="r" t="t"/>
                <a:pathLst>
                  <a:path extrusionOk="0" h="1690" w="169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4497325" y="1071125"/>
                <a:ext cx="42250" cy="42250"/>
              </a:xfrm>
              <a:custGeom>
                <a:rect b="b" l="l" r="r" t="t"/>
                <a:pathLst>
                  <a:path extrusionOk="0" h="1690" w="169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4497325" y="1297675"/>
                <a:ext cx="42250" cy="42250"/>
              </a:xfrm>
              <a:custGeom>
                <a:rect b="b" l="l" r="r" t="t"/>
                <a:pathLst>
                  <a:path extrusionOk="0" h="1690" w="169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4497325" y="1524200"/>
                <a:ext cx="42250" cy="42250"/>
              </a:xfrm>
              <a:custGeom>
                <a:rect b="b" l="l" r="r" t="t"/>
                <a:pathLst>
                  <a:path extrusionOk="0" h="1690" w="169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4291875" y="1297675"/>
                <a:ext cx="42275" cy="42250"/>
              </a:xfrm>
              <a:custGeom>
                <a:rect b="b" l="l" r="r" t="t"/>
                <a:pathLst>
                  <a:path extrusionOk="0" h="1690" w="1691">
                    <a:moveTo>
                      <a:pt x="846" y="0"/>
                    </a:moveTo>
                    <a:cubicBezTo>
                      <a:pt x="366" y="0"/>
                      <a:pt x="1" y="365"/>
                      <a:pt x="1" y="845"/>
                    </a:cubicBezTo>
                    <a:cubicBezTo>
                      <a:pt x="1" y="1301"/>
                      <a:pt x="366" y="1689"/>
                      <a:pt x="846" y="1689"/>
                    </a:cubicBezTo>
                    <a:cubicBezTo>
                      <a:pt x="1302" y="1689"/>
                      <a:pt x="1690" y="1301"/>
                      <a:pt x="1690" y="845"/>
                    </a:cubicBezTo>
                    <a:cubicBezTo>
                      <a:pt x="1690" y="365"/>
                      <a:pt x="1302" y="0"/>
                      <a:pt x="8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4291875" y="1524200"/>
                <a:ext cx="42275" cy="42250"/>
              </a:xfrm>
              <a:custGeom>
                <a:rect b="b" l="l" r="r" t="t"/>
                <a:pathLst>
                  <a:path extrusionOk="0" h="1690" w="1691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0" name="Google Shape;870;p28"/>
            <p:cNvGrpSpPr/>
            <p:nvPr/>
          </p:nvGrpSpPr>
          <p:grpSpPr>
            <a:xfrm flipH="1">
              <a:off x="7520035" y="2360625"/>
              <a:ext cx="453975" cy="495325"/>
              <a:chOff x="4291875" y="618050"/>
              <a:chExt cx="453975" cy="495325"/>
            </a:xfrm>
          </p:grpSpPr>
          <p:sp>
            <p:nvSpPr>
              <p:cNvPr id="871" name="Google Shape;871;p28"/>
              <p:cNvSpPr/>
              <p:nvPr/>
            </p:nvSpPr>
            <p:spPr>
              <a:xfrm>
                <a:off x="4497325" y="618050"/>
                <a:ext cx="42250" cy="42250"/>
              </a:xfrm>
              <a:custGeom>
                <a:rect b="b" l="l" r="r" t="t"/>
                <a:pathLst>
                  <a:path extrusionOk="0" h="1690" w="169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8"/>
              <p:cNvSpPr/>
              <p:nvPr/>
            </p:nvSpPr>
            <p:spPr>
              <a:xfrm>
                <a:off x="4497325" y="844575"/>
                <a:ext cx="42250" cy="42250"/>
              </a:xfrm>
              <a:custGeom>
                <a:rect b="b" l="l" r="r" t="t"/>
                <a:pathLst>
                  <a:path extrusionOk="0" h="1690" w="169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8"/>
              <p:cNvSpPr/>
              <p:nvPr/>
            </p:nvSpPr>
            <p:spPr>
              <a:xfrm>
                <a:off x="4291875" y="618050"/>
                <a:ext cx="42275" cy="42250"/>
              </a:xfrm>
              <a:custGeom>
                <a:rect b="b" l="l" r="r" t="t"/>
                <a:pathLst>
                  <a:path extrusionOk="0" h="1690" w="1691">
                    <a:moveTo>
                      <a:pt x="846" y="0"/>
                    </a:moveTo>
                    <a:cubicBezTo>
                      <a:pt x="366" y="0"/>
                      <a:pt x="1" y="365"/>
                      <a:pt x="1" y="845"/>
                    </a:cubicBezTo>
                    <a:cubicBezTo>
                      <a:pt x="1" y="1301"/>
                      <a:pt x="366" y="1689"/>
                      <a:pt x="846" y="1689"/>
                    </a:cubicBezTo>
                    <a:cubicBezTo>
                      <a:pt x="1302" y="1689"/>
                      <a:pt x="1690" y="1301"/>
                      <a:pt x="1690" y="845"/>
                    </a:cubicBezTo>
                    <a:cubicBezTo>
                      <a:pt x="1690" y="365"/>
                      <a:pt x="1302" y="0"/>
                      <a:pt x="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8"/>
              <p:cNvSpPr/>
              <p:nvPr/>
            </p:nvSpPr>
            <p:spPr>
              <a:xfrm>
                <a:off x="4291875" y="844575"/>
                <a:ext cx="42275" cy="42250"/>
              </a:xfrm>
              <a:custGeom>
                <a:rect b="b" l="l" r="r" t="t"/>
                <a:pathLst>
                  <a:path extrusionOk="0" h="1690" w="1691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>
                <a:off x="4291875" y="1071125"/>
                <a:ext cx="42275" cy="42250"/>
              </a:xfrm>
              <a:custGeom>
                <a:rect b="b" l="l" r="r" t="t"/>
                <a:pathLst>
                  <a:path extrusionOk="0" h="1690" w="1691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>
                <a:off x="4703600" y="618050"/>
                <a:ext cx="42250" cy="42250"/>
              </a:xfrm>
              <a:custGeom>
                <a:rect b="b" l="l" r="r" t="t"/>
                <a:pathLst>
                  <a:path extrusionOk="0" h="1690" w="169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>
                <a:off x="4703600" y="844575"/>
                <a:ext cx="42250" cy="42250"/>
              </a:xfrm>
              <a:custGeom>
                <a:rect b="b" l="l" r="r" t="t"/>
                <a:pathLst>
                  <a:path extrusionOk="0" h="1690" w="169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78" name="Google Shape;878;p28"/>
          <p:cNvSpPr/>
          <p:nvPr/>
        </p:nvSpPr>
        <p:spPr>
          <a:xfrm flipH="1">
            <a:off x="295775" y="1381275"/>
            <a:ext cx="107300" cy="281350"/>
          </a:xfrm>
          <a:custGeom>
            <a:rect b="b" l="l" r="r" t="t"/>
            <a:pathLst>
              <a:path extrusionOk="0" fill="none" h="11254" w="4292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cap="flat" cmpd="sng" w="9700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9"/>
          <p:cNvSpPr txBox="1"/>
          <p:nvPr>
            <p:ph hasCustomPrompt="1" type="title"/>
          </p:nvPr>
        </p:nvSpPr>
        <p:spPr>
          <a:xfrm>
            <a:off x="4737100" y="1996125"/>
            <a:ext cx="36918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81" name="Google Shape;881;p29"/>
          <p:cNvSpPr txBox="1"/>
          <p:nvPr>
            <p:ph idx="1" type="subTitle"/>
          </p:nvPr>
        </p:nvSpPr>
        <p:spPr>
          <a:xfrm>
            <a:off x="4737100" y="2702146"/>
            <a:ext cx="36918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2" name="Google Shape;882;p29"/>
          <p:cNvSpPr txBox="1"/>
          <p:nvPr>
            <p:ph hasCustomPrompt="1" idx="2" type="title"/>
          </p:nvPr>
        </p:nvSpPr>
        <p:spPr>
          <a:xfrm>
            <a:off x="4737100" y="3452255"/>
            <a:ext cx="36918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83" name="Google Shape;883;p29"/>
          <p:cNvSpPr txBox="1"/>
          <p:nvPr>
            <p:ph idx="3" type="subTitle"/>
          </p:nvPr>
        </p:nvSpPr>
        <p:spPr>
          <a:xfrm>
            <a:off x="4737100" y="4158276"/>
            <a:ext cx="36918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4" name="Google Shape;884;p29"/>
          <p:cNvSpPr txBox="1"/>
          <p:nvPr>
            <p:ph hasCustomPrompt="1" idx="4" type="title"/>
          </p:nvPr>
        </p:nvSpPr>
        <p:spPr>
          <a:xfrm>
            <a:off x="4737100" y="540000"/>
            <a:ext cx="36918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85" name="Google Shape;885;p29"/>
          <p:cNvSpPr txBox="1"/>
          <p:nvPr>
            <p:ph idx="5" type="subTitle"/>
          </p:nvPr>
        </p:nvSpPr>
        <p:spPr>
          <a:xfrm>
            <a:off x="4737100" y="1246025"/>
            <a:ext cx="36918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6" name="Google Shape;886;p29"/>
          <p:cNvSpPr/>
          <p:nvPr>
            <p:ph idx="6" type="pic"/>
          </p:nvPr>
        </p:nvSpPr>
        <p:spPr>
          <a:xfrm>
            <a:off x="715100" y="681750"/>
            <a:ext cx="3780000" cy="37800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887" name="Google Shape;887;p29"/>
          <p:cNvGrpSpPr/>
          <p:nvPr/>
        </p:nvGrpSpPr>
        <p:grpSpPr>
          <a:xfrm>
            <a:off x="-248979" y="2697426"/>
            <a:ext cx="964079" cy="2169138"/>
            <a:chOff x="-248979" y="1614576"/>
            <a:chExt cx="964079" cy="2169138"/>
          </a:xfrm>
        </p:grpSpPr>
        <p:grpSp>
          <p:nvGrpSpPr>
            <p:cNvPr id="888" name="Google Shape;888;p29"/>
            <p:cNvGrpSpPr/>
            <p:nvPr/>
          </p:nvGrpSpPr>
          <p:grpSpPr>
            <a:xfrm>
              <a:off x="-248979" y="1614576"/>
              <a:ext cx="964079" cy="2169138"/>
              <a:chOff x="8429046" y="1614576"/>
              <a:chExt cx="964079" cy="2169138"/>
            </a:xfrm>
          </p:grpSpPr>
          <p:sp>
            <p:nvSpPr>
              <p:cNvPr id="889" name="Google Shape;889;p29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9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9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9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9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9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9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9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9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9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9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9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9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2" name="Google Shape;902;p29"/>
            <p:cNvSpPr/>
            <p:nvPr/>
          </p:nvSpPr>
          <p:spPr>
            <a:xfrm>
              <a:off x="-248979" y="1615249"/>
              <a:ext cx="950090" cy="31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29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904" name="Google Shape;904;p29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8" name="Google Shape;908;p29"/>
          <p:cNvSpPr/>
          <p:nvPr/>
        </p:nvSpPr>
        <p:spPr>
          <a:xfrm>
            <a:off x="8497186" y="3650200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29"/>
          <p:cNvSpPr/>
          <p:nvPr/>
        </p:nvSpPr>
        <p:spPr>
          <a:xfrm>
            <a:off x="8497186" y="3993700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29"/>
          <p:cNvSpPr/>
          <p:nvPr/>
        </p:nvSpPr>
        <p:spPr>
          <a:xfrm flipH="1" rot="10800000">
            <a:off x="8426450" y="-28700"/>
            <a:ext cx="717600" cy="213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0"/>
          <p:cNvSpPr txBox="1"/>
          <p:nvPr>
            <p:ph hasCustomPrompt="1" type="title"/>
          </p:nvPr>
        </p:nvSpPr>
        <p:spPr>
          <a:xfrm>
            <a:off x="2911475" y="2002175"/>
            <a:ext cx="14955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13" name="Google Shape;913;p30"/>
          <p:cNvSpPr txBox="1"/>
          <p:nvPr>
            <p:ph idx="1" type="subTitle"/>
          </p:nvPr>
        </p:nvSpPr>
        <p:spPr>
          <a:xfrm>
            <a:off x="715100" y="2543426"/>
            <a:ext cx="36918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4" name="Google Shape;914;p30"/>
          <p:cNvSpPr txBox="1"/>
          <p:nvPr>
            <p:ph hasCustomPrompt="1" idx="2" type="title"/>
          </p:nvPr>
        </p:nvSpPr>
        <p:spPr>
          <a:xfrm>
            <a:off x="2911475" y="3384463"/>
            <a:ext cx="14955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15" name="Google Shape;915;p30"/>
          <p:cNvSpPr txBox="1"/>
          <p:nvPr>
            <p:ph idx="3" type="subTitle"/>
          </p:nvPr>
        </p:nvSpPr>
        <p:spPr>
          <a:xfrm>
            <a:off x="715100" y="3925712"/>
            <a:ext cx="36918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6" name="Google Shape;916;p30"/>
          <p:cNvSpPr txBox="1"/>
          <p:nvPr>
            <p:ph hasCustomPrompt="1" idx="4" type="title"/>
          </p:nvPr>
        </p:nvSpPr>
        <p:spPr>
          <a:xfrm>
            <a:off x="2911475" y="619888"/>
            <a:ext cx="14955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17" name="Google Shape;917;p30"/>
          <p:cNvSpPr txBox="1"/>
          <p:nvPr>
            <p:ph idx="5" type="subTitle"/>
          </p:nvPr>
        </p:nvSpPr>
        <p:spPr>
          <a:xfrm>
            <a:off x="715100" y="1161138"/>
            <a:ext cx="36918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8" name="Google Shape;918;p30"/>
          <p:cNvSpPr txBox="1"/>
          <p:nvPr>
            <p:ph idx="6" type="subTitle"/>
          </p:nvPr>
        </p:nvSpPr>
        <p:spPr>
          <a:xfrm>
            <a:off x="715100" y="619888"/>
            <a:ext cx="2196300" cy="541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919" name="Google Shape;919;p30"/>
          <p:cNvSpPr txBox="1"/>
          <p:nvPr>
            <p:ph idx="7" type="subTitle"/>
          </p:nvPr>
        </p:nvSpPr>
        <p:spPr>
          <a:xfrm>
            <a:off x="715100" y="2002175"/>
            <a:ext cx="2196300" cy="541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920" name="Google Shape;920;p30"/>
          <p:cNvSpPr txBox="1"/>
          <p:nvPr>
            <p:ph idx="8" type="subTitle"/>
          </p:nvPr>
        </p:nvSpPr>
        <p:spPr>
          <a:xfrm>
            <a:off x="715100" y="3384463"/>
            <a:ext cx="2196300" cy="541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grpSp>
        <p:nvGrpSpPr>
          <p:cNvPr id="921" name="Google Shape;921;p30"/>
          <p:cNvGrpSpPr/>
          <p:nvPr/>
        </p:nvGrpSpPr>
        <p:grpSpPr>
          <a:xfrm flipH="1"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922" name="Google Shape;922;p30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30"/>
          <p:cNvGrpSpPr/>
          <p:nvPr/>
        </p:nvGrpSpPr>
        <p:grpSpPr>
          <a:xfrm flipH="1">
            <a:off x="-480560" y="2172051"/>
            <a:ext cx="964775" cy="2169138"/>
            <a:chOff x="8428350" y="1614576"/>
            <a:chExt cx="964775" cy="2169138"/>
          </a:xfrm>
        </p:grpSpPr>
        <p:sp>
          <p:nvSpPr>
            <p:cNvPr id="927" name="Google Shape;927;p30"/>
            <p:cNvSpPr/>
            <p:nvPr/>
          </p:nvSpPr>
          <p:spPr>
            <a:xfrm>
              <a:off x="8428350" y="1614576"/>
              <a:ext cx="31" cy="216913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8429046" y="1615245"/>
              <a:ext cx="950090" cy="31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9" name="Google Shape;929;p30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930" name="Google Shape;930;p30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0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0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0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0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0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0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0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0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0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0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0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0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3" name="Google Shape;943;p30"/>
          <p:cNvGrpSpPr/>
          <p:nvPr/>
        </p:nvGrpSpPr>
        <p:grpSpPr>
          <a:xfrm flipH="1" rot="-5400000">
            <a:off x="449459" y="-121961"/>
            <a:ext cx="359880" cy="789653"/>
            <a:chOff x="7332112" y="2515526"/>
            <a:chExt cx="359880" cy="789653"/>
          </a:xfrm>
        </p:grpSpPr>
        <p:sp>
          <p:nvSpPr>
            <p:cNvPr id="944" name="Google Shape;944;p30"/>
            <p:cNvSpPr/>
            <p:nvPr/>
          </p:nvSpPr>
          <p:spPr>
            <a:xfrm>
              <a:off x="7511687" y="2515526"/>
              <a:ext cx="180300" cy="359880"/>
            </a:xfrm>
            <a:custGeom>
              <a:rect b="b" l="l" r="r" t="t"/>
              <a:pathLst>
                <a:path extrusionOk="0" h="11984" w="6004">
                  <a:moveTo>
                    <a:pt x="1" y="1"/>
                  </a:moveTo>
                  <a:lnTo>
                    <a:pt x="1" y="11984"/>
                  </a:lnTo>
                  <a:cubicBezTo>
                    <a:pt x="3310" y="11984"/>
                    <a:pt x="6004" y="9291"/>
                    <a:pt x="6004" y="5981"/>
                  </a:cubicBezTo>
                  <a:cubicBezTo>
                    <a:pt x="6004" y="2671"/>
                    <a:pt x="3310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7332112" y="2515526"/>
              <a:ext cx="179609" cy="359880"/>
            </a:xfrm>
            <a:custGeom>
              <a:rect b="b" l="l" r="r" t="t"/>
              <a:pathLst>
                <a:path extrusionOk="0" h="11984" w="5981">
                  <a:moveTo>
                    <a:pt x="5981" y="1"/>
                  </a:moveTo>
                  <a:cubicBezTo>
                    <a:pt x="2671" y="1"/>
                    <a:pt x="1" y="2671"/>
                    <a:pt x="1" y="5981"/>
                  </a:cubicBezTo>
                  <a:cubicBezTo>
                    <a:pt x="1" y="9291"/>
                    <a:pt x="2671" y="11984"/>
                    <a:pt x="5981" y="11984"/>
                  </a:cubicBezTo>
                  <a:lnTo>
                    <a:pt x="59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7332112" y="3124879"/>
              <a:ext cx="359880" cy="180300"/>
            </a:xfrm>
            <a:custGeom>
              <a:rect b="b" l="l" r="r" t="t"/>
              <a:pathLst>
                <a:path extrusionOk="0" h="6004" w="11984">
                  <a:moveTo>
                    <a:pt x="1" y="0"/>
                  </a:moveTo>
                  <a:cubicBezTo>
                    <a:pt x="1" y="3310"/>
                    <a:pt x="2671" y="6003"/>
                    <a:pt x="5981" y="6003"/>
                  </a:cubicBezTo>
                  <a:cubicBezTo>
                    <a:pt x="9290" y="6003"/>
                    <a:pt x="11984" y="3310"/>
                    <a:pt x="1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7332112" y="2945304"/>
              <a:ext cx="359880" cy="179609"/>
            </a:xfrm>
            <a:custGeom>
              <a:rect b="b" l="l" r="r" t="t"/>
              <a:pathLst>
                <a:path extrusionOk="0" h="5981" w="11984">
                  <a:moveTo>
                    <a:pt x="5981" y="0"/>
                  </a:moveTo>
                  <a:cubicBezTo>
                    <a:pt x="2671" y="0"/>
                    <a:pt x="1" y="2671"/>
                    <a:pt x="1" y="5980"/>
                  </a:cubicBezTo>
                  <a:lnTo>
                    <a:pt x="11984" y="5980"/>
                  </a:lnTo>
                  <a:cubicBezTo>
                    <a:pt x="11984" y="2671"/>
                    <a:pt x="9290" y="0"/>
                    <a:pt x="5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8" name="Google Shape;948;p30"/>
          <p:cNvSpPr/>
          <p:nvPr/>
        </p:nvSpPr>
        <p:spPr>
          <a:xfrm rot="10800000">
            <a:off x="8426375" y="-6275"/>
            <a:ext cx="717600" cy="1452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0"/>
          <p:cNvSpPr/>
          <p:nvPr/>
        </p:nvSpPr>
        <p:spPr>
          <a:xfrm flipH="1">
            <a:off x="8502741" y="2820025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0"/>
          <p:cNvSpPr/>
          <p:nvPr/>
        </p:nvSpPr>
        <p:spPr>
          <a:xfrm flipH="1">
            <a:off x="8502741" y="3160775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0"/>
          <p:cNvSpPr/>
          <p:nvPr/>
        </p:nvSpPr>
        <p:spPr>
          <a:xfrm flipH="1">
            <a:off x="8502741" y="3501524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2100225" y="1152475"/>
            <a:ext cx="494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8" name="Google Shape;88;p4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89" name="Google Shape;89;p4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4"/>
          <p:cNvSpPr/>
          <p:nvPr/>
        </p:nvSpPr>
        <p:spPr>
          <a:xfrm flipH="1" rot="10800000">
            <a:off x="0" y="-6275"/>
            <a:ext cx="717600" cy="1452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>
            <a:off x="76373" y="2820025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76373" y="3160775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76373" y="3501524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4"/>
          <p:cNvGrpSpPr/>
          <p:nvPr/>
        </p:nvGrpSpPr>
        <p:grpSpPr>
          <a:xfrm>
            <a:off x="8428350" y="1614576"/>
            <a:ext cx="964775" cy="2169138"/>
            <a:chOff x="8428350" y="1614576"/>
            <a:chExt cx="964775" cy="2169138"/>
          </a:xfrm>
        </p:grpSpPr>
        <p:sp>
          <p:nvSpPr>
            <p:cNvPr id="98" name="Google Shape;98;p4"/>
            <p:cNvSpPr/>
            <p:nvPr/>
          </p:nvSpPr>
          <p:spPr>
            <a:xfrm>
              <a:off x="8428350" y="1614576"/>
              <a:ext cx="31" cy="216913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8429046" y="1615245"/>
              <a:ext cx="950090" cy="31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" name="Google Shape;100;p4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" name="Google Shape;114;p4"/>
          <p:cNvGrpSpPr/>
          <p:nvPr/>
        </p:nvGrpSpPr>
        <p:grpSpPr>
          <a:xfrm rot="5400000">
            <a:off x="8334637" y="-129736"/>
            <a:ext cx="359880" cy="789653"/>
            <a:chOff x="7332112" y="2515526"/>
            <a:chExt cx="359880" cy="789653"/>
          </a:xfrm>
        </p:grpSpPr>
        <p:sp>
          <p:nvSpPr>
            <p:cNvPr id="115" name="Google Shape;115;p4"/>
            <p:cNvSpPr/>
            <p:nvPr/>
          </p:nvSpPr>
          <p:spPr>
            <a:xfrm>
              <a:off x="7511687" y="2515526"/>
              <a:ext cx="180300" cy="359880"/>
            </a:xfrm>
            <a:custGeom>
              <a:rect b="b" l="l" r="r" t="t"/>
              <a:pathLst>
                <a:path extrusionOk="0" h="11984" w="6004">
                  <a:moveTo>
                    <a:pt x="1" y="1"/>
                  </a:moveTo>
                  <a:lnTo>
                    <a:pt x="1" y="11984"/>
                  </a:lnTo>
                  <a:cubicBezTo>
                    <a:pt x="3310" y="11984"/>
                    <a:pt x="6004" y="9291"/>
                    <a:pt x="6004" y="5981"/>
                  </a:cubicBezTo>
                  <a:cubicBezTo>
                    <a:pt x="6004" y="2671"/>
                    <a:pt x="3310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7332112" y="2515526"/>
              <a:ext cx="179609" cy="359880"/>
            </a:xfrm>
            <a:custGeom>
              <a:rect b="b" l="l" r="r" t="t"/>
              <a:pathLst>
                <a:path extrusionOk="0" h="11984" w="5981">
                  <a:moveTo>
                    <a:pt x="5981" y="1"/>
                  </a:moveTo>
                  <a:cubicBezTo>
                    <a:pt x="2671" y="1"/>
                    <a:pt x="1" y="2671"/>
                    <a:pt x="1" y="5981"/>
                  </a:cubicBezTo>
                  <a:cubicBezTo>
                    <a:pt x="1" y="9291"/>
                    <a:pt x="2671" y="11984"/>
                    <a:pt x="5981" y="11984"/>
                  </a:cubicBezTo>
                  <a:lnTo>
                    <a:pt x="59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7332112" y="3124879"/>
              <a:ext cx="359880" cy="180300"/>
            </a:xfrm>
            <a:custGeom>
              <a:rect b="b" l="l" r="r" t="t"/>
              <a:pathLst>
                <a:path extrusionOk="0" h="6004" w="11984">
                  <a:moveTo>
                    <a:pt x="1" y="0"/>
                  </a:moveTo>
                  <a:cubicBezTo>
                    <a:pt x="1" y="3310"/>
                    <a:pt x="2671" y="6003"/>
                    <a:pt x="5981" y="6003"/>
                  </a:cubicBezTo>
                  <a:cubicBezTo>
                    <a:pt x="9290" y="6003"/>
                    <a:pt x="11984" y="3310"/>
                    <a:pt x="1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7332112" y="2945304"/>
              <a:ext cx="359880" cy="179609"/>
            </a:xfrm>
            <a:custGeom>
              <a:rect b="b" l="l" r="r" t="t"/>
              <a:pathLst>
                <a:path extrusionOk="0" h="5981" w="11984">
                  <a:moveTo>
                    <a:pt x="5981" y="0"/>
                  </a:moveTo>
                  <a:cubicBezTo>
                    <a:pt x="2671" y="0"/>
                    <a:pt x="1" y="2671"/>
                    <a:pt x="1" y="5980"/>
                  </a:cubicBezTo>
                  <a:lnTo>
                    <a:pt x="11984" y="5980"/>
                  </a:lnTo>
                  <a:cubicBezTo>
                    <a:pt x="11984" y="2671"/>
                    <a:pt x="9290" y="0"/>
                    <a:pt x="5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4"/>
          <p:cNvSpPr/>
          <p:nvPr/>
        </p:nvSpPr>
        <p:spPr>
          <a:xfrm rot="5400000">
            <a:off x="8746750" y="4128875"/>
            <a:ext cx="107300" cy="281350"/>
          </a:xfrm>
          <a:custGeom>
            <a:rect b="b" l="l" r="r" t="t"/>
            <a:pathLst>
              <a:path extrusionOk="0" fill="none" h="11254" w="4292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cap="flat" cmpd="sng" w="9700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1"/>
          <p:cNvSpPr txBox="1"/>
          <p:nvPr>
            <p:ph type="ctrTitle"/>
          </p:nvPr>
        </p:nvSpPr>
        <p:spPr>
          <a:xfrm>
            <a:off x="2429950" y="308971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4" name="Google Shape;954;p31"/>
          <p:cNvSpPr txBox="1"/>
          <p:nvPr>
            <p:ph idx="1" type="subTitle"/>
          </p:nvPr>
        </p:nvSpPr>
        <p:spPr>
          <a:xfrm>
            <a:off x="2973250" y="2038637"/>
            <a:ext cx="3197700" cy="16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55" name="Google Shape;955;p31"/>
          <p:cNvSpPr txBox="1"/>
          <p:nvPr/>
        </p:nvSpPr>
        <p:spPr>
          <a:xfrm>
            <a:off x="2685700" y="3992900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56" name="Google Shape;956;p31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957" name="Google Shape;957;p31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1" name="Google Shape;961;p31"/>
          <p:cNvSpPr/>
          <p:nvPr/>
        </p:nvSpPr>
        <p:spPr>
          <a:xfrm rot="10800000">
            <a:off x="-24" y="-28700"/>
            <a:ext cx="717600" cy="213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1"/>
          <p:cNvSpPr/>
          <p:nvPr/>
        </p:nvSpPr>
        <p:spPr>
          <a:xfrm>
            <a:off x="-1066401" y="4068300"/>
            <a:ext cx="2132365" cy="2132365"/>
          </a:xfrm>
          <a:custGeom>
            <a:rect b="b" l="l" r="r" t="t"/>
            <a:pathLst>
              <a:path extrusionOk="0" h="121226" w="121226">
                <a:moveTo>
                  <a:pt x="60624" y="20133"/>
                </a:moveTo>
                <a:cubicBezTo>
                  <a:pt x="82970" y="20133"/>
                  <a:pt x="101116" y="38256"/>
                  <a:pt x="101116" y="60625"/>
                </a:cubicBezTo>
                <a:cubicBezTo>
                  <a:pt x="101116" y="82993"/>
                  <a:pt x="82970" y="101117"/>
                  <a:pt x="60624" y="101117"/>
                </a:cubicBezTo>
                <a:cubicBezTo>
                  <a:pt x="38255" y="101117"/>
                  <a:pt x="20109" y="82993"/>
                  <a:pt x="20109" y="60625"/>
                </a:cubicBezTo>
                <a:cubicBezTo>
                  <a:pt x="20109" y="38256"/>
                  <a:pt x="38255" y="20133"/>
                  <a:pt x="60624" y="20133"/>
                </a:cubicBezTo>
                <a:close/>
                <a:moveTo>
                  <a:pt x="60624" y="1"/>
                </a:moveTo>
                <a:cubicBezTo>
                  <a:pt x="27139" y="1"/>
                  <a:pt x="0" y="27140"/>
                  <a:pt x="0" y="60625"/>
                </a:cubicBezTo>
                <a:cubicBezTo>
                  <a:pt x="0" y="94086"/>
                  <a:pt x="27139" y="121226"/>
                  <a:pt x="60624" y="121226"/>
                </a:cubicBezTo>
                <a:cubicBezTo>
                  <a:pt x="94086" y="121226"/>
                  <a:pt x="121225" y="94086"/>
                  <a:pt x="121225" y="60625"/>
                </a:cubicBezTo>
                <a:cubicBezTo>
                  <a:pt x="121225" y="27140"/>
                  <a:pt x="94086" y="1"/>
                  <a:pt x="60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3" name="Google Shape;963;p31"/>
          <p:cNvGrpSpPr/>
          <p:nvPr/>
        </p:nvGrpSpPr>
        <p:grpSpPr>
          <a:xfrm>
            <a:off x="8163304" y="2879637"/>
            <a:ext cx="981027" cy="3457727"/>
            <a:chOff x="8399475" y="3067251"/>
            <a:chExt cx="755450" cy="2662658"/>
          </a:xfrm>
        </p:grpSpPr>
        <p:sp>
          <p:nvSpPr>
            <p:cNvPr id="964" name="Google Shape;964;p31"/>
            <p:cNvSpPr/>
            <p:nvPr/>
          </p:nvSpPr>
          <p:spPr>
            <a:xfrm>
              <a:off x="8400019" y="438890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8400019" y="4199783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8400019" y="4011200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8400019" y="382264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8400019" y="3633500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8400019" y="344494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8400019" y="3256358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8966301" y="3067251"/>
              <a:ext cx="24" cy="266265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8777715" y="3067251"/>
              <a:ext cx="24" cy="266265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8588595" y="3067251"/>
              <a:ext cx="24" cy="266265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8399475" y="3067251"/>
              <a:ext cx="24" cy="266265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8400019" y="3067775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8400019" y="571005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8400019" y="5520933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8400019" y="5332350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8400019" y="514379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8400019" y="4954650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8400019" y="476609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8400019" y="4577508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9154901" y="3067251"/>
              <a:ext cx="24" cy="266265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4" name="Google Shape;984;p31"/>
          <p:cNvSpPr/>
          <p:nvPr/>
        </p:nvSpPr>
        <p:spPr>
          <a:xfrm>
            <a:off x="220888" y="3164450"/>
            <a:ext cx="107300" cy="281350"/>
          </a:xfrm>
          <a:custGeom>
            <a:rect b="b" l="l" r="r" t="t"/>
            <a:pathLst>
              <a:path extrusionOk="0" fill="none" h="11254" w="4292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cap="flat" cmpd="sng" w="9700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1"/>
          <p:cNvSpPr/>
          <p:nvPr/>
        </p:nvSpPr>
        <p:spPr>
          <a:xfrm>
            <a:off x="6386350" y="5143500"/>
            <a:ext cx="280775" cy="107300"/>
          </a:xfrm>
          <a:custGeom>
            <a:rect b="b" l="l" r="r" t="t"/>
            <a:pathLst>
              <a:path extrusionOk="0" fill="none" h="4292" w="11231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cap="flat" cmpd="sng" w="9700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7" name="Google Shape;987;p32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988" name="Google Shape;988;p32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2" name="Google Shape;992;p32"/>
          <p:cNvSpPr/>
          <p:nvPr/>
        </p:nvSpPr>
        <p:spPr>
          <a:xfrm flipH="1" rot="10800000">
            <a:off x="8426450" y="-28700"/>
            <a:ext cx="717600" cy="213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3" name="Google Shape;993;p32"/>
          <p:cNvGrpSpPr/>
          <p:nvPr/>
        </p:nvGrpSpPr>
        <p:grpSpPr>
          <a:xfrm flipH="1">
            <a:off x="7125160" y="340200"/>
            <a:ext cx="922750" cy="922150"/>
            <a:chOff x="715100" y="1540725"/>
            <a:chExt cx="922750" cy="922150"/>
          </a:xfrm>
        </p:grpSpPr>
        <p:sp>
          <p:nvSpPr>
            <p:cNvPr id="994" name="Google Shape;994;p32"/>
            <p:cNvSpPr/>
            <p:nvPr/>
          </p:nvSpPr>
          <p:spPr>
            <a:xfrm>
              <a:off x="715100" y="1540725"/>
              <a:ext cx="922750" cy="922150"/>
            </a:xfrm>
            <a:custGeom>
              <a:rect b="b" l="l" r="r" t="t"/>
              <a:pathLst>
                <a:path extrusionOk="0" fill="none" h="36886" w="36910">
                  <a:moveTo>
                    <a:pt x="36909" y="18443"/>
                  </a:moveTo>
                  <a:cubicBezTo>
                    <a:pt x="36909" y="28646"/>
                    <a:pt x="28646" y="36886"/>
                    <a:pt x="18443" y="36886"/>
                  </a:cubicBezTo>
                  <a:cubicBezTo>
                    <a:pt x="8263" y="36886"/>
                    <a:pt x="1" y="28646"/>
                    <a:pt x="1" y="18443"/>
                  </a:cubicBezTo>
                  <a:cubicBezTo>
                    <a:pt x="1" y="8263"/>
                    <a:pt x="8263" y="0"/>
                    <a:pt x="18443" y="0"/>
                  </a:cubicBezTo>
                  <a:cubicBezTo>
                    <a:pt x="28646" y="0"/>
                    <a:pt x="36909" y="8263"/>
                    <a:pt x="36909" y="18443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798975" y="1624600"/>
              <a:ext cx="754975" cy="754400"/>
            </a:xfrm>
            <a:custGeom>
              <a:rect b="b" l="l" r="r" t="t"/>
              <a:pathLst>
                <a:path extrusionOk="0" fill="none" h="30176" w="30199">
                  <a:moveTo>
                    <a:pt x="30199" y="15088"/>
                  </a:moveTo>
                  <a:cubicBezTo>
                    <a:pt x="30199" y="23419"/>
                    <a:pt x="23420" y="30175"/>
                    <a:pt x="15088" y="30175"/>
                  </a:cubicBezTo>
                  <a:cubicBezTo>
                    <a:pt x="6757" y="30175"/>
                    <a:pt x="1" y="23419"/>
                    <a:pt x="1" y="15088"/>
                  </a:cubicBezTo>
                  <a:cubicBezTo>
                    <a:pt x="1" y="6757"/>
                    <a:pt x="6757" y="1"/>
                    <a:pt x="15088" y="1"/>
                  </a:cubicBezTo>
                  <a:cubicBezTo>
                    <a:pt x="23420" y="1"/>
                    <a:pt x="30199" y="6757"/>
                    <a:pt x="30199" y="15088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877150" y="1702775"/>
              <a:ext cx="598050" cy="598050"/>
            </a:xfrm>
            <a:custGeom>
              <a:rect b="b" l="l" r="r" t="t"/>
              <a:pathLst>
                <a:path extrusionOk="0" fill="none" h="23922" w="23922">
                  <a:moveTo>
                    <a:pt x="23922" y="11961"/>
                  </a:moveTo>
                  <a:cubicBezTo>
                    <a:pt x="23922" y="18558"/>
                    <a:pt x="18558" y="23921"/>
                    <a:pt x="11961" y="23921"/>
                  </a:cubicBezTo>
                  <a:cubicBezTo>
                    <a:pt x="5365" y="23921"/>
                    <a:pt x="1" y="18558"/>
                    <a:pt x="1" y="11961"/>
                  </a:cubicBezTo>
                  <a:cubicBezTo>
                    <a:pt x="1" y="5365"/>
                    <a:pt x="5365" y="1"/>
                    <a:pt x="11961" y="1"/>
                  </a:cubicBezTo>
                  <a:cubicBezTo>
                    <a:pt x="18558" y="1"/>
                    <a:pt x="23922" y="5365"/>
                    <a:pt x="23922" y="11961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954200" y="1779800"/>
              <a:ext cx="443975" cy="444000"/>
            </a:xfrm>
            <a:custGeom>
              <a:rect b="b" l="l" r="r" t="t"/>
              <a:pathLst>
                <a:path extrusionOk="0" fill="none" h="17760" w="17759">
                  <a:moveTo>
                    <a:pt x="17758" y="8880"/>
                  </a:moveTo>
                  <a:cubicBezTo>
                    <a:pt x="17758" y="13787"/>
                    <a:pt x="13787" y="17759"/>
                    <a:pt x="8879" y="17759"/>
                  </a:cubicBezTo>
                  <a:cubicBezTo>
                    <a:pt x="3972" y="17759"/>
                    <a:pt x="0" y="13787"/>
                    <a:pt x="0" y="8880"/>
                  </a:cubicBezTo>
                  <a:cubicBezTo>
                    <a:pt x="0" y="3973"/>
                    <a:pt x="3972" y="1"/>
                    <a:pt x="8879" y="1"/>
                  </a:cubicBezTo>
                  <a:cubicBezTo>
                    <a:pt x="13787" y="1"/>
                    <a:pt x="17758" y="3973"/>
                    <a:pt x="17758" y="8880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1023250" y="1848850"/>
              <a:ext cx="305875" cy="305900"/>
            </a:xfrm>
            <a:custGeom>
              <a:rect b="b" l="l" r="r" t="t"/>
              <a:pathLst>
                <a:path extrusionOk="0" fill="none" h="12236" w="12235">
                  <a:moveTo>
                    <a:pt x="12235" y="6118"/>
                  </a:moveTo>
                  <a:cubicBezTo>
                    <a:pt x="12235" y="9496"/>
                    <a:pt x="9496" y="12235"/>
                    <a:pt x="6117" y="12235"/>
                  </a:cubicBezTo>
                  <a:cubicBezTo>
                    <a:pt x="2739" y="12235"/>
                    <a:pt x="0" y="9496"/>
                    <a:pt x="0" y="6118"/>
                  </a:cubicBezTo>
                  <a:cubicBezTo>
                    <a:pt x="0" y="2740"/>
                    <a:pt x="2739" y="1"/>
                    <a:pt x="6117" y="1"/>
                  </a:cubicBezTo>
                  <a:cubicBezTo>
                    <a:pt x="9496" y="1"/>
                    <a:pt x="12235" y="2740"/>
                    <a:pt x="12235" y="6118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1094000" y="1919625"/>
              <a:ext cx="164375" cy="164350"/>
            </a:xfrm>
            <a:custGeom>
              <a:rect b="b" l="l" r="r" t="t"/>
              <a:pathLst>
                <a:path extrusionOk="0" fill="none" h="6574" w="6575">
                  <a:moveTo>
                    <a:pt x="6574" y="3287"/>
                  </a:moveTo>
                  <a:cubicBezTo>
                    <a:pt x="6574" y="5090"/>
                    <a:pt x="5113" y="6574"/>
                    <a:pt x="3287" y="6574"/>
                  </a:cubicBezTo>
                  <a:cubicBezTo>
                    <a:pt x="1484" y="6574"/>
                    <a:pt x="1" y="5090"/>
                    <a:pt x="1" y="3287"/>
                  </a:cubicBezTo>
                  <a:cubicBezTo>
                    <a:pt x="1" y="1484"/>
                    <a:pt x="1484" y="0"/>
                    <a:pt x="3287" y="0"/>
                  </a:cubicBezTo>
                  <a:cubicBezTo>
                    <a:pt x="5113" y="0"/>
                    <a:pt x="6574" y="1484"/>
                    <a:pt x="6574" y="3287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0" name="Google Shape;1000;p32"/>
          <p:cNvSpPr/>
          <p:nvPr/>
        </p:nvSpPr>
        <p:spPr>
          <a:xfrm flipH="1">
            <a:off x="-24" y="0"/>
            <a:ext cx="2220024" cy="2220024"/>
          </a:xfrm>
          <a:custGeom>
            <a:rect b="b" l="l" r="r" t="t"/>
            <a:pathLst>
              <a:path extrusionOk="0" h="125107" w="125107">
                <a:moveTo>
                  <a:pt x="1" y="1"/>
                </a:moveTo>
                <a:lnTo>
                  <a:pt x="1" y="21000"/>
                </a:lnTo>
                <a:cubicBezTo>
                  <a:pt x="1" y="26684"/>
                  <a:pt x="4589" y="31271"/>
                  <a:pt x="10272" y="31271"/>
                </a:cubicBezTo>
                <a:lnTo>
                  <a:pt x="21000" y="31271"/>
                </a:lnTo>
                <a:cubicBezTo>
                  <a:pt x="26683" y="31271"/>
                  <a:pt x="31271" y="35882"/>
                  <a:pt x="31271" y="41566"/>
                </a:cubicBezTo>
                <a:lnTo>
                  <a:pt x="31271" y="52271"/>
                </a:lnTo>
                <a:cubicBezTo>
                  <a:pt x="31271" y="57954"/>
                  <a:pt x="35882" y="62565"/>
                  <a:pt x="41543" y="62565"/>
                </a:cubicBezTo>
                <a:lnTo>
                  <a:pt x="52271" y="62565"/>
                </a:lnTo>
                <a:cubicBezTo>
                  <a:pt x="57954" y="62565"/>
                  <a:pt x="62542" y="67153"/>
                  <a:pt x="62542" y="72836"/>
                </a:cubicBezTo>
                <a:lnTo>
                  <a:pt x="62542" y="83564"/>
                </a:lnTo>
                <a:cubicBezTo>
                  <a:pt x="62542" y="89225"/>
                  <a:pt x="67153" y="93835"/>
                  <a:pt x="72836" y="93835"/>
                </a:cubicBezTo>
                <a:lnTo>
                  <a:pt x="83541" y="93835"/>
                </a:lnTo>
                <a:cubicBezTo>
                  <a:pt x="89225" y="93835"/>
                  <a:pt x="93836" y="98423"/>
                  <a:pt x="93836" y="104107"/>
                </a:cubicBezTo>
                <a:lnTo>
                  <a:pt x="93836" y="114835"/>
                </a:lnTo>
                <a:cubicBezTo>
                  <a:pt x="93836" y="120518"/>
                  <a:pt x="98423" y="125106"/>
                  <a:pt x="104107" y="125106"/>
                </a:cubicBezTo>
                <a:lnTo>
                  <a:pt x="114835" y="125106"/>
                </a:lnTo>
                <a:cubicBezTo>
                  <a:pt x="120495" y="125106"/>
                  <a:pt x="125106" y="120518"/>
                  <a:pt x="125106" y="114835"/>
                </a:cubicBezTo>
                <a:lnTo>
                  <a:pt x="125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1" name="Google Shape;1001;p32"/>
          <p:cNvGrpSpPr/>
          <p:nvPr/>
        </p:nvGrpSpPr>
        <p:grpSpPr>
          <a:xfrm flipH="1">
            <a:off x="8559110" y="984900"/>
            <a:ext cx="453125" cy="495325"/>
            <a:chOff x="4291875" y="1071125"/>
            <a:chExt cx="453125" cy="495325"/>
          </a:xfrm>
        </p:grpSpPr>
        <p:sp>
          <p:nvSpPr>
            <p:cNvPr id="1002" name="Google Shape;1002;p32"/>
            <p:cNvSpPr/>
            <p:nvPr/>
          </p:nvSpPr>
          <p:spPr>
            <a:xfrm>
              <a:off x="4702750" y="1071125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4702750" y="1297675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4702750" y="1524200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4497325" y="1071125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4497325" y="1297675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4497325" y="1524200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4291875" y="1297675"/>
              <a:ext cx="42275" cy="42250"/>
            </a:xfrm>
            <a:custGeom>
              <a:rect b="b" l="l" r="r" t="t"/>
              <a:pathLst>
                <a:path extrusionOk="0" h="1690" w="1691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89"/>
                    <a:pt x="846" y="1689"/>
                  </a:cubicBezTo>
                  <a:cubicBezTo>
                    <a:pt x="1302" y="1689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4291875" y="1524200"/>
              <a:ext cx="42275" cy="42250"/>
            </a:xfrm>
            <a:custGeom>
              <a:rect b="b" l="l" r="r" t="t"/>
              <a:pathLst>
                <a:path extrusionOk="0" h="1690" w="1691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0" name="Google Shape;1010;p32"/>
          <p:cNvGrpSpPr/>
          <p:nvPr/>
        </p:nvGrpSpPr>
        <p:grpSpPr>
          <a:xfrm flipH="1">
            <a:off x="8558260" y="531825"/>
            <a:ext cx="453975" cy="495325"/>
            <a:chOff x="4291875" y="618050"/>
            <a:chExt cx="453975" cy="495325"/>
          </a:xfrm>
        </p:grpSpPr>
        <p:sp>
          <p:nvSpPr>
            <p:cNvPr id="1011" name="Google Shape;1011;p32"/>
            <p:cNvSpPr/>
            <p:nvPr/>
          </p:nvSpPr>
          <p:spPr>
            <a:xfrm>
              <a:off x="4497325" y="618050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4497325" y="844575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4291875" y="618050"/>
              <a:ext cx="42275" cy="42250"/>
            </a:xfrm>
            <a:custGeom>
              <a:rect b="b" l="l" r="r" t="t"/>
              <a:pathLst>
                <a:path extrusionOk="0" h="1690" w="1691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89"/>
                    <a:pt x="846" y="1689"/>
                  </a:cubicBezTo>
                  <a:cubicBezTo>
                    <a:pt x="1302" y="1689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4291875" y="844575"/>
              <a:ext cx="42275" cy="42250"/>
            </a:xfrm>
            <a:custGeom>
              <a:rect b="b" l="l" r="r" t="t"/>
              <a:pathLst>
                <a:path extrusionOk="0" h="1690" w="1691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4291875" y="1071125"/>
              <a:ext cx="42275" cy="42250"/>
            </a:xfrm>
            <a:custGeom>
              <a:rect b="b" l="l" r="r" t="t"/>
              <a:pathLst>
                <a:path extrusionOk="0" h="1690" w="1691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4703600" y="618050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4703600" y="844575"/>
              <a:ext cx="42250" cy="42250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8" name="Google Shape;1018;p32"/>
          <p:cNvSpPr/>
          <p:nvPr/>
        </p:nvSpPr>
        <p:spPr>
          <a:xfrm flipH="1">
            <a:off x="328210" y="148100"/>
            <a:ext cx="676225" cy="676800"/>
          </a:xfrm>
          <a:custGeom>
            <a:rect b="b" l="l" r="r" t="t"/>
            <a:pathLst>
              <a:path extrusionOk="0" h="27072" w="27049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2"/>
          <p:cNvSpPr/>
          <p:nvPr/>
        </p:nvSpPr>
        <p:spPr>
          <a:xfrm flipH="1">
            <a:off x="642060" y="462525"/>
            <a:ext cx="459950" cy="459375"/>
          </a:xfrm>
          <a:custGeom>
            <a:rect b="b" l="l" r="r" t="t"/>
            <a:pathLst>
              <a:path extrusionOk="0" fill="none" h="18375" w="18398">
                <a:moveTo>
                  <a:pt x="18398" y="9199"/>
                </a:moveTo>
                <a:cubicBezTo>
                  <a:pt x="18398" y="14266"/>
                  <a:pt x="14289" y="18375"/>
                  <a:pt x="9199" y="18375"/>
                </a:cubicBezTo>
                <a:cubicBezTo>
                  <a:pt x="4132" y="18375"/>
                  <a:pt x="1" y="14266"/>
                  <a:pt x="1" y="9199"/>
                </a:cubicBezTo>
                <a:cubicBezTo>
                  <a:pt x="1" y="4109"/>
                  <a:pt x="4132" y="0"/>
                  <a:pt x="9199" y="0"/>
                </a:cubicBezTo>
                <a:cubicBezTo>
                  <a:pt x="14289" y="0"/>
                  <a:pt x="18398" y="4109"/>
                  <a:pt x="18398" y="9199"/>
                </a:cubicBezTo>
                <a:close/>
              </a:path>
            </a:pathLst>
          </a:custGeom>
          <a:solidFill>
            <a:schemeClr val="lt1"/>
          </a:solidFill>
          <a:ln cap="flat" cmpd="sng" w="9700">
            <a:solidFill>
              <a:srgbClr val="FFFFFF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2"/>
          <p:cNvSpPr/>
          <p:nvPr/>
        </p:nvSpPr>
        <p:spPr>
          <a:xfrm>
            <a:off x="-1066401" y="4068300"/>
            <a:ext cx="2132365" cy="2132365"/>
          </a:xfrm>
          <a:custGeom>
            <a:rect b="b" l="l" r="r" t="t"/>
            <a:pathLst>
              <a:path extrusionOk="0" h="121226" w="121226">
                <a:moveTo>
                  <a:pt x="60624" y="20133"/>
                </a:moveTo>
                <a:cubicBezTo>
                  <a:pt x="82970" y="20133"/>
                  <a:pt x="101116" y="38256"/>
                  <a:pt x="101116" y="60625"/>
                </a:cubicBezTo>
                <a:cubicBezTo>
                  <a:pt x="101116" y="82993"/>
                  <a:pt x="82970" y="101117"/>
                  <a:pt x="60624" y="101117"/>
                </a:cubicBezTo>
                <a:cubicBezTo>
                  <a:pt x="38255" y="101117"/>
                  <a:pt x="20109" y="82993"/>
                  <a:pt x="20109" y="60625"/>
                </a:cubicBezTo>
                <a:cubicBezTo>
                  <a:pt x="20109" y="38256"/>
                  <a:pt x="38255" y="20133"/>
                  <a:pt x="60624" y="20133"/>
                </a:cubicBezTo>
                <a:close/>
                <a:moveTo>
                  <a:pt x="60624" y="1"/>
                </a:moveTo>
                <a:cubicBezTo>
                  <a:pt x="27139" y="1"/>
                  <a:pt x="0" y="27140"/>
                  <a:pt x="0" y="60625"/>
                </a:cubicBezTo>
                <a:cubicBezTo>
                  <a:pt x="0" y="94086"/>
                  <a:pt x="27139" y="121226"/>
                  <a:pt x="60624" y="121226"/>
                </a:cubicBezTo>
                <a:cubicBezTo>
                  <a:pt x="94086" y="121226"/>
                  <a:pt x="121225" y="94086"/>
                  <a:pt x="121225" y="60625"/>
                </a:cubicBezTo>
                <a:cubicBezTo>
                  <a:pt x="121225" y="27140"/>
                  <a:pt x="94086" y="1"/>
                  <a:pt x="60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1" name="Google Shape;1021;p32"/>
          <p:cNvGrpSpPr/>
          <p:nvPr/>
        </p:nvGrpSpPr>
        <p:grpSpPr>
          <a:xfrm>
            <a:off x="3370698" y="-1452949"/>
            <a:ext cx="2379318" cy="2219997"/>
            <a:chOff x="3154238" y="-1361450"/>
            <a:chExt cx="2812100" cy="2623800"/>
          </a:xfrm>
        </p:grpSpPr>
        <p:sp>
          <p:nvSpPr>
            <p:cNvPr id="1022" name="Google Shape;1022;p32"/>
            <p:cNvSpPr/>
            <p:nvPr/>
          </p:nvSpPr>
          <p:spPr>
            <a:xfrm>
              <a:off x="3154238" y="-1361450"/>
              <a:ext cx="2812100" cy="2623800"/>
            </a:xfrm>
            <a:custGeom>
              <a:rect b="b" l="l" r="r" t="t"/>
              <a:pathLst>
                <a:path extrusionOk="0" fill="none" h="104952" w="112484">
                  <a:moveTo>
                    <a:pt x="112483" y="0"/>
                  </a:moveTo>
                  <a:lnTo>
                    <a:pt x="112483" y="48710"/>
                  </a:lnTo>
                  <a:cubicBezTo>
                    <a:pt x="112483" y="79775"/>
                    <a:pt x="87307" y="104951"/>
                    <a:pt x="56242" y="104951"/>
                  </a:cubicBezTo>
                  <a:lnTo>
                    <a:pt x="56242" y="104951"/>
                  </a:lnTo>
                  <a:cubicBezTo>
                    <a:pt x="25177" y="104951"/>
                    <a:pt x="0" y="79775"/>
                    <a:pt x="0" y="48710"/>
                  </a:cubicBezTo>
                  <a:lnTo>
                    <a:pt x="0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3356238" y="-1361450"/>
              <a:ext cx="2408100" cy="2421775"/>
            </a:xfrm>
            <a:custGeom>
              <a:rect b="b" l="l" r="r" t="t"/>
              <a:pathLst>
                <a:path extrusionOk="0" fill="none" h="96871" w="96324">
                  <a:moveTo>
                    <a:pt x="1" y="0"/>
                  </a:moveTo>
                  <a:lnTo>
                    <a:pt x="1" y="48710"/>
                  </a:lnTo>
                  <a:cubicBezTo>
                    <a:pt x="1" y="75301"/>
                    <a:pt x="21570" y="96871"/>
                    <a:pt x="48162" y="96871"/>
                  </a:cubicBezTo>
                  <a:lnTo>
                    <a:pt x="48162" y="96871"/>
                  </a:lnTo>
                  <a:cubicBezTo>
                    <a:pt x="74753" y="96871"/>
                    <a:pt x="96323" y="75301"/>
                    <a:pt x="96323" y="48710"/>
                  </a:cubicBezTo>
                  <a:lnTo>
                    <a:pt x="96323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3255238" y="-1361450"/>
              <a:ext cx="2610100" cy="2522775"/>
            </a:xfrm>
            <a:custGeom>
              <a:rect b="b" l="l" r="r" t="t"/>
              <a:pathLst>
                <a:path extrusionOk="0" fill="none" h="100911" w="104404">
                  <a:moveTo>
                    <a:pt x="0" y="0"/>
                  </a:moveTo>
                  <a:lnTo>
                    <a:pt x="0" y="48755"/>
                  </a:lnTo>
                  <a:cubicBezTo>
                    <a:pt x="0" y="77561"/>
                    <a:pt x="23351" y="100911"/>
                    <a:pt x="52156" y="100911"/>
                  </a:cubicBezTo>
                  <a:lnTo>
                    <a:pt x="52156" y="100911"/>
                  </a:lnTo>
                  <a:cubicBezTo>
                    <a:pt x="81007" y="100911"/>
                    <a:pt x="104403" y="77515"/>
                    <a:pt x="104403" y="48664"/>
                  </a:cubicBezTo>
                  <a:lnTo>
                    <a:pt x="104403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5" name="Google Shape;1025;p32"/>
          <p:cNvSpPr/>
          <p:nvPr/>
        </p:nvSpPr>
        <p:spPr>
          <a:xfrm>
            <a:off x="781661" y="3163900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2"/>
          <p:cNvSpPr/>
          <p:nvPr/>
        </p:nvSpPr>
        <p:spPr>
          <a:xfrm>
            <a:off x="781661" y="3504650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2"/>
          <p:cNvSpPr/>
          <p:nvPr/>
        </p:nvSpPr>
        <p:spPr>
          <a:xfrm>
            <a:off x="781661" y="3845399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8" name="Google Shape;1028;p32"/>
          <p:cNvGrpSpPr/>
          <p:nvPr/>
        </p:nvGrpSpPr>
        <p:grpSpPr>
          <a:xfrm>
            <a:off x="8163304" y="2879637"/>
            <a:ext cx="981027" cy="3457727"/>
            <a:chOff x="8399475" y="3067251"/>
            <a:chExt cx="755450" cy="2662658"/>
          </a:xfrm>
        </p:grpSpPr>
        <p:sp>
          <p:nvSpPr>
            <p:cNvPr id="1029" name="Google Shape;1029;p32"/>
            <p:cNvSpPr/>
            <p:nvPr/>
          </p:nvSpPr>
          <p:spPr>
            <a:xfrm>
              <a:off x="8400019" y="438890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8400019" y="4199783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8400019" y="4011200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8400019" y="382264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8400019" y="3633500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8400019" y="344494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8400019" y="3256358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8966301" y="3067251"/>
              <a:ext cx="24" cy="266265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8777715" y="3067251"/>
              <a:ext cx="24" cy="266265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8588595" y="3067251"/>
              <a:ext cx="24" cy="266265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8399475" y="3067251"/>
              <a:ext cx="24" cy="266265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8400019" y="3067775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8400019" y="571005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8400019" y="5520933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8400019" y="5332350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8400019" y="514379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8400019" y="4954650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8400019" y="476609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8400019" y="4577508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9154901" y="3067251"/>
              <a:ext cx="24" cy="266265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9" name="Google Shape;1049;p32"/>
          <p:cNvSpPr/>
          <p:nvPr/>
        </p:nvSpPr>
        <p:spPr>
          <a:xfrm>
            <a:off x="-552550" y="3370263"/>
            <a:ext cx="1989250" cy="2421775"/>
          </a:xfrm>
          <a:custGeom>
            <a:rect b="b" l="l" r="r" t="t"/>
            <a:pathLst>
              <a:path extrusionOk="0" fill="none" h="96871" w="79570">
                <a:moveTo>
                  <a:pt x="1" y="0"/>
                </a:moveTo>
                <a:lnTo>
                  <a:pt x="69435" y="0"/>
                </a:lnTo>
                <a:cubicBezTo>
                  <a:pt x="75050" y="0"/>
                  <a:pt x="79570" y="4542"/>
                  <a:pt x="79570" y="10135"/>
                </a:cubicBezTo>
                <a:lnTo>
                  <a:pt x="79570" y="96871"/>
                </a:lnTo>
              </a:path>
            </a:pathLst>
          </a:custGeom>
          <a:noFill/>
          <a:ln cap="flat" cmpd="sng" w="9700">
            <a:solidFill>
              <a:srgbClr val="FFFFFF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32"/>
          <p:cNvGrpSpPr/>
          <p:nvPr/>
        </p:nvGrpSpPr>
        <p:grpSpPr>
          <a:xfrm>
            <a:off x="7926612" y="1867576"/>
            <a:ext cx="359880" cy="789653"/>
            <a:chOff x="7332112" y="2515526"/>
            <a:chExt cx="359880" cy="789653"/>
          </a:xfrm>
        </p:grpSpPr>
        <p:sp>
          <p:nvSpPr>
            <p:cNvPr id="1051" name="Google Shape;1051;p32"/>
            <p:cNvSpPr/>
            <p:nvPr/>
          </p:nvSpPr>
          <p:spPr>
            <a:xfrm>
              <a:off x="7511687" y="2515526"/>
              <a:ext cx="180300" cy="359880"/>
            </a:xfrm>
            <a:custGeom>
              <a:rect b="b" l="l" r="r" t="t"/>
              <a:pathLst>
                <a:path extrusionOk="0" h="11984" w="6004">
                  <a:moveTo>
                    <a:pt x="1" y="1"/>
                  </a:moveTo>
                  <a:lnTo>
                    <a:pt x="1" y="11984"/>
                  </a:lnTo>
                  <a:cubicBezTo>
                    <a:pt x="3310" y="11984"/>
                    <a:pt x="6004" y="9291"/>
                    <a:pt x="6004" y="5981"/>
                  </a:cubicBezTo>
                  <a:cubicBezTo>
                    <a:pt x="6004" y="2671"/>
                    <a:pt x="3310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7332112" y="2515526"/>
              <a:ext cx="179609" cy="359880"/>
            </a:xfrm>
            <a:custGeom>
              <a:rect b="b" l="l" r="r" t="t"/>
              <a:pathLst>
                <a:path extrusionOk="0" h="11984" w="5981">
                  <a:moveTo>
                    <a:pt x="5981" y="1"/>
                  </a:moveTo>
                  <a:cubicBezTo>
                    <a:pt x="2671" y="1"/>
                    <a:pt x="1" y="2671"/>
                    <a:pt x="1" y="5981"/>
                  </a:cubicBezTo>
                  <a:cubicBezTo>
                    <a:pt x="1" y="9291"/>
                    <a:pt x="2671" y="11984"/>
                    <a:pt x="5981" y="11984"/>
                  </a:cubicBezTo>
                  <a:lnTo>
                    <a:pt x="59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7332112" y="3124879"/>
              <a:ext cx="359880" cy="180300"/>
            </a:xfrm>
            <a:custGeom>
              <a:rect b="b" l="l" r="r" t="t"/>
              <a:pathLst>
                <a:path extrusionOk="0" h="6004" w="11984">
                  <a:moveTo>
                    <a:pt x="1" y="0"/>
                  </a:moveTo>
                  <a:cubicBezTo>
                    <a:pt x="1" y="3310"/>
                    <a:pt x="2671" y="6003"/>
                    <a:pt x="5981" y="6003"/>
                  </a:cubicBezTo>
                  <a:cubicBezTo>
                    <a:pt x="9290" y="6003"/>
                    <a:pt x="11984" y="3310"/>
                    <a:pt x="1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7332112" y="2945304"/>
              <a:ext cx="359880" cy="179609"/>
            </a:xfrm>
            <a:custGeom>
              <a:rect b="b" l="l" r="r" t="t"/>
              <a:pathLst>
                <a:path extrusionOk="0" h="5981" w="11984">
                  <a:moveTo>
                    <a:pt x="5981" y="0"/>
                  </a:moveTo>
                  <a:cubicBezTo>
                    <a:pt x="2671" y="0"/>
                    <a:pt x="1" y="2671"/>
                    <a:pt x="1" y="5980"/>
                  </a:cubicBezTo>
                  <a:lnTo>
                    <a:pt x="11984" y="5980"/>
                  </a:lnTo>
                  <a:cubicBezTo>
                    <a:pt x="11984" y="2671"/>
                    <a:pt x="9290" y="0"/>
                    <a:pt x="5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5" name="Google Shape;1055;p32"/>
          <p:cNvSpPr/>
          <p:nvPr/>
        </p:nvSpPr>
        <p:spPr>
          <a:xfrm>
            <a:off x="220888" y="2431075"/>
            <a:ext cx="107300" cy="281350"/>
          </a:xfrm>
          <a:custGeom>
            <a:rect b="b" l="l" r="r" t="t"/>
            <a:pathLst>
              <a:path extrusionOk="0" fill="none" h="11254" w="4292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cap="flat" cmpd="sng" w="9700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Google Shape;1057;p33"/>
          <p:cNvGrpSpPr/>
          <p:nvPr/>
        </p:nvGrpSpPr>
        <p:grpSpPr>
          <a:xfrm>
            <a:off x="-247175" y="1614576"/>
            <a:ext cx="964775" cy="2169138"/>
            <a:chOff x="8428350" y="1614576"/>
            <a:chExt cx="964775" cy="2169138"/>
          </a:xfrm>
        </p:grpSpPr>
        <p:sp>
          <p:nvSpPr>
            <p:cNvPr id="1058" name="Google Shape;1058;p33"/>
            <p:cNvSpPr/>
            <p:nvPr/>
          </p:nvSpPr>
          <p:spPr>
            <a:xfrm>
              <a:off x="8428350" y="1614576"/>
              <a:ext cx="31" cy="216913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3"/>
            <p:cNvSpPr/>
            <p:nvPr/>
          </p:nvSpPr>
          <p:spPr>
            <a:xfrm>
              <a:off x="8429046" y="1615245"/>
              <a:ext cx="950090" cy="31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0" name="Google Shape;1060;p33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1061" name="Google Shape;1061;p33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3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3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3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3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3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3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3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3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3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3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3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3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4" name="Google Shape;1074;p33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1075" name="Google Shape;1075;p33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9" name="Google Shape;1079;p33"/>
          <p:cNvSpPr/>
          <p:nvPr/>
        </p:nvSpPr>
        <p:spPr>
          <a:xfrm flipH="1" rot="10800000">
            <a:off x="0" y="-6275"/>
            <a:ext cx="717600" cy="1452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0" name="Google Shape;1080;p33"/>
          <p:cNvGrpSpPr/>
          <p:nvPr/>
        </p:nvGrpSpPr>
        <p:grpSpPr>
          <a:xfrm rot="5400000">
            <a:off x="8334637" y="-129736"/>
            <a:ext cx="359880" cy="789653"/>
            <a:chOff x="7332112" y="2515526"/>
            <a:chExt cx="359880" cy="789653"/>
          </a:xfrm>
        </p:grpSpPr>
        <p:sp>
          <p:nvSpPr>
            <p:cNvPr id="1081" name="Google Shape;1081;p33"/>
            <p:cNvSpPr/>
            <p:nvPr/>
          </p:nvSpPr>
          <p:spPr>
            <a:xfrm>
              <a:off x="7511687" y="2515526"/>
              <a:ext cx="180300" cy="359880"/>
            </a:xfrm>
            <a:custGeom>
              <a:rect b="b" l="l" r="r" t="t"/>
              <a:pathLst>
                <a:path extrusionOk="0" h="11984" w="6004">
                  <a:moveTo>
                    <a:pt x="1" y="1"/>
                  </a:moveTo>
                  <a:lnTo>
                    <a:pt x="1" y="11984"/>
                  </a:lnTo>
                  <a:cubicBezTo>
                    <a:pt x="3310" y="11984"/>
                    <a:pt x="6004" y="9291"/>
                    <a:pt x="6004" y="5981"/>
                  </a:cubicBezTo>
                  <a:cubicBezTo>
                    <a:pt x="6004" y="2671"/>
                    <a:pt x="3310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7332112" y="2515526"/>
              <a:ext cx="179609" cy="359880"/>
            </a:xfrm>
            <a:custGeom>
              <a:rect b="b" l="l" r="r" t="t"/>
              <a:pathLst>
                <a:path extrusionOk="0" h="11984" w="5981">
                  <a:moveTo>
                    <a:pt x="5981" y="1"/>
                  </a:moveTo>
                  <a:cubicBezTo>
                    <a:pt x="2671" y="1"/>
                    <a:pt x="1" y="2671"/>
                    <a:pt x="1" y="5981"/>
                  </a:cubicBezTo>
                  <a:cubicBezTo>
                    <a:pt x="1" y="9291"/>
                    <a:pt x="2671" y="11984"/>
                    <a:pt x="5981" y="11984"/>
                  </a:cubicBezTo>
                  <a:lnTo>
                    <a:pt x="59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7332112" y="3124879"/>
              <a:ext cx="359880" cy="180300"/>
            </a:xfrm>
            <a:custGeom>
              <a:rect b="b" l="l" r="r" t="t"/>
              <a:pathLst>
                <a:path extrusionOk="0" h="6004" w="11984">
                  <a:moveTo>
                    <a:pt x="1" y="0"/>
                  </a:moveTo>
                  <a:cubicBezTo>
                    <a:pt x="1" y="3310"/>
                    <a:pt x="2671" y="6003"/>
                    <a:pt x="5981" y="6003"/>
                  </a:cubicBezTo>
                  <a:cubicBezTo>
                    <a:pt x="9290" y="6003"/>
                    <a:pt x="11984" y="3310"/>
                    <a:pt x="1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7332112" y="2945304"/>
              <a:ext cx="359880" cy="179609"/>
            </a:xfrm>
            <a:custGeom>
              <a:rect b="b" l="l" r="r" t="t"/>
              <a:pathLst>
                <a:path extrusionOk="0" h="5981" w="11984">
                  <a:moveTo>
                    <a:pt x="5981" y="0"/>
                  </a:moveTo>
                  <a:cubicBezTo>
                    <a:pt x="2671" y="0"/>
                    <a:pt x="1" y="2671"/>
                    <a:pt x="1" y="5980"/>
                  </a:cubicBezTo>
                  <a:lnTo>
                    <a:pt x="11984" y="5980"/>
                  </a:lnTo>
                  <a:cubicBezTo>
                    <a:pt x="11984" y="2671"/>
                    <a:pt x="9290" y="0"/>
                    <a:pt x="5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5" name="Google Shape;1085;p33"/>
          <p:cNvSpPr/>
          <p:nvPr/>
        </p:nvSpPr>
        <p:spPr>
          <a:xfrm>
            <a:off x="8501598" y="2820025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3"/>
          <p:cNvSpPr/>
          <p:nvPr/>
        </p:nvSpPr>
        <p:spPr>
          <a:xfrm>
            <a:off x="8501598" y="3160775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3"/>
          <p:cNvSpPr/>
          <p:nvPr/>
        </p:nvSpPr>
        <p:spPr>
          <a:xfrm>
            <a:off x="8501598" y="3501524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idx="1" type="subTitle"/>
          </p:nvPr>
        </p:nvSpPr>
        <p:spPr>
          <a:xfrm>
            <a:off x="1533650" y="2480950"/>
            <a:ext cx="2907600" cy="5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b="1" sz="24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b="1" sz="24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b="1" sz="24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b="1" sz="24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b="1" sz="24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b="1" sz="24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b="1" sz="24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b="1" sz="24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22" name="Google Shape;122;p5"/>
          <p:cNvSpPr txBox="1"/>
          <p:nvPr>
            <p:ph idx="2" type="subTitle"/>
          </p:nvPr>
        </p:nvSpPr>
        <p:spPr>
          <a:xfrm>
            <a:off x="4702750" y="2480950"/>
            <a:ext cx="2907600" cy="5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b="1" sz="22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b="1" sz="24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b="1" sz="24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b="1" sz="24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b="1" sz="24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b="1" sz="24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b="1" sz="24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b="1" sz="24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b="1" sz="24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23" name="Google Shape;123;p5"/>
          <p:cNvSpPr txBox="1"/>
          <p:nvPr>
            <p:ph idx="3" type="subTitle"/>
          </p:nvPr>
        </p:nvSpPr>
        <p:spPr>
          <a:xfrm>
            <a:off x="1533650" y="2855725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5"/>
          <p:cNvSpPr txBox="1"/>
          <p:nvPr>
            <p:ph idx="4" type="subTitle"/>
          </p:nvPr>
        </p:nvSpPr>
        <p:spPr>
          <a:xfrm>
            <a:off x="4702750" y="2855725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6" name="Google Shape;126;p5"/>
          <p:cNvGrpSpPr/>
          <p:nvPr/>
        </p:nvGrpSpPr>
        <p:grpSpPr>
          <a:xfrm>
            <a:off x="-244079" y="994026"/>
            <a:ext cx="964079" cy="2169138"/>
            <a:chOff x="-248979" y="1614576"/>
            <a:chExt cx="964079" cy="2169138"/>
          </a:xfrm>
        </p:grpSpPr>
        <p:grpSp>
          <p:nvGrpSpPr>
            <p:cNvPr id="127" name="Google Shape;127;p5"/>
            <p:cNvGrpSpPr/>
            <p:nvPr/>
          </p:nvGrpSpPr>
          <p:grpSpPr>
            <a:xfrm>
              <a:off x="-248979" y="1614576"/>
              <a:ext cx="964079" cy="2169138"/>
              <a:chOff x="8429046" y="1614576"/>
              <a:chExt cx="964079" cy="2169138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1" name="Google Shape;141;p5"/>
            <p:cNvSpPr/>
            <p:nvPr/>
          </p:nvSpPr>
          <p:spPr>
            <a:xfrm>
              <a:off x="-248979" y="1615249"/>
              <a:ext cx="950090" cy="31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5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143" name="Google Shape;143;p5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5"/>
          <p:cNvSpPr/>
          <p:nvPr/>
        </p:nvSpPr>
        <p:spPr>
          <a:xfrm>
            <a:off x="8497186" y="3650200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 flipH="1" rot="10800000">
            <a:off x="8426450" y="-1238325"/>
            <a:ext cx="717600" cy="213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"/>
          <p:cNvSpPr/>
          <p:nvPr/>
        </p:nvSpPr>
        <p:spPr>
          <a:xfrm>
            <a:off x="8497186" y="3993700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6538750" y="5295900"/>
            <a:ext cx="280775" cy="107300"/>
          </a:xfrm>
          <a:custGeom>
            <a:rect b="b" l="l" r="r" t="t"/>
            <a:pathLst>
              <a:path extrusionOk="0" fill="none" h="4292" w="11231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cap="flat" cmpd="sng" w="9700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3" name="Google Shape;153;p6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154" name="Google Shape;154;p6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6"/>
          <p:cNvSpPr/>
          <p:nvPr/>
        </p:nvSpPr>
        <p:spPr>
          <a:xfrm flipH="1" rot="10800000">
            <a:off x="0" y="-6275"/>
            <a:ext cx="717600" cy="1452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76373" y="2820025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76373" y="3160775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76373" y="3501524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6"/>
          <p:cNvGrpSpPr/>
          <p:nvPr/>
        </p:nvGrpSpPr>
        <p:grpSpPr>
          <a:xfrm>
            <a:off x="8428350" y="1614576"/>
            <a:ext cx="964775" cy="2169138"/>
            <a:chOff x="8428350" y="1614576"/>
            <a:chExt cx="964775" cy="2169138"/>
          </a:xfrm>
        </p:grpSpPr>
        <p:sp>
          <p:nvSpPr>
            <p:cNvPr id="163" name="Google Shape;163;p6"/>
            <p:cNvSpPr/>
            <p:nvPr/>
          </p:nvSpPr>
          <p:spPr>
            <a:xfrm>
              <a:off x="8428350" y="1614576"/>
              <a:ext cx="31" cy="216913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8429046" y="1615245"/>
              <a:ext cx="950090" cy="31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6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166" name="Google Shape;166;p6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6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6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9" name="Google Shape;179;p6"/>
          <p:cNvGrpSpPr/>
          <p:nvPr/>
        </p:nvGrpSpPr>
        <p:grpSpPr>
          <a:xfrm rot="5400000">
            <a:off x="8334637" y="-129736"/>
            <a:ext cx="359880" cy="789653"/>
            <a:chOff x="7332112" y="2515526"/>
            <a:chExt cx="359880" cy="789653"/>
          </a:xfrm>
        </p:grpSpPr>
        <p:sp>
          <p:nvSpPr>
            <p:cNvPr id="180" name="Google Shape;180;p6"/>
            <p:cNvSpPr/>
            <p:nvPr/>
          </p:nvSpPr>
          <p:spPr>
            <a:xfrm>
              <a:off x="7511687" y="2515526"/>
              <a:ext cx="180300" cy="359880"/>
            </a:xfrm>
            <a:custGeom>
              <a:rect b="b" l="l" r="r" t="t"/>
              <a:pathLst>
                <a:path extrusionOk="0" h="11984" w="6004">
                  <a:moveTo>
                    <a:pt x="1" y="1"/>
                  </a:moveTo>
                  <a:lnTo>
                    <a:pt x="1" y="11984"/>
                  </a:lnTo>
                  <a:cubicBezTo>
                    <a:pt x="3310" y="11984"/>
                    <a:pt x="6004" y="9291"/>
                    <a:pt x="6004" y="5981"/>
                  </a:cubicBezTo>
                  <a:cubicBezTo>
                    <a:pt x="6004" y="2671"/>
                    <a:pt x="3310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7332112" y="2515526"/>
              <a:ext cx="179609" cy="359880"/>
            </a:xfrm>
            <a:custGeom>
              <a:rect b="b" l="l" r="r" t="t"/>
              <a:pathLst>
                <a:path extrusionOk="0" h="11984" w="5981">
                  <a:moveTo>
                    <a:pt x="5981" y="1"/>
                  </a:moveTo>
                  <a:cubicBezTo>
                    <a:pt x="2671" y="1"/>
                    <a:pt x="1" y="2671"/>
                    <a:pt x="1" y="5981"/>
                  </a:cubicBezTo>
                  <a:cubicBezTo>
                    <a:pt x="1" y="9291"/>
                    <a:pt x="2671" y="11984"/>
                    <a:pt x="5981" y="11984"/>
                  </a:cubicBezTo>
                  <a:lnTo>
                    <a:pt x="59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7332112" y="3124879"/>
              <a:ext cx="359880" cy="180300"/>
            </a:xfrm>
            <a:custGeom>
              <a:rect b="b" l="l" r="r" t="t"/>
              <a:pathLst>
                <a:path extrusionOk="0" h="6004" w="11984">
                  <a:moveTo>
                    <a:pt x="1" y="0"/>
                  </a:moveTo>
                  <a:cubicBezTo>
                    <a:pt x="1" y="3310"/>
                    <a:pt x="2671" y="6003"/>
                    <a:pt x="5981" y="6003"/>
                  </a:cubicBezTo>
                  <a:cubicBezTo>
                    <a:pt x="9290" y="6003"/>
                    <a:pt x="11984" y="3310"/>
                    <a:pt x="1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7332112" y="2945304"/>
              <a:ext cx="359880" cy="179609"/>
            </a:xfrm>
            <a:custGeom>
              <a:rect b="b" l="l" r="r" t="t"/>
              <a:pathLst>
                <a:path extrusionOk="0" h="5981" w="11984">
                  <a:moveTo>
                    <a:pt x="5981" y="0"/>
                  </a:moveTo>
                  <a:cubicBezTo>
                    <a:pt x="2671" y="0"/>
                    <a:pt x="1" y="2671"/>
                    <a:pt x="1" y="5980"/>
                  </a:cubicBezTo>
                  <a:lnTo>
                    <a:pt x="11984" y="5980"/>
                  </a:lnTo>
                  <a:cubicBezTo>
                    <a:pt x="11984" y="2671"/>
                    <a:pt x="9290" y="0"/>
                    <a:pt x="5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6"/>
          <p:cNvSpPr/>
          <p:nvPr/>
        </p:nvSpPr>
        <p:spPr>
          <a:xfrm rot="5400000">
            <a:off x="8746750" y="4128875"/>
            <a:ext cx="107300" cy="281350"/>
          </a:xfrm>
          <a:custGeom>
            <a:rect b="b" l="l" r="r" t="t"/>
            <a:pathLst>
              <a:path extrusionOk="0" fill="none" h="11254" w="4292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cap="flat" cmpd="sng" w="9700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7" name="Google Shape;187;p7"/>
          <p:cNvSpPr txBox="1"/>
          <p:nvPr>
            <p:ph idx="1" type="body"/>
          </p:nvPr>
        </p:nvSpPr>
        <p:spPr>
          <a:xfrm>
            <a:off x="2139600" y="1537350"/>
            <a:ext cx="48648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8" name="Google Shape;188;p7"/>
          <p:cNvGrpSpPr/>
          <p:nvPr/>
        </p:nvGrpSpPr>
        <p:grpSpPr>
          <a:xfrm flipH="1"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189" name="Google Shape;189;p7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7"/>
          <p:cNvGrpSpPr/>
          <p:nvPr/>
        </p:nvGrpSpPr>
        <p:grpSpPr>
          <a:xfrm flipH="1">
            <a:off x="-249150" y="1614576"/>
            <a:ext cx="964775" cy="2169138"/>
            <a:chOff x="8428350" y="1614576"/>
            <a:chExt cx="964775" cy="2169138"/>
          </a:xfrm>
        </p:grpSpPr>
        <p:sp>
          <p:nvSpPr>
            <p:cNvPr id="194" name="Google Shape;194;p7"/>
            <p:cNvSpPr/>
            <p:nvPr/>
          </p:nvSpPr>
          <p:spPr>
            <a:xfrm>
              <a:off x="8428350" y="1614576"/>
              <a:ext cx="31" cy="216913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8429046" y="1615245"/>
              <a:ext cx="950090" cy="31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" name="Google Shape;196;p7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197" name="Google Shape;197;p7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0" name="Google Shape;210;p7"/>
          <p:cNvGrpSpPr/>
          <p:nvPr/>
        </p:nvGrpSpPr>
        <p:grpSpPr>
          <a:xfrm flipH="1" rot="-5400000">
            <a:off x="449459" y="3801414"/>
            <a:ext cx="359880" cy="789653"/>
            <a:chOff x="7332112" y="2515526"/>
            <a:chExt cx="359880" cy="789653"/>
          </a:xfrm>
        </p:grpSpPr>
        <p:sp>
          <p:nvSpPr>
            <p:cNvPr id="211" name="Google Shape;211;p7"/>
            <p:cNvSpPr/>
            <p:nvPr/>
          </p:nvSpPr>
          <p:spPr>
            <a:xfrm>
              <a:off x="7511687" y="2515526"/>
              <a:ext cx="180300" cy="359880"/>
            </a:xfrm>
            <a:custGeom>
              <a:rect b="b" l="l" r="r" t="t"/>
              <a:pathLst>
                <a:path extrusionOk="0" h="11984" w="6004">
                  <a:moveTo>
                    <a:pt x="1" y="1"/>
                  </a:moveTo>
                  <a:lnTo>
                    <a:pt x="1" y="11984"/>
                  </a:lnTo>
                  <a:cubicBezTo>
                    <a:pt x="3310" y="11984"/>
                    <a:pt x="6004" y="9291"/>
                    <a:pt x="6004" y="5981"/>
                  </a:cubicBezTo>
                  <a:cubicBezTo>
                    <a:pt x="6004" y="2671"/>
                    <a:pt x="3310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332112" y="2515526"/>
              <a:ext cx="179609" cy="359880"/>
            </a:xfrm>
            <a:custGeom>
              <a:rect b="b" l="l" r="r" t="t"/>
              <a:pathLst>
                <a:path extrusionOk="0" h="11984" w="5981">
                  <a:moveTo>
                    <a:pt x="5981" y="1"/>
                  </a:moveTo>
                  <a:cubicBezTo>
                    <a:pt x="2671" y="1"/>
                    <a:pt x="1" y="2671"/>
                    <a:pt x="1" y="5981"/>
                  </a:cubicBezTo>
                  <a:cubicBezTo>
                    <a:pt x="1" y="9291"/>
                    <a:pt x="2671" y="11984"/>
                    <a:pt x="5981" y="11984"/>
                  </a:cubicBezTo>
                  <a:lnTo>
                    <a:pt x="59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7332112" y="3124879"/>
              <a:ext cx="359880" cy="180300"/>
            </a:xfrm>
            <a:custGeom>
              <a:rect b="b" l="l" r="r" t="t"/>
              <a:pathLst>
                <a:path extrusionOk="0" h="6004" w="11984">
                  <a:moveTo>
                    <a:pt x="1" y="0"/>
                  </a:moveTo>
                  <a:cubicBezTo>
                    <a:pt x="1" y="3310"/>
                    <a:pt x="2671" y="6003"/>
                    <a:pt x="5981" y="6003"/>
                  </a:cubicBezTo>
                  <a:cubicBezTo>
                    <a:pt x="9290" y="6003"/>
                    <a:pt x="11984" y="3310"/>
                    <a:pt x="1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7332112" y="2945304"/>
              <a:ext cx="359880" cy="179609"/>
            </a:xfrm>
            <a:custGeom>
              <a:rect b="b" l="l" r="r" t="t"/>
              <a:pathLst>
                <a:path extrusionOk="0" h="5981" w="11984">
                  <a:moveTo>
                    <a:pt x="5981" y="0"/>
                  </a:moveTo>
                  <a:cubicBezTo>
                    <a:pt x="2671" y="0"/>
                    <a:pt x="1" y="2671"/>
                    <a:pt x="1" y="5980"/>
                  </a:cubicBezTo>
                  <a:lnTo>
                    <a:pt x="11984" y="5980"/>
                  </a:lnTo>
                  <a:cubicBezTo>
                    <a:pt x="11984" y="2671"/>
                    <a:pt x="9290" y="0"/>
                    <a:pt x="5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7"/>
          <p:cNvSpPr/>
          <p:nvPr/>
        </p:nvSpPr>
        <p:spPr>
          <a:xfrm rot="10800000">
            <a:off x="8426375" y="-6275"/>
            <a:ext cx="717600" cy="1452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"/>
          <p:cNvSpPr/>
          <p:nvPr/>
        </p:nvSpPr>
        <p:spPr>
          <a:xfrm flipH="1">
            <a:off x="8502741" y="2820025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"/>
          <p:cNvSpPr/>
          <p:nvPr/>
        </p:nvSpPr>
        <p:spPr>
          <a:xfrm flipH="1">
            <a:off x="8502741" y="3160775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"/>
          <p:cNvSpPr/>
          <p:nvPr/>
        </p:nvSpPr>
        <p:spPr>
          <a:xfrm flipH="1">
            <a:off x="8502741" y="3501524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21" name="Google Shape;221;p8"/>
          <p:cNvGrpSpPr/>
          <p:nvPr/>
        </p:nvGrpSpPr>
        <p:grpSpPr>
          <a:xfrm flipH="1"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222" name="Google Shape;222;p8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8"/>
          <p:cNvSpPr/>
          <p:nvPr/>
        </p:nvSpPr>
        <p:spPr>
          <a:xfrm flipH="1" rot="-5400000">
            <a:off x="-25" y="2922650"/>
            <a:ext cx="2220024" cy="2220024"/>
          </a:xfrm>
          <a:custGeom>
            <a:rect b="b" l="l" r="r" t="t"/>
            <a:pathLst>
              <a:path extrusionOk="0" h="125107" w="125107">
                <a:moveTo>
                  <a:pt x="1" y="1"/>
                </a:moveTo>
                <a:lnTo>
                  <a:pt x="1" y="21000"/>
                </a:lnTo>
                <a:cubicBezTo>
                  <a:pt x="1" y="26684"/>
                  <a:pt x="4589" y="31271"/>
                  <a:pt x="10272" y="31271"/>
                </a:cubicBezTo>
                <a:lnTo>
                  <a:pt x="21000" y="31271"/>
                </a:lnTo>
                <a:cubicBezTo>
                  <a:pt x="26683" y="31271"/>
                  <a:pt x="31271" y="35882"/>
                  <a:pt x="31271" y="41566"/>
                </a:cubicBezTo>
                <a:lnTo>
                  <a:pt x="31271" y="52271"/>
                </a:lnTo>
                <a:cubicBezTo>
                  <a:pt x="31271" y="57954"/>
                  <a:pt x="35882" y="62565"/>
                  <a:pt x="41543" y="62565"/>
                </a:cubicBezTo>
                <a:lnTo>
                  <a:pt x="52271" y="62565"/>
                </a:lnTo>
                <a:cubicBezTo>
                  <a:pt x="57954" y="62565"/>
                  <a:pt x="62542" y="67153"/>
                  <a:pt x="62542" y="72836"/>
                </a:cubicBezTo>
                <a:lnTo>
                  <a:pt x="62542" y="83564"/>
                </a:lnTo>
                <a:cubicBezTo>
                  <a:pt x="62542" y="89225"/>
                  <a:pt x="67153" y="93835"/>
                  <a:pt x="72836" y="93835"/>
                </a:cubicBezTo>
                <a:lnTo>
                  <a:pt x="83541" y="93835"/>
                </a:lnTo>
                <a:cubicBezTo>
                  <a:pt x="89225" y="93835"/>
                  <a:pt x="93836" y="98423"/>
                  <a:pt x="93836" y="104107"/>
                </a:cubicBezTo>
                <a:lnTo>
                  <a:pt x="93836" y="114835"/>
                </a:lnTo>
                <a:cubicBezTo>
                  <a:pt x="93836" y="120518"/>
                  <a:pt x="98423" y="125106"/>
                  <a:pt x="104107" y="125106"/>
                </a:cubicBezTo>
                <a:lnTo>
                  <a:pt x="114835" y="125106"/>
                </a:lnTo>
                <a:cubicBezTo>
                  <a:pt x="120495" y="125106"/>
                  <a:pt x="125106" y="120518"/>
                  <a:pt x="125106" y="114835"/>
                </a:cubicBezTo>
                <a:lnTo>
                  <a:pt x="125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8"/>
          <p:cNvGrpSpPr/>
          <p:nvPr/>
        </p:nvGrpSpPr>
        <p:grpSpPr>
          <a:xfrm flipH="1">
            <a:off x="3393959" y="-1452949"/>
            <a:ext cx="2379318" cy="2219997"/>
            <a:chOff x="3154238" y="-1361450"/>
            <a:chExt cx="2812100" cy="2623800"/>
          </a:xfrm>
        </p:grpSpPr>
        <p:sp>
          <p:nvSpPr>
            <p:cNvPr id="228" name="Google Shape;228;p8"/>
            <p:cNvSpPr/>
            <p:nvPr/>
          </p:nvSpPr>
          <p:spPr>
            <a:xfrm>
              <a:off x="3154238" y="-1361450"/>
              <a:ext cx="2812100" cy="2623800"/>
            </a:xfrm>
            <a:custGeom>
              <a:rect b="b" l="l" r="r" t="t"/>
              <a:pathLst>
                <a:path extrusionOk="0" fill="none" h="104952" w="112484">
                  <a:moveTo>
                    <a:pt x="112483" y="0"/>
                  </a:moveTo>
                  <a:lnTo>
                    <a:pt x="112483" y="48710"/>
                  </a:lnTo>
                  <a:cubicBezTo>
                    <a:pt x="112483" y="79775"/>
                    <a:pt x="87307" y="104951"/>
                    <a:pt x="56242" y="104951"/>
                  </a:cubicBezTo>
                  <a:lnTo>
                    <a:pt x="56242" y="104951"/>
                  </a:lnTo>
                  <a:cubicBezTo>
                    <a:pt x="25177" y="104951"/>
                    <a:pt x="0" y="79775"/>
                    <a:pt x="0" y="48710"/>
                  </a:cubicBezTo>
                  <a:lnTo>
                    <a:pt x="0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3356238" y="-1361450"/>
              <a:ext cx="2408100" cy="2421775"/>
            </a:xfrm>
            <a:custGeom>
              <a:rect b="b" l="l" r="r" t="t"/>
              <a:pathLst>
                <a:path extrusionOk="0" fill="none" h="96871" w="96324">
                  <a:moveTo>
                    <a:pt x="1" y="0"/>
                  </a:moveTo>
                  <a:lnTo>
                    <a:pt x="1" y="48710"/>
                  </a:lnTo>
                  <a:cubicBezTo>
                    <a:pt x="1" y="75301"/>
                    <a:pt x="21570" y="96871"/>
                    <a:pt x="48162" y="96871"/>
                  </a:cubicBezTo>
                  <a:lnTo>
                    <a:pt x="48162" y="96871"/>
                  </a:lnTo>
                  <a:cubicBezTo>
                    <a:pt x="74753" y="96871"/>
                    <a:pt x="96323" y="75301"/>
                    <a:pt x="96323" y="48710"/>
                  </a:cubicBezTo>
                  <a:lnTo>
                    <a:pt x="96323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3255238" y="-1361450"/>
              <a:ext cx="2610100" cy="2522775"/>
            </a:xfrm>
            <a:custGeom>
              <a:rect b="b" l="l" r="r" t="t"/>
              <a:pathLst>
                <a:path extrusionOk="0" fill="none" h="100911" w="104404">
                  <a:moveTo>
                    <a:pt x="0" y="0"/>
                  </a:moveTo>
                  <a:lnTo>
                    <a:pt x="0" y="48755"/>
                  </a:lnTo>
                  <a:cubicBezTo>
                    <a:pt x="0" y="77561"/>
                    <a:pt x="23351" y="100911"/>
                    <a:pt x="52156" y="100911"/>
                  </a:cubicBezTo>
                  <a:lnTo>
                    <a:pt x="52156" y="100911"/>
                  </a:lnTo>
                  <a:cubicBezTo>
                    <a:pt x="81007" y="100911"/>
                    <a:pt x="104403" y="77515"/>
                    <a:pt x="104403" y="48664"/>
                  </a:cubicBezTo>
                  <a:lnTo>
                    <a:pt x="104403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8"/>
          <p:cNvSpPr/>
          <p:nvPr/>
        </p:nvSpPr>
        <p:spPr>
          <a:xfrm>
            <a:off x="236425" y="2253325"/>
            <a:ext cx="280775" cy="107300"/>
          </a:xfrm>
          <a:custGeom>
            <a:rect b="b" l="l" r="r" t="t"/>
            <a:pathLst>
              <a:path extrusionOk="0" fill="none" h="4292" w="11231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cap="flat" cmpd="sng" w="9700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8"/>
          <p:cNvSpPr/>
          <p:nvPr/>
        </p:nvSpPr>
        <p:spPr>
          <a:xfrm>
            <a:off x="6386350" y="5143500"/>
            <a:ext cx="280775" cy="107300"/>
          </a:xfrm>
          <a:custGeom>
            <a:rect b="b" l="l" r="r" t="t"/>
            <a:pathLst>
              <a:path extrusionOk="0" fill="none" h="4292" w="11231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cap="flat" cmpd="sng" w="9700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5" name="Google Shape;235;p9"/>
          <p:cNvSpPr txBox="1"/>
          <p:nvPr>
            <p:ph idx="1" type="subTitle"/>
          </p:nvPr>
        </p:nvSpPr>
        <p:spPr>
          <a:xfrm>
            <a:off x="1022050" y="1555750"/>
            <a:ext cx="3500100" cy="21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9"/>
          <p:cNvSpPr txBox="1"/>
          <p:nvPr>
            <p:ph idx="2" type="subTitle"/>
          </p:nvPr>
        </p:nvSpPr>
        <p:spPr>
          <a:xfrm>
            <a:off x="4621854" y="1555750"/>
            <a:ext cx="3500100" cy="21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37" name="Google Shape;237;p9"/>
          <p:cNvGrpSpPr/>
          <p:nvPr/>
        </p:nvGrpSpPr>
        <p:grpSpPr>
          <a:xfrm>
            <a:off x="8428350" y="1995576"/>
            <a:ext cx="964775" cy="2169138"/>
            <a:chOff x="8428350" y="1614576"/>
            <a:chExt cx="964775" cy="2169138"/>
          </a:xfrm>
        </p:grpSpPr>
        <p:sp>
          <p:nvSpPr>
            <p:cNvPr id="238" name="Google Shape;238;p9"/>
            <p:cNvSpPr/>
            <p:nvPr/>
          </p:nvSpPr>
          <p:spPr>
            <a:xfrm>
              <a:off x="8428350" y="1614576"/>
              <a:ext cx="31" cy="2169138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8429046" y="1615245"/>
              <a:ext cx="950090" cy="31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" name="Google Shape;240;p9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9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9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rect b="b" l="l" r="r" t="t"/>
                <a:pathLst>
                  <a:path extrusionOk="0" fill="none" h="1" w="85459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rect b="b" l="l" r="r" t="t"/>
                <a:pathLst>
                  <a:path extrusionOk="0" fill="none" h="85458" w="1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cap="flat" cmpd="sng" w="9700">
                <a:solidFill>
                  <a:schemeClr val="lt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4" name="Google Shape;254;p9"/>
          <p:cNvGrpSpPr/>
          <p:nvPr/>
        </p:nvGrpSpPr>
        <p:grpSpPr>
          <a:xfrm flipH="1"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255" name="Google Shape;255;p9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9"/>
          <p:cNvSpPr/>
          <p:nvPr/>
        </p:nvSpPr>
        <p:spPr>
          <a:xfrm>
            <a:off x="305125" y="1381275"/>
            <a:ext cx="107300" cy="281350"/>
          </a:xfrm>
          <a:custGeom>
            <a:rect b="b" l="l" r="r" t="t"/>
            <a:pathLst>
              <a:path extrusionOk="0" fill="none" h="11254" w="4292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cap="flat" cmpd="sng" w="9700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9"/>
          <p:cNvSpPr/>
          <p:nvPr/>
        </p:nvSpPr>
        <p:spPr>
          <a:xfrm>
            <a:off x="128800" y="2977795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9"/>
          <p:cNvSpPr/>
          <p:nvPr/>
        </p:nvSpPr>
        <p:spPr>
          <a:xfrm>
            <a:off x="128800" y="3255256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9"/>
          <p:cNvSpPr/>
          <p:nvPr/>
        </p:nvSpPr>
        <p:spPr>
          <a:xfrm>
            <a:off x="128800" y="3532717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"/>
          <p:cNvSpPr txBox="1"/>
          <p:nvPr>
            <p:ph type="title"/>
          </p:nvPr>
        </p:nvSpPr>
        <p:spPr>
          <a:xfrm>
            <a:off x="2365375" y="3426700"/>
            <a:ext cx="4413300" cy="1055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65" name="Google Shape;265;p10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266" name="Google Shape;266;p10"/>
            <p:cNvSpPr/>
            <p:nvPr/>
          </p:nvSpPr>
          <p:spPr>
            <a:xfrm>
              <a:off x="20545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-479062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4567813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252888" y="4756525"/>
              <a:ext cx="3370175" cy="963950"/>
            </a:xfrm>
            <a:custGeom>
              <a:rect b="b" l="l" r="r" t="t"/>
              <a:pathLst>
                <a:path extrusionOk="0" h="38558" w="134807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10"/>
          <p:cNvSpPr/>
          <p:nvPr/>
        </p:nvSpPr>
        <p:spPr>
          <a:xfrm flipH="1" rot="-5400000">
            <a:off x="-24" y="2922650"/>
            <a:ext cx="2220024" cy="2220024"/>
          </a:xfrm>
          <a:custGeom>
            <a:rect b="b" l="l" r="r" t="t"/>
            <a:pathLst>
              <a:path extrusionOk="0" h="125107" w="125107">
                <a:moveTo>
                  <a:pt x="1" y="1"/>
                </a:moveTo>
                <a:lnTo>
                  <a:pt x="1" y="21000"/>
                </a:lnTo>
                <a:cubicBezTo>
                  <a:pt x="1" y="26684"/>
                  <a:pt x="4589" y="31271"/>
                  <a:pt x="10272" y="31271"/>
                </a:cubicBezTo>
                <a:lnTo>
                  <a:pt x="21000" y="31271"/>
                </a:lnTo>
                <a:cubicBezTo>
                  <a:pt x="26683" y="31271"/>
                  <a:pt x="31271" y="35882"/>
                  <a:pt x="31271" y="41566"/>
                </a:cubicBezTo>
                <a:lnTo>
                  <a:pt x="31271" y="52271"/>
                </a:lnTo>
                <a:cubicBezTo>
                  <a:pt x="31271" y="57954"/>
                  <a:pt x="35882" y="62565"/>
                  <a:pt x="41543" y="62565"/>
                </a:cubicBezTo>
                <a:lnTo>
                  <a:pt x="52271" y="62565"/>
                </a:lnTo>
                <a:cubicBezTo>
                  <a:pt x="57954" y="62565"/>
                  <a:pt x="62542" y="67153"/>
                  <a:pt x="62542" y="72836"/>
                </a:cubicBezTo>
                <a:lnTo>
                  <a:pt x="62542" y="83564"/>
                </a:lnTo>
                <a:cubicBezTo>
                  <a:pt x="62542" y="89225"/>
                  <a:pt x="67153" y="93835"/>
                  <a:pt x="72836" y="93835"/>
                </a:cubicBezTo>
                <a:lnTo>
                  <a:pt x="83541" y="93835"/>
                </a:lnTo>
                <a:cubicBezTo>
                  <a:pt x="89225" y="93835"/>
                  <a:pt x="93836" y="98423"/>
                  <a:pt x="93836" y="104107"/>
                </a:cubicBezTo>
                <a:lnTo>
                  <a:pt x="93836" y="114835"/>
                </a:lnTo>
                <a:cubicBezTo>
                  <a:pt x="93836" y="120518"/>
                  <a:pt x="98423" y="125106"/>
                  <a:pt x="104107" y="125106"/>
                </a:cubicBezTo>
                <a:lnTo>
                  <a:pt x="114835" y="125106"/>
                </a:lnTo>
                <a:cubicBezTo>
                  <a:pt x="120495" y="125106"/>
                  <a:pt x="125106" y="120518"/>
                  <a:pt x="125106" y="114835"/>
                </a:cubicBezTo>
                <a:lnTo>
                  <a:pt x="125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0"/>
          <p:cNvSpPr/>
          <p:nvPr/>
        </p:nvSpPr>
        <p:spPr>
          <a:xfrm>
            <a:off x="8284600" y="3633395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rgbClr val="F8A1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0"/>
          <p:cNvSpPr/>
          <p:nvPr/>
        </p:nvSpPr>
        <p:spPr>
          <a:xfrm>
            <a:off x="8284600" y="3910856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8284600" y="4188317"/>
            <a:ext cx="459938" cy="229984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rgbClr val="5CC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Display"/>
              <a:buNone/>
              <a:defRPr b="1" sz="3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34"/>
          <p:cNvGrpSpPr/>
          <p:nvPr/>
        </p:nvGrpSpPr>
        <p:grpSpPr>
          <a:xfrm flipH="1">
            <a:off x="7125160" y="340200"/>
            <a:ext cx="922750" cy="922150"/>
            <a:chOff x="715100" y="1540725"/>
            <a:chExt cx="922750" cy="922150"/>
          </a:xfrm>
        </p:grpSpPr>
        <p:sp>
          <p:nvSpPr>
            <p:cNvPr id="1093" name="Google Shape;1093;p34"/>
            <p:cNvSpPr/>
            <p:nvPr/>
          </p:nvSpPr>
          <p:spPr>
            <a:xfrm>
              <a:off x="715100" y="1540725"/>
              <a:ext cx="922750" cy="922150"/>
            </a:xfrm>
            <a:custGeom>
              <a:rect b="b" l="l" r="r" t="t"/>
              <a:pathLst>
                <a:path extrusionOk="0" fill="none" h="36886" w="36910">
                  <a:moveTo>
                    <a:pt x="36909" y="18443"/>
                  </a:moveTo>
                  <a:cubicBezTo>
                    <a:pt x="36909" y="28646"/>
                    <a:pt x="28646" y="36886"/>
                    <a:pt x="18443" y="36886"/>
                  </a:cubicBezTo>
                  <a:cubicBezTo>
                    <a:pt x="8263" y="36886"/>
                    <a:pt x="1" y="28646"/>
                    <a:pt x="1" y="18443"/>
                  </a:cubicBezTo>
                  <a:cubicBezTo>
                    <a:pt x="1" y="8263"/>
                    <a:pt x="8263" y="0"/>
                    <a:pt x="18443" y="0"/>
                  </a:cubicBezTo>
                  <a:cubicBezTo>
                    <a:pt x="28646" y="0"/>
                    <a:pt x="36909" y="8263"/>
                    <a:pt x="36909" y="18443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798975" y="1624600"/>
              <a:ext cx="754975" cy="754400"/>
            </a:xfrm>
            <a:custGeom>
              <a:rect b="b" l="l" r="r" t="t"/>
              <a:pathLst>
                <a:path extrusionOk="0" fill="none" h="30176" w="30199">
                  <a:moveTo>
                    <a:pt x="30199" y="15088"/>
                  </a:moveTo>
                  <a:cubicBezTo>
                    <a:pt x="30199" y="23419"/>
                    <a:pt x="23420" y="30175"/>
                    <a:pt x="15088" y="30175"/>
                  </a:cubicBezTo>
                  <a:cubicBezTo>
                    <a:pt x="6757" y="30175"/>
                    <a:pt x="1" y="23419"/>
                    <a:pt x="1" y="15088"/>
                  </a:cubicBezTo>
                  <a:cubicBezTo>
                    <a:pt x="1" y="6757"/>
                    <a:pt x="6757" y="1"/>
                    <a:pt x="15088" y="1"/>
                  </a:cubicBezTo>
                  <a:cubicBezTo>
                    <a:pt x="23420" y="1"/>
                    <a:pt x="30199" y="6757"/>
                    <a:pt x="30199" y="15088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877150" y="1702775"/>
              <a:ext cx="598050" cy="598050"/>
            </a:xfrm>
            <a:custGeom>
              <a:rect b="b" l="l" r="r" t="t"/>
              <a:pathLst>
                <a:path extrusionOk="0" fill="none" h="23922" w="23922">
                  <a:moveTo>
                    <a:pt x="23922" y="11961"/>
                  </a:moveTo>
                  <a:cubicBezTo>
                    <a:pt x="23922" y="18558"/>
                    <a:pt x="18558" y="23921"/>
                    <a:pt x="11961" y="23921"/>
                  </a:cubicBezTo>
                  <a:cubicBezTo>
                    <a:pt x="5365" y="23921"/>
                    <a:pt x="1" y="18558"/>
                    <a:pt x="1" y="11961"/>
                  </a:cubicBezTo>
                  <a:cubicBezTo>
                    <a:pt x="1" y="5365"/>
                    <a:pt x="5365" y="1"/>
                    <a:pt x="11961" y="1"/>
                  </a:cubicBezTo>
                  <a:cubicBezTo>
                    <a:pt x="18558" y="1"/>
                    <a:pt x="23922" y="5365"/>
                    <a:pt x="23922" y="11961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954200" y="1779800"/>
              <a:ext cx="443975" cy="444000"/>
            </a:xfrm>
            <a:custGeom>
              <a:rect b="b" l="l" r="r" t="t"/>
              <a:pathLst>
                <a:path extrusionOk="0" fill="none" h="17760" w="17759">
                  <a:moveTo>
                    <a:pt x="17758" y="8880"/>
                  </a:moveTo>
                  <a:cubicBezTo>
                    <a:pt x="17758" y="13787"/>
                    <a:pt x="13787" y="17759"/>
                    <a:pt x="8879" y="17759"/>
                  </a:cubicBezTo>
                  <a:cubicBezTo>
                    <a:pt x="3972" y="17759"/>
                    <a:pt x="0" y="13787"/>
                    <a:pt x="0" y="8880"/>
                  </a:cubicBezTo>
                  <a:cubicBezTo>
                    <a:pt x="0" y="3973"/>
                    <a:pt x="3972" y="1"/>
                    <a:pt x="8879" y="1"/>
                  </a:cubicBezTo>
                  <a:cubicBezTo>
                    <a:pt x="13787" y="1"/>
                    <a:pt x="17758" y="3973"/>
                    <a:pt x="17758" y="8880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1023250" y="1848850"/>
              <a:ext cx="305875" cy="305900"/>
            </a:xfrm>
            <a:custGeom>
              <a:rect b="b" l="l" r="r" t="t"/>
              <a:pathLst>
                <a:path extrusionOk="0" fill="none" h="12236" w="12235">
                  <a:moveTo>
                    <a:pt x="12235" y="6118"/>
                  </a:moveTo>
                  <a:cubicBezTo>
                    <a:pt x="12235" y="9496"/>
                    <a:pt x="9496" y="12235"/>
                    <a:pt x="6117" y="12235"/>
                  </a:cubicBezTo>
                  <a:cubicBezTo>
                    <a:pt x="2739" y="12235"/>
                    <a:pt x="0" y="9496"/>
                    <a:pt x="0" y="6118"/>
                  </a:cubicBezTo>
                  <a:cubicBezTo>
                    <a:pt x="0" y="2740"/>
                    <a:pt x="2739" y="1"/>
                    <a:pt x="6117" y="1"/>
                  </a:cubicBezTo>
                  <a:cubicBezTo>
                    <a:pt x="9496" y="1"/>
                    <a:pt x="12235" y="2740"/>
                    <a:pt x="12235" y="6118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1094000" y="1919625"/>
              <a:ext cx="164375" cy="164350"/>
            </a:xfrm>
            <a:custGeom>
              <a:rect b="b" l="l" r="r" t="t"/>
              <a:pathLst>
                <a:path extrusionOk="0" fill="none" h="6574" w="6575">
                  <a:moveTo>
                    <a:pt x="6574" y="3287"/>
                  </a:moveTo>
                  <a:cubicBezTo>
                    <a:pt x="6574" y="5090"/>
                    <a:pt x="5113" y="6574"/>
                    <a:pt x="3287" y="6574"/>
                  </a:cubicBezTo>
                  <a:cubicBezTo>
                    <a:pt x="1484" y="6574"/>
                    <a:pt x="1" y="5090"/>
                    <a:pt x="1" y="3287"/>
                  </a:cubicBezTo>
                  <a:cubicBezTo>
                    <a:pt x="1" y="1484"/>
                    <a:pt x="1484" y="0"/>
                    <a:pt x="3287" y="0"/>
                  </a:cubicBezTo>
                  <a:cubicBezTo>
                    <a:pt x="5113" y="0"/>
                    <a:pt x="6574" y="1484"/>
                    <a:pt x="6574" y="3287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9" name="Google Shape;1099;p34"/>
          <p:cNvSpPr txBox="1"/>
          <p:nvPr>
            <p:ph type="ctrTitle"/>
          </p:nvPr>
        </p:nvSpPr>
        <p:spPr>
          <a:xfrm>
            <a:off x="1669800" y="1059069"/>
            <a:ext cx="5804400" cy="25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900">
                <a:solidFill>
                  <a:schemeClr val="accent5"/>
                </a:solidFill>
              </a:rPr>
              <a:t>Line</a:t>
            </a:r>
            <a:endParaRPr sz="99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Counter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100" name="Google Shape;1100;p34"/>
          <p:cNvSpPr txBox="1"/>
          <p:nvPr>
            <p:ph idx="1" type="subTitle"/>
          </p:nvPr>
        </p:nvSpPr>
        <p:spPr>
          <a:xfrm>
            <a:off x="1669800" y="3674925"/>
            <a:ext cx="58044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“Only if I could measure how many lines it took me to finish that project</a:t>
            </a:r>
            <a:r>
              <a:rPr i="1" lang="en" sz="1400"/>
              <a:t>...</a:t>
            </a:r>
            <a:r>
              <a:rPr i="1" lang="en" sz="1400"/>
              <a:t>”</a:t>
            </a:r>
            <a:endParaRPr i="1" sz="1400"/>
          </a:p>
        </p:txBody>
      </p:sp>
      <p:sp>
        <p:nvSpPr>
          <p:cNvPr id="1101" name="Google Shape;1101;p34"/>
          <p:cNvSpPr/>
          <p:nvPr/>
        </p:nvSpPr>
        <p:spPr>
          <a:xfrm>
            <a:off x="781661" y="3163900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4"/>
          <p:cNvSpPr/>
          <p:nvPr/>
        </p:nvSpPr>
        <p:spPr>
          <a:xfrm>
            <a:off x="781661" y="3504650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4"/>
          <p:cNvSpPr/>
          <p:nvPr/>
        </p:nvSpPr>
        <p:spPr>
          <a:xfrm>
            <a:off x="781661" y="3845399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4"/>
          <p:cNvSpPr/>
          <p:nvPr/>
        </p:nvSpPr>
        <p:spPr>
          <a:xfrm>
            <a:off x="-552550" y="3370263"/>
            <a:ext cx="1989250" cy="2421775"/>
          </a:xfrm>
          <a:custGeom>
            <a:rect b="b" l="l" r="r" t="t"/>
            <a:pathLst>
              <a:path extrusionOk="0" fill="none" h="96871" w="79570">
                <a:moveTo>
                  <a:pt x="1" y="0"/>
                </a:moveTo>
                <a:lnTo>
                  <a:pt x="69435" y="0"/>
                </a:lnTo>
                <a:cubicBezTo>
                  <a:pt x="75050" y="0"/>
                  <a:pt x="79570" y="4542"/>
                  <a:pt x="79570" y="10135"/>
                </a:cubicBezTo>
                <a:lnTo>
                  <a:pt x="79570" y="96871"/>
                </a:lnTo>
              </a:path>
            </a:pathLst>
          </a:custGeom>
          <a:noFill/>
          <a:ln cap="flat" cmpd="sng" w="9700">
            <a:solidFill>
              <a:schemeClr val="lt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it?</a:t>
            </a:r>
            <a:endParaRPr/>
          </a:p>
        </p:txBody>
      </p:sp>
      <p:sp>
        <p:nvSpPr>
          <p:cNvPr id="1285" name="Google Shape;1285;p43"/>
          <p:cNvSpPr/>
          <p:nvPr/>
        </p:nvSpPr>
        <p:spPr>
          <a:xfrm>
            <a:off x="5095375" y="-493100"/>
            <a:ext cx="2472900" cy="51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43"/>
          <p:cNvSpPr txBox="1"/>
          <p:nvPr/>
        </p:nvSpPr>
        <p:spPr>
          <a:xfrm flipH="1">
            <a:off x="915800" y="1406775"/>
            <a:ext cx="43083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If you have written or read a README in your life, then let’s see what that checkbox is.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7" name="Google Shape;12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155" y="1406775"/>
            <a:ext cx="24003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8" name="Google Shape;1288;p43"/>
          <p:cNvSpPr txBox="1"/>
          <p:nvPr/>
        </p:nvSpPr>
        <p:spPr>
          <a:xfrm flipH="1">
            <a:off x="915800" y="2409125"/>
            <a:ext cx="43083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Most of the projects on Github have what’s called README file.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README file contains brief information about the project and maybe how to set it up.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9" name="Google Shape;128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263" y="3825475"/>
            <a:ext cx="414337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0" name="Google Shape;1290;p43"/>
          <p:cNvSpPr txBox="1"/>
          <p:nvPr/>
        </p:nvSpPr>
        <p:spPr>
          <a:xfrm flipH="1">
            <a:off x="5905350" y="2284575"/>
            <a:ext cx="2051700" cy="14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 checking the box you tell the program that you want to count the lines from the markdown file in the project.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44"/>
          <p:cNvSpPr/>
          <p:nvPr/>
        </p:nvSpPr>
        <p:spPr>
          <a:xfrm flipH="1">
            <a:off x="1627745" y="1916678"/>
            <a:ext cx="1168517" cy="1169510"/>
          </a:xfrm>
          <a:custGeom>
            <a:rect b="b" l="l" r="r" t="t"/>
            <a:pathLst>
              <a:path extrusionOk="0" h="27072" w="27049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  <p:sp>
        <p:nvSpPr>
          <p:cNvPr id="1296" name="Google Shape;1296;p44"/>
          <p:cNvSpPr txBox="1"/>
          <p:nvPr>
            <p:ph type="title"/>
          </p:nvPr>
        </p:nvSpPr>
        <p:spPr>
          <a:xfrm>
            <a:off x="2901060" y="2080538"/>
            <a:ext cx="4597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Part</a:t>
            </a:r>
            <a:endParaRPr/>
          </a:p>
        </p:txBody>
      </p:sp>
      <p:sp>
        <p:nvSpPr>
          <p:cNvPr id="1297" name="Google Shape;1297;p44"/>
          <p:cNvSpPr txBox="1"/>
          <p:nvPr>
            <p:ph idx="2" type="title"/>
          </p:nvPr>
        </p:nvSpPr>
        <p:spPr>
          <a:xfrm>
            <a:off x="1627747" y="2080538"/>
            <a:ext cx="116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98" name="Google Shape;1298;p44"/>
          <p:cNvSpPr/>
          <p:nvPr/>
        </p:nvSpPr>
        <p:spPr>
          <a:xfrm flipH="1">
            <a:off x="7698457" y="2879613"/>
            <a:ext cx="1989250" cy="2421775"/>
          </a:xfrm>
          <a:custGeom>
            <a:rect b="b" l="l" r="r" t="t"/>
            <a:pathLst>
              <a:path extrusionOk="0" fill="none" h="96871" w="79570">
                <a:moveTo>
                  <a:pt x="1" y="0"/>
                </a:moveTo>
                <a:lnTo>
                  <a:pt x="69435" y="0"/>
                </a:lnTo>
                <a:cubicBezTo>
                  <a:pt x="75050" y="0"/>
                  <a:pt x="79570" y="4542"/>
                  <a:pt x="79570" y="10135"/>
                </a:cubicBezTo>
                <a:lnTo>
                  <a:pt x="79570" y="96871"/>
                </a:lnTo>
              </a:path>
            </a:pathLst>
          </a:custGeom>
          <a:noFill/>
          <a:ln cap="flat" cmpd="sng" w="9700">
            <a:solidFill>
              <a:srgbClr val="FFFFFF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9" name="Google Shape;1299;p44"/>
          <p:cNvGrpSpPr/>
          <p:nvPr/>
        </p:nvGrpSpPr>
        <p:grpSpPr>
          <a:xfrm>
            <a:off x="1087247" y="340200"/>
            <a:ext cx="922750" cy="922150"/>
            <a:chOff x="715100" y="1540725"/>
            <a:chExt cx="922750" cy="922150"/>
          </a:xfrm>
        </p:grpSpPr>
        <p:sp>
          <p:nvSpPr>
            <p:cNvPr id="1300" name="Google Shape;1300;p44"/>
            <p:cNvSpPr/>
            <p:nvPr/>
          </p:nvSpPr>
          <p:spPr>
            <a:xfrm>
              <a:off x="715100" y="1540725"/>
              <a:ext cx="922750" cy="922150"/>
            </a:xfrm>
            <a:custGeom>
              <a:rect b="b" l="l" r="r" t="t"/>
              <a:pathLst>
                <a:path extrusionOk="0" fill="none" h="36886" w="36910">
                  <a:moveTo>
                    <a:pt x="36909" y="18443"/>
                  </a:moveTo>
                  <a:cubicBezTo>
                    <a:pt x="36909" y="28646"/>
                    <a:pt x="28646" y="36886"/>
                    <a:pt x="18443" y="36886"/>
                  </a:cubicBezTo>
                  <a:cubicBezTo>
                    <a:pt x="8263" y="36886"/>
                    <a:pt x="1" y="28646"/>
                    <a:pt x="1" y="18443"/>
                  </a:cubicBezTo>
                  <a:cubicBezTo>
                    <a:pt x="1" y="8263"/>
                    <a:pt x="8263" y="0"/>
                    <a:pt x="18443" y="0"/>
                  </a:cubicBezTo>
                  <a:cubicBezTo>
                    <a:pt x="28646" y="0"/>
                    <a:pt x="36909" y="8263"/>
                    <a:pt x="36909" y="18443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4"/>
            <p:cNvSpPr/>
            <p:nvPr/>
          </p:nvSpPr>
          <p:spPr>
            <a:xfrm>
              <a:off x="798975" y="1624600"/>
              <a:ext cx="754975" cy="754400"/>
            </a:xfrm>
            <a:custGeom>
              <a:rect b="b" l="l" r="r" t="t"/>
              <a:pathLst>
                <a:path extrusionOk="0" fill="none" h="30176" w="30199">
                  <a:moveTo>
                    <a:pt x="30199" y="15088"/>
                  </a:moveTo>
                  <a:cubicBezTo>
                    <a:pt x="30199" y="23419"/>
                    <a:pt x="23420" y="30175"/>
                    <a:pt x="15088" y="30175"/>
                  </a:cubicBezTo>
                  <a:cubicBezTo>
                    <a:pt x="6757" y="30175"/>
                    <a:pt x="1" y="23419"/>
                    <a:pt x="1" y="15088"/>
                  </a:cubicBezTo>
                  <a:cubicBezTo>
                    <a:pt x="1" y="6757"/>
                    <a:pt x="6757" y="1"/>
                    <a:pt x="15088" y="1"/>
                  </a:cubicBezTo>
                  <a:cubicBezTo>
                    <a:pt x="23420" y="1"/>
                    <a:pt x="30199" y="6757"/>
                    <a:pt x="30199" y="15088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4"/>
            <p:cNvSpPr/>
            <p:nvPr/>
          </p:nvSpPr>
          <p:spPr>
            <a:xfrm>
              <a:off x="877150" y="1702775"/>
              <a:ext cx="598050" cy="598050"/>
            </a:xfrm>
            <a:custGeom>
              <a:rect b="b" l="l" r="r" t="t"/>
              <a:pathLst>
                <a:path extrusionOk="0" fill="none" h="23922" w="23922">
                  <a:moveTo>
                    <a:pt x="23922" y="11961"/>
                  </a:moveTo>
                  <a:cubicBezTo>
                    <a:pt x="23922" y="18558"/>
                    <a:pt x="18558" y="23921"/>
                    <a:pt x="11961" y="23921"/>
                  </a:cubicBezTo>
                  <a:cubicBezTo>
                    <a:pt x="5365" y="23921"/>
                    <a:pt x="1" y="18558"/>
                    <a:pt x="1" y="11961"/>
                  </a:cubicBezTo>
                  <a:cubicBezTo>
                    <a:pt x="1" y="5365"/>
                    <a:pt x="5365" y="1"/>
                    <a:pt x="11961" y="1"/>
                  </a:cubicBezTo>
                  <a:cubicBezTo>
                    <a:pt x="18558" y="1"/>
                    <a:pt x="23922" y="5365"/>
                    <a:pt x="23922" y="11961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4"/>
            <p:cNvSpPr/>
            <p:nvPr/>
          </p:nvSpPr>
          <p:spPr>
            <a:xfrm>
              <a:off x="954200" y="1779800"/>
              <a:ext cx="443975" cy="444000"/>
            </a:xfrm>
            <a:custGeom>
              <a:rect b="b" l="l" r="r" t="t"/>
              <a:pathLst>
                <a:path extrusionOk="0" fill="none" h="17760" w="17759">
                  <a:moveTo>
                    <a:pt x="17758" y="8880"/>
                  </a:moveTo>
                  <a:cubicBezTo>
                    <a:pt x="17758" y="13787"/>
                    <a:pt x="13787" y="17759"/>
                    <a:pt x="8879" y="17759"/>
                  </a:cubicBezTo>
                  <a:cubicBezTo>
                    <a:pt x="3972" y="17759"/>
                    <a:pt x="0" y="13787"/>
                    <a:pt x="0" y="8880"/>
                  </a:cubicBezTo>
                  <a:cubicBezTo>
                    <a:pt x="0" y="3973"/>
                    <a:pt x="3972" y="1"/>
                    <a:pt x="8879" y="1"/>
                  </a:cubicBezTo>
                  <a:cubicBezTo>
                    <a:pt x="13787" y="1"/>
                    <a:pt x="17758" y="3973"/>
                    <a:pt x="17758" y="8880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4"/>
            <p:cNvSpPr/>
            <p:nvPr/>
          </p:nvSpPr>
          <p:spPr>
            <a:xfrm>
              <a:off x="1023250" y="1848850"/>
              <a:ext cx="305875" cy="305900"/>
            </a:xfrm>
            <a:custGeom>
              <a:rect b="b" l="l" r="r" t="t"/>
              <a:pathLst>
                <a:path extrusionOk="0" fill="none" h="12236" w="12235">
                  <a:moveTo>
                    <a:pt x="12235" y="6118"/>
                  </a:moveTo>
                  <a:cubicBezTo>
                    <a:pt x="12235" y="9496"/>
                    <a:pt x="9496" y="12235"/>
                    <a:pt x="6117" y="12235"/>
                  </a:cubicBezTo>
                  <a:cubicBezTo>
                    <a:pt x="2739" y="12235"/>
                    <a:pt x="0" y="9496"/>
                    <a:pt x="0" y="6118"/>
                  </a:cubicBezTo>
                  <a:cubicBezTo>
                    <a:pt x="0" y="2740"/>
                    <a:pt x="2739" y="1"/>
                    <a:pt x="6117" y="1"/>
                  </a:cubicBezTo>
                  <a:cubicBezTo>
                    <a:pt x="9496" y="1"/>
                    <a:pt x="12235" y="2740"/>
                    <a:pt x="12235" y="6118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4"/>
            <p:cNvSpPr/>
            <p:nvPr/>
          </p:nvSpPr>
          <p:spPr>
            <a:xfrm>
              <a:off x="1094000" y="1919625"/>
              <a:ext cx="164375" cy="164350"/>
            </a:xfrm>
            <a:custGeom>
              <a:rect b="b" l="l" r="r" t="t"/>
              <a:pathLst>
                <a:path extrusionOk="0" fill="none" h="6574" w="6575">
                  <a:moveTo>
                    <a:pt x="6574" y="3287"/>
                  </a:moveTo>
                  <a:cubicBezTo>
                    <a:pt x="6574" y="5090"/>
                    <a:pt x="5113" y="6574"/>
                    <a:pt x="3287" y="6574"/>
                  </a:cubicBezTo>
                  <a:cubicBezTo>
                    <a:pt x="1484" y="6574"/>
                    <a:pt x="1" y="5090"/>
                    <a:pt x="1" y="3287"/>
                  </a:cubicBezTo>
                  <a:cubicBezTo>
                    <a:pt x="1" y="1484"/>
                    <a:pt x="1484" y="0"/>
                    <a:pt x="3287" y="0"/>
                  </a:cubicBezTo>
                  <a:cubicBezTo>
                    <a:pt x="5113" y="0"/>
                    <a:pt x="6574" y="1484"/>
                    <a:pt x="6574" y="3287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6" name="Google Shape;1306;p44"/>
          <p:cNvSpPr/>
          <p:nvPr/>
        </p:nvSpPr>
        <p:spPr>
          <a:xfrm>
            <a:off x="8130722" y="148100"/>
            <a:ext cx="676225" cy="676800"/>
          </a:xfrm>
          <a:custGeom>
            <a:rect b="b" l="l" r="r" t="t"/>
            <a:pathLst>
              <a:path extrusionOk="0" h="27072" w="27049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44"/>
          <p:cNvSpPr/>
          <p:nvPr/>
        </p:nvSpPr>
        <p:spPr>
          <a:xfrm>
            <a:off x="8033147" y="462525"/>
            <a:ext cx="459950" cy="459375"/>
          </a:xfrm>
          <a:custGeom>
            <a:rect b="b" l="l" r="r" t="t"/>
            <a:pathLst>
              <a:path extrusionOk="0" fill="none" h="18375" w="18398">
                <a:moveTo>
                  <a:pt x="18398" y="9199"/>
                </a:moveTo>
                <a:cubicBezTo>
                  <a:pt x="18398" y="14266"/>
                  <a:pt x="14289" y="18375"/>
                  <a:pt x="9199" y="18375"/>
                </a:cubicBezTo>
                <a:cubicBezTo>
                  <a:pt x="4132" y="18375"/>
                  <a:pt x="1" y="14266"/>
                  <a:pt x="1" y="9199"/>
                </a:cubicBezTo>
                <a:cubicBezTo>
                  <a:pt x="1" y="4109"/>
                  <a:pt x="4132" y="0"/>
                  <a:pt x="9199" y="0"/>
                </a:cubicBezTo>
                <a:cubicBezTo>
                  <a:pt x="14289" y="0"/>
                  <a:pt x="18398" y="4109"/>
                  <a:pt x="18398" y="9199"/>
                </a:cubicBezTo>
                <a:close/>
              </a:path>
            </a:pathLst>
          </a:custGeom>
          <a:solidFill>
            <a:schemeClr val="lt1"/>
          </a:solidFill>
          <a:ln cap="flat" cmpd="sng" w="9700">
            <a:solidFill>
              <a:srgbClr val="FFFFFF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44"/>
          <p:cNvSpPr/>
          <p:nvPr/>
        </p:nvSpPr>
        <p:spPr>
          <a:xfrm flipH="1">
            <a:off x="8069192" y="4068300"/>
            <a:ext cx="2132365" cy="2132365"/>
          </a:xfrm>
          <a:custGeom>
            <a:rect b="b" l="l" r="r" t="t"/>
            <a:pathLst>
              <a:path extrusionOk="0" h="121226" w="121226">
                <a:moveTo>
                  <a:pt x="60624" y="20133"/>
                </a:moveTo>
                <a:cubicBezTo>
                  <a:pt x="82970" y="20133"/>
                  <a:pt x="101116" y="38256"/>
                  <a:pt x="101116" y="60625"/>
                </a:cubicBezTo>
                <a:cubicBezTo>
                  <a:pt x="101116" y="82993"/>
                  <a:pt x="82970" y="101117"/>
                  <a:pt x="60624" y="101117"/>
                </a:cubicBezTo>
                <a:cubicBezTo>
                  <a:pt x="38255" y="101117"/>
                  <a:pt x="20109" y="82993"/>
                  <a:pt x="20109" y="60625"/>
                </a:cubicBezTo>
                <a:cubicBezTo>
                  <a:pt x="20109" y="38256"/>
                  <a:pt x="38255" y="20133"/>
                  <a:pt x="60624" y="20133"/>
                </a:cubicBezTo>
                <a:close/>
                <a:moveTo>
                  <a:pt x="60624" y="1"/>
                </a:moveTo>
                <a:cubicBezTo>
                  <a:pt x="27139" y="1"/>
                  <a:pt x="0" y="27140"/>
                  <a:pt x="0" y="60625"/>
                </a:cubicBezTo>
                <a:cubicBezTo>
                  <a:pt x="0" y="94086"/>
                  <a:pt x="27139" y="121226"/>
                  <a:pt x="60624" y="121226"/>
                </a:cubicBezTo>
                <a:cubicBezTo>
                  <a:pt x="94086" y="121226"/>
                  <a:pt x="121225" y="94086"/>
                  <a:pt x="121225" y="60625"/>
                </a:cubicBezTo>
                <a:cubicBezTo>
                  <a:pt x="121225" y="27140"/>
                  <a:pt x="94086" y="1"/>
                  <a:pt x="60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44"/>
          <p:cNvSpPr/>
          <p:nvPr/>
        </p:nvSpPr>
        <p:spPr>
          <a:xfrm flipH="1">
            <a:off x="7788636" y="3163900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44"/>
          <p:cNvSpPr/>
          <p:nvPr/>
        </p:nvSpPr>
        <p:spPr>
          <a:xfrm flipH="1">
            <a:off x="7788636" y="3504650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44"/>
          <p:cNvSpPr/>
          <p:nvPr/>
        </p:nvSpPr>
        <p:spPr>
          <a:xfrm flipH="1">
            <a:off x="7788636" y="3845399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44"/>
          <p:cNvSpPr/>
          <p:nvPr/>
        </p:nvSpPr>
        <p:spPr>
          <a:xfrm flipH="1">
            <a:off x="2468032" y="5143500"/>
            <a:ext cx="280775" cy="107300"/>
          </a:xfrm>
          <a:custGeom>
            <a:rect b="b" l="l" r="r" t="t"/>
            <a:pathLst>
              <a:path extrusionOk="0" fill="none" h="4292" w="11231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cap="flat" cmpd="sng" w="9700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3" name="Google Shape;1313;p44"/>
          <p:cNvGrpSpPr/>
          <p:nvPr/>
        </p:nvGrpSpPr>
        <p:grpSpPr>
          <a:xfrm flipH="1">
            <a:off x="848666" y="1867576"/>
            <a:ext cx="359880" cy="789653"/>
            <a:chOff x="7332112" y="2515526"/>
            <a:chExt cx="359880" cy="789653"/>
          </a:xfrm>
        </p:grpSpPr>
        <p:sp>
          <p:nvSpPr>
            <p:cNvPr id="1314" name="Google Shape;1314;p44"/>
            <p:cNvSpPr/>
            <p:nvPr/>
          </p:nvSpPr>
          <p:spPr>
            <a:xfrm>
              <a:off x="7511687" y="2515526"/>
              <a:ext cx="180300" cy="359880"/>
            </a:xfrm>
            <a:custGeom>
              <a:rect b="b" l="l" r="r" t="t"/>
              <a:pathLst>
                <a:path extrusionOk="0" h="11984" w="6004">
                  <a:moveTo>
                    <a:pt x="1" y="1"/>
                  </a:moveTo>
                  <a:lnTo>
                    <a:pt x="1" y="11984"/>
                  </a:lnTo>
                  <a:cubicBezTo>
                    <a:pt x="3310" y="11984"/>
                    <a:pt x="6004" y="9291"/>
                    <a:pt x="6004" y="5981"/>
                  </a:cubicBezTo>
                  <a:cubicBezTo>
                    <a:pt x="6004" y="2671"/>
                    <a:pt x="3310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4"/>
            <p:cNvSpPr/>
            <p:nvPr/>
          </p:nvSpPr>
          <p:spPr>
            <a:xfrm>
              <a:off x="7332112" y="2515526"/>
              <a:ext cx="179609" cy="359880"/>
            </a:xfrm>
            <a:custGeom>
              <a:rect b="b" l="l" r="r" t="t"/>
              <a:pathLst>
                <a:path extrusionOk="0" h="11984" w="5981">
                  <a:moveTo>
                    <a:pt x="5981" y="1"/>
                  </a:moveTo>
                  <a:cubicBezTo>
                    <a:pt x="2671" y="1"/>
                    <a:pt x="1" y="2671"/>
                    <a:pt x="1" y="5981"/>
                  </a:cubicBezTo>
                  <a:cubicBezTo>
                    <a:pt x="1" y="9291"/>
                    <a:pt x="2671" y="11984"/>
                    <a:pt x="5981" y="11984"/>
                  </a:cubicBezTo>
                  <a:lnTo>
                    <a:pt x="59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4"/>
            <p:cNvSpPr/>
            <p:nvPr/>
          </p:nvSpPr>
          <p:spPr>
            <a:xfrm>
              <a:off x="7332112" y="3124879"/>
              <a:ext cx="359880" cy="180300"/>
            </a:xfrm>
            <a:custGeom>
              <a:rect b="b" l="l" r="r" t="t"/>
              <a:pathLst>
                <a:path extrusionOk="0" h="6004" w="11984">
                  <a:moveTo>
                    <a:pt x="1" y="0"/>
                  </a:moveTo>
                  <a:cubicBezTo>
                    <a:pt x="1" y="3310"/>
                    <a:pt x="2671" y="6003"/>
                    <a:pt x="5981" y="6003"/>
                  </a:cubicBezTo>
                  <a:cubicBezTo>
                    <a:pt x="9290" y="6003"/>
                    <a:pt x="11984" y="3310"/>
                    <a:pt x="1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4"/>
            <p:cNvSpPr/>
            <p:nvPr/>
          </p:nvSpPr>
          <p:spPr>
            <a:xfrm>
              <a:off x="7332112" y="2945304"/>
              <a:ext cx="359880" cy="179609"/>
            </a:xfrm>
            <a:custGeom>
              <a:rect b="b" l="l" r="r" t="t"/>
              <a:pathLst>
                <a:path extrusionOk="0" h="5981" w="11984">
                  <a:moveTo>
                    <a:pt x="5981" y="0"/>
                  </a:moveTo>
                  <a:cubicBezTo>
                    <a:pt x="2671" y="0"/>
                    <a:pt x="1" y="2671"/>
                    <a:pt x="1" y="5980"/>
                  </a:cubicBezTo>
                  <a:lnTo>
                    <a:pt x="11984" y="5980"/>
                  </a:lnTo>
                  <a:cubicBezTo>
                    <a:pt x="11984" y="2671"/>
                    <a:pt x="9290" y="0"/>
                    <a:pt x="5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Part</a:t>
            </a:r>
            <a:endParaRPr/>
          </a:p>
        </p:txBody>
      </p:sp>
      <p:sp>
        <p:nvSpPr>
          <p:cNvPr id="1323" name="Google Shape;1323;p45"/>
          <p:cNvSpPr txBox="1"/>
          <p:nvPr/>
        </p:nvSpPr>
        <p:spPr>
          <a:xfrm>
            <a:off x="2752325" y="1115150"/>
            <a:ext cx="363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5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24" name="Google Shape;1324;p45"/>
          <p:cNvSpPr txBox="1"/>
          <p:nvPr/>
        </p:nvSpPr>
        <p:spPr>
          <a:xfrm>
            <a:off x="915850" y="1475350"/>
            <a:ext cx="46599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project uses something called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Recursion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in order to go through each folder without using repetitive code.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45"/>
          <p:cNvSpPr txBox="1"/>
          <p:nvPr/>
        </p:nvSpPr>
        <p:spPr>
          <a:xfrm>
            <a:off x="915850" y="2584200"/>
            <a:ext cx="46599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project was built with Windows Forms on .NET 7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6" name="Google Shape;1326;p45"/>
          <p:cNvSpPr txBox="1"/>
          <p:nvPr/>
        </p:nvSpPr>
        <p:spPr>
          <a:xfrm>
            <a:off x="915850" y="3496550"/>
            <a:ext cx="46599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You can check out the repository on Github through the QR code!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7" name="Google Shape;13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075" y="1597875"/>
            <a:ext cx="1947750" cy="19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46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Live Demo?</a:t>
            </a:r>
            <a:endParaRPr sz="7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47"/>
          <p:cNvSpPr txBox="1"/>
          <p:nvPr>
            <p:ph idx="1" type="subTitle"/>
          </p:nvPr>
        </p:nvSpPr>
        <p:spPr>
          <a:xfrm>
            <a:off x="693125" y="2457513"/>
            <a:ext cx="34467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Any questions?</a:t>
            </a:r>
            <a:endParaRPr sz="1600"/>
          </a:p>
        </p:txBody>
      </p:sp>
      <p:sp>
        <p:nvSpPr>
          <p:cNvPr id="1338" name="Google Shape;1338;p47"/>
          <p:cNvSpPr txBox="1"/>
          <p:nvPr>
            <p:ph type="title"/>
          </p:nvPr>
        </p:nvSpPr>
        <p:spPr>
          <a:xfrm>
            <a:off x="693150" y="1710088"/>
            <a:ext cx="3446700" cy="7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THANK YOU</a:t>
            </a:r>
            <a:r>
              <a:rPr lang="en" sz="3600">
                <a:solidFill>
                  <a:schemeClr val="accent2"/>
                </a:solidFill>
              </a:rPr>
              <a:t>!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1339" name="Google Shape;1339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1875" r="21875" t="0"/>
          <a:stretch/>
        </p:blipFill>
        <p:spPr>
          <a:xfrm>
            <a:off x="4648900" y="681750"/>
            <a:ext cx="3780000" cy="37800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5"/>
          <p:cNvSpPr/>
          <p:nvPr/>
        </p:nvSpPr>
        <p:spPr>
          <a:xfrm flipH="1">
            <a:off x="1313325" y="1915188"/>
            <a:ext cx="676225" cy="676800"/>
          </a:xfrm>
          <a:custGeom>
            <a:rect b="b" l="l" r="r" t="t"/>
            <a:pathLst>
              <a:path extrusionOk="0" h="27072" w="27049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10" name="Google Shape;1110;p35"/>
          <p:cNvSpPr/>
          <p:nvPr/>
        </p:nvSpPr>
        <p:spPr>
          <a:xfrm flipH="1">
            <a:off x="4679262" y="1915188"/>
            <a:ext cx="676225" cy="676800"/>
          </a:xfrm>
          <a:custGeom>
            <a:rect b="b" l="l" r="r" t="t"/>
            <a:pathLst>
              <a:path extrusionOk="0" h="27072" w="27049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35"/>
          <p:cNvSpPr/>
          <p:nvPr/>
        </p:nvSpPr>
        <p:spPr>
          <a:xfrm flipH="1">
            <a:off x="1313325" y="3094763"/>
            <a:ext cx="676225" cy="676800"/>
          </a:xfrm>
          <a:custGeom>
            <a:rect b="b" l="l" r="r" t="t"/>
            <a:pathLst>
              <a:path extrusionOk="0" h="27072" w="27049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35"/>
          <p:cNvSpPr/>
          <p:nvPr/>
        </p:nvSpPr>
        <p:spPr>
          <a:xfrm flipH="1">
            <a:off x="4679262" y="3094763"/>
            <a:ext cx="676225" cy="676800"/>
          </a:xfrm>
          <a:custGeom>
            <a:rect b="b" l="l" r="r" t="t"/>
            <a:pathLst>
              <a:path extrusionOk="0" h="27072" w="27049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3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TABLE </a:t>
            </a: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OF</a:t>
            </a: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</a:t>
            </a: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CONTENTS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4" name="Google Shape;1114;p35"/>
          <p:cNvSpPr txBox="1"/>
          <p:nvPr>
            <p:ph type="title"/>
          </p:nvPr>
        </p:nvSpPr>
        <p:spPr>
          <a:xfrm>
            <a:off x="1324877" y="2036538"/>
            <a:ext cx="6531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15" name="Google Shape;1115;p35"/>
          <p:cNvSpPr txBox="1"/>
          <p:nvPr>
            <p:ph idx="2" type="title"/>
          </p:nvPr>
        </p:nvSpPr>
        <p:spPr>
          <a:xfrm>
            <a:off x="4690827" y="2036538"/>
            <a:ext cx="6531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16" name="Google Shape;1116;p35"/>
          <p:cNvSpPr txBox="1"/>
          <p:nvPr>
            <p:ph idx="4" type="title"/>
          </p:nvPr>
        </p:nvSpPr>
        <p:spPr>
          <a:xfrm>
            <a:off x="1324877" y="3216100"/>
            <a:ext cx="6531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17" name="Google Shape;1117;p35"/>
          <p:cNvSpPr txBox="1"/>
          <p:nvPr>
            <p:ph idx="6" type="title"/>
          </p:nvPr>
        </p:nvSpPr>
        <p:spPr>
          <a:xfrm>
            <a:off x="4690827" y="3216100"/>
            <a:ext cx="6531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18" name="Google Shape;1118;p35"/>
          <p:cNvSpPr txBox="1"/>
          <p:nvPr>
            <p:ph idx="9" type="subTitle"/>
          </p:nvPr>
        </p:nvSpPr>
        <p:spPr>
          <a:xfrm>
            <a:off x="1996225" y="1853700"/>
            <a:ext cx="24636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LineCounter?</a:t>
            </a:r>
            <a:endParaRPr/>
          </a:p>
        </p:txBody>
      </p:sp>
      <p:sp>
        <p:nvSpPr>
          <p:cNvPr id="1119" name="Google Shape;1119;p35"/>
          <p:cNvSpPr txBox="1"/>
          <p:nvPr>
            <p:ph idx="13" type="subTitle"/>
          </p:nvPr>
        </p:nvSpPr>
        <p:spPr>
          <a:xfrm>
            <a:off x="5367075" y="1853825"/>
            <a:ext cx="24636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120" name="Google Shape;1120;p35"/>
          <p:cNvSpPr txBox="1"/>
          <p:nvPr>
            <p:ph idx="15" type="subTitle"/>
          </p:nvPr>
        </p:nvSpPr>
        <p:spPr>
          <a:xfrm>
            <a:off x="5367075" y="3063950"/>
            <a:ext cx="24636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Part</a:t>
            </a:r>
            <a:endParaRPr/>
          </a:p>
        </p:txBody>
      </p:sp>
      <p:grpSp>
        <p:nvGrpSpPr>
          <p:cNvPr id="1121" name="Google Shape;1121;p35"/>
          <p:cNvGrpSpPr/>
          <p:nvPr/>
        </p:nvGrpSpPr>
        <p:grpSpPr>
          <a:xfrm>
            <a:off x="-128925" y="-9525"/>
            <a:ext cx="1697395" cy="1553646"/>
            <a:chOff x="-128925" y="-9525"/>
            <a:chExt cx="1697395" cy="1553646"/>
          </a:xfrm>
        </p:grpSpPr>
        <p:sp>
          <p:nvSpPr>
            <p:cNvPr id="1122" name="Google Shape;1122;p35"/>
            <p:cNvSpPr/>
            <p:nvPr/>
          </p:nvSpPr>
          <p:spPr>
            <a:xfrm>
              <a:off x="-128925" y="-9525"/>
              <a:ext cx="1044806" cy="1108860"/>
            </a:xfrm>
            <a:custGeom>
              <a:rect b="b" l="l" r="r" t="t"/>
              <a:pathLst>
                <a:path extrusionOk="0" h="61629" w="58069">
                  <a:moveTo>
                    <a:pt x="1" y="1"/>
                  </a:moveTo>
                  <a:cubicBezTo>
                    <a:pt x="3835" y="503"/>
                    <a:pt x="6780" y="3767"/>
                    <a:pt x="6780" y="7716"/>
                  </a:cubicBezTo>
                  <a:lnTo>
                    <a:pt x="6780" y="61629"/>
                  </a:lnTo>
                  <a:cubicBezTo>
                    <a:pt x="12258" y="60624"/>
                    <a:pt x="17485" y="58913"/>
                    <a:pt x="22370" y="56584"/>
                  </a:cubicBezTo>
                  <a:cubicBezTo>
                    <a:pt x="21982" y="54462"/>
                    <a:pt x="21799" y="52293"/>
                    <a:pt x="21799" y="50079"/>
                  </a:cubicBezTo>
                  <a:cubicBezTo>
                    <a:pt x="21799" y="30564"/>
                    <a:pt x="37206" y="14632"/>
                    <a:pt x="56539" y="13833"/>
                  </a:cubicBezTo>
                  <a:cubicBezTo>
                    <a:pt x="57543" y="9382"/>
                    <a:pt x="58068" y="4771"/>
                    <a:pt x="580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273568" y="238945"/>
              <a:ext cx="1294902" cy="1305176"/>
            </a:xfrm>
            <a:custGeom>
              <a:rect b="b" l="l" r="r" t="t"/>
              <a:pathLst>
                <a:path extrusionOk="0" h="72540" w="71969">
                  <a:moveTo>
                    <a:pt x="35699" y="1"/>
                  </a:moveTo>
                  <a:cubicBezTo>
                    <a:pt x="35174" y="1"/>
                    <a:pt x="34672" y="1"/>
                    <a:pt x="34170" y="24"/>
                  </a:cubicBezTo>
                  <a:cubicBezTo>
                    <a:pt x="29902" y="18946"/>
                    <a:pt x="17097" y="34604"/>
                    <a:pt x="1" y="42775"/>
                  </a:cubicBezTo>
                  <a:cubicBezTo>
                    <a:pt x="3059" y="59712"/>
                    <a:pt x="17873" y="72540"/>
                    <a:pt x="35699" y="72540"/>
                  </a:cubicBezTo>
                  <a:cubicBezTo>
                    <a:pt x="55740" y="72540"/>
                    <a:pt x="71969" y="56311"/>
                    <a:pt x="71969" y="36270"/>
                  </a:cubicBezTo>
                  <a:cubicBezTo>
                    <a:pt x="71969" y="16230"/>
                    <a:pt x="55740" y="1"/>
                    <a:pt x="3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263312" y="239359"/>
              <a:ext cx="625077" cy="769233"/>
            </a:xfrm>
            <a:custGeom>
              <a:rect b="b" l="l" r="r" t="t"/>
              <a:pathLst>
                <a:path extrusionOk="0" h="42753" w="34741">
                  <a:moveTo>
                    <a:pt x="34740" y="1"/>
                  </a:moveTo>
                  <a:lnTo>
                    <a:pt x="34740" y="1"/>
                  </a:lnTo>
                  <a:cubicBezTo>
                    <a:pt x="15407" y="800"/>
                    <a:pt x="0" y="16732"/>
                    <a:pt x="0" y="36247"/>
                  </a:cubicBezTo>
                  <a:cubicBezTo>
                    <a:pt x="0" y="38461"/>
                    <a:pt x="183" y="40630"/>
                    <a:pt x="571" y="42752"/>
                  </a:cubicBezTo>
                  <a:cubicBezTo>
                    <a:pt x="17667" y="34581"/>
                    <a:pt x="30472" y="18923"/>
                    <a:pt x="347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5" name="Google Shape;1125;p35"/>
          <p:cNvSpPr/>
          <p:nvPr/>
        </p:nvSpPr>
        <p:spPr>
          <a:xfrm flipH="1">
            <a:off x="7546210" y="994025"/>
            <a:ext cx="676225" cy="676800"/>
          </a:xfrm>
          <a:custGeom>
            <a:rect b="b" l="l" r="r" t="t"/>
            <a:pathLst>
              <a:path extrusionOk="0" h="27072" w="27049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5"/>
          <p:cNvSpPr/>
          <p:nvPr/>
        </p:nvSpPr>
        <p:spPr>
          <a:xfrm flipH="1">
            <a:off x="7860060" y="1308450"/>
            <a:ext cx="459950" cy="459375"/>
          </a:xfrm>
          <a:custGeom>
            <a:rect b="b" l="l" r="r" t="t"/>
            <a:pathLst>
              <a:path extrusionOk="0" fill="none" h="18375" w="18398">
                <a:moveTo>
                  <a:pt x="18398" y="9199"/>
                </a:moveTo>
                <a:cubicBezTo>
                  <a:pt x="18398" y="14266"/>
                  <a:pt x="14289" y="18375"/>
                  <a:pt x="9199" y="18375"/>
                </a:cubicBezTo>
                <a:cubicBezTo>
                  <a:pt x="4132" y="18375"/>
                  <a:pt x="1" y="14266"/>
                  <a:pt x="1" y="9199"/>
                </a:cubicBezTo>
                <a:cubicBezTo>
                  <a:pt x="1" y="4109"/>
                  <a:pt x="4132" y="0"/>
                  <a:pt x="9199" y="0"/>
                </a:cubicBezTo>
                <a:cubicBezTo>
                  <a:pt x="14289" y="0"/>
                  <a:pt x="18398" y="4109"/>
                  <a:pt x="18398" y="9199"/>
                </a:cubicBezTo>
                <a:close/>
              </a:path>
            </a:pathLst>
          </a:custGeom>
          <a:solidFill>
            <a:schemeClr val="lt1"/>
          </a:solidFill>
          <a:ln cap="flat" cmpd="sng" w="9700">
            <a:solidFill>
              <a:srgbClr val="FFFFFF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27" name="Google Shape;1127;p35"/>
          <p:cNvSpPr txBox="1"/>
          <p:nvPr>
            <p:ph idx="9" type="subTitle"/>
          </p:nvPr>
        </p:nvSpPr>
        <p:spPr>
          <a:xfrm>
            <a:off x="2046050" y="3064000"/>
            <a:ext cx="24636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it?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36"/>
          <p:cNvSpPr/>
          <p:nvPr/>
        </p:nvSpPr>
        <p:spPr>
          <a:xfrm flipH="1">
            <a:off x="8024775" y="3426700"/>
            <a:ext cx="1989250" cy="2421775"/>
          </a:xfrm>
          <a:custGeom>
            <a:rect b="b" l="l" r="r" t="t"/>
            <a:pathLst>
              <a:path extrusionOk="0" fill="none" h="96871" w="79570">
                <a:moveTo>
                  <a:pt x="1" y="0"/>
                </a:moveTo>
                <a:lnTo>
                  <a:pt x="69435" y="0"/>
                </a:lnTo>
                <a:cubicBezTo>
                  <a:pt x="75050" y="0"/>
                  <a:pt x="79570" y="4542"/>
                  <a:pt x="79570" y="10135"/>
                </a:cubicBezTo>
                <a:lnTo>
                  <a:pt x="79570" y="96871"/>
                </a:lnTo>
              </a:path>
            </a:pathLst>
          </a:custGeom>
          <a:noFill/>
          <a:ln cap="flat" cmpd="sng" w="9700">
            <a:solidFill>
              <a:schemeClr val="lt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3" name="Google Shape;1133;p36"/>
          <p:cNvCxnSpPr/>
          <p:nvPr/>
        </p:nvCxnSpPr>
        <p:spPr>
          <a:xfrm>
            <a:off x="7521575" y="4675675"/>
            <a:ext cx="514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4" name="Google Shape;1134;p36"/>
          <p:cNvSpPr/>
          <p:nvPr/>
        </p:nvSpPr>
        <p:spPr>
          <a:xfrm flipH="1">
            <a:off x="7519950" y="3426700"/>
            <a:ext cx="1989250" cy="2421775"/>
          </a:xfrm>
          <a:custGeom>
            <a:rect b="b" l="l" r="r" t="t"/>
            <a:pathLst>
              <a:path extrusionOk="0" fill="none" h="96871" w="79570">
                <a:moveTo>
                  <a:pt x="1" y="0"/>
                </a:moveTo>
                <a:lnTo>
                  <a:pt x="69435" y="0"/>
                </a:lnTo>
                <a:cubicBezTo>
                  <a:pt x="75050" y="0"/>
                  <a:pt x="79570" y="4542"/>
                  <a:pt x="79570" y="10135"/>
                </a:cubicBezTo>
                <a:lnTo>
                  <a:pt x="79570" y="96871"/>
                </a:lnTo>
              </a:path>
            </a:pathLst>
          </a:custGeom>
          <a:noFill/>
          <a:ln cap="flat" cmpd="sng" w="9700">
            <a:solidFill>
              <a:schemeClr val="lt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6"/>
          <p:cNvSpPr/>
          <p:nvPr/>
        </p:nvSpPr>
        <p:spPr>
          <a:xfrm flipH="1">
            <a:off x="2605110" y="1710541"/>
            <a:ext cx="1168517" cy="1169510"/>
          </a:xfrm>
          <a:custGeom>
            <a:rect b="b" l="l" r="r" t="t"/>
            <a:pathLst>
              <a:path extrusionOk="0" h="27072" w="27049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36" name="Google Shape;1136;p36"/>
          <p:cNvSpPr txBox="1"/>
          <p:nvPr>
            <p:ph type="title"/>
          </p:nvPr>
        </p:nvSpPr>
        <p:spPr>
          <a:xfrm>
            <a:off x="3878475" y="1514850"/>
            <a:ext cx="3643200" cy="15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LineCounter</a:t>
            </a:r>
            <a:endParaRPr/>
          </a:p>
        </p:txBody>
      </p:sp>
      <p:sp>
        <p:nvSpPr>
          <p:cNvPr id="1137" name="Google Shape;1137;p36"/>
          <p:cNvSpPr txBox="1"/>
          <p:nvPr>
            <p:ph idx="2" type="title"/>
          </p:nvPr>
        </p:nvSpPr>
        <p:spPr>
          <a:xfrm>
            <a:off x="2605163" y="1874400"/>
            <a:ext cx="116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38" name="Google Shape;1138;p36"/>
          <p:cNvSpPr/>
          <p:nvPr/>
        </p:nvSpPr>
        <p:spPr>
          <a:xfrm>
            <a:off x="-176550" y="-9525"/>
            <a:ext cx="1451725" cy="1540725"/>
          </a:xfrm>
          <a:custGeom>
            <a:rect b="b" l="l" r="r" t="t"/>
            <a:pathLst>
              <a:path extrusionOk="0" h="61629" w="58069">
                <a:moveTo>
                  <a:pt x="1" y="1"/>
                </a:moveTo>
                <a:cubicBezTo>
                  <a:pt x="3835" y="503"/>
                  <a:pt x="6780" y="3767"/>
                  <a:pt x="6780" y="7716"/>
                </a:cubicBezTo>
                <a:lnTo>
                  <a:pt x="6780" y="61629"/>
                </a:lnTo>
                <a:cubicBezTo>
                  <a:pt x="12258" y="60624"/>
                  <a:pt x="17485" y="58913"/>
                  <a:pt x="22370" y="56584"/>
                </a:cubicBezTo>
                <a:cubicBezTo>
                  <a:pt x="21982" y="54462"/>
                  <a:pt x="21799" y="52293"/>
                  <a:pt x="21799" y="50079"/>
                </a:cubicBezTo>
                <a:cubicBezTo>
                  <a:pt x="21799" y="30564"/>
                  <a:pt x="37206" y="14632"/>
                  <a:pt x="56539" y="13833"/>
                </a:cubicBezTo>
                <a:cubicBezTo>
                  <a:pt x="57543" y="9382"/>
                  <a:pt x="58068" y="4771"/>
                  <a:pt x="580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36"/>
          <p:cNvSpPr/>
          <p:nvPr/>
        </p:nvSpPr>
        <p:spPr>
          <a:xfrm>
            <a:off x="382675" y="335700"/>
            <a:ext cx="1799225" cy="1813500"/>
          </a:xfrm>
          <a:custGeom>
            <a:rect b="b" l="l" r="r" t="t"/>
            <a:pathLst>
              <a:path extrusionOk="0" h="72540" w="71969">
                <a:moveTo>
                  <a:pt x="35699" y="1"/>
                </a:moveTo>
                <a:cubicBezTo>
                  <a:pt x="35174" y="1"/>
                  <a:pt x="34672" y="1"/>
                  <a:pt x="34170" y="24"/>
                </a:cubicBezTo>
                <a:cubicBezTo>
                  <a:pt x="29902" y="18946"/>
                  <a:pt x="17097" y="34604"/>
                  <a:pt x="1" y="42775"/>
                </a:cubicBezTo>
                <a:cubicBezTo>
                  <a:pt x="3059" y="59712"/>
                  <a:pt x="17873" y="72540"/>
                  <a:pt x="35699" y="72540"/>
                </a:cubicBezTo>
                <a:cubicBezTo>
                  <a:pt x="55740" y="72540"/>
                  <a:pt x="71969" y="56311"/>
                  <a:pt x="71969" y="36270"/>
                </a:cubicBezTo>
                <a:cubicBezTo>
                  <a:pt x="71969" y="16230"/>
                  <a:pt x="55740" y="1"/>
                  <a:pt x="3569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36"/>
          <p:cNvSpPr/>
          <p:nvPr/>
        </p:nvSpPr>
        <p:spPr>
          <a:xfrm>
            <a:off x="368425" y="336275"/>
            <a:ext cx="868525" cy="1068825"/>
          </a:xfrm>
          <a:custGeom>
            <a:rect b="b" l="l" r="r" t="t"/>
            <a:pathLst>
              <a:path extrusionOk="0" h="42753" w="34741">
                <a:moveTo>
                  <a:pt x="34740" y="1"/>
                </a:moveTo>
                <a:lnTo>
                  <a:pt x="34740" y="1"/>
                </a:lnTo>
                <a:cubicBezTo>
                  <a:pt x="15407" y="800"/>
                  <a:pt x="0" y="16732"/>
                  <a:pt x="0" y="36247"/>
                </a:cubicBezTo>
                <a:cubicBezTo>
                  <a:pt x="0" y="38461"/>
                  <a:pt x="183" y="40630"/>
                  <a:pt x="571" y="42752"/>
                </a:cubicBezTo>
                <a:cubicBezTo>
                  <a:pt x="17667" y="34581"/>
                  <a:pt x="30472" y="18923"/>
                  <a:pt x="3474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36"/>
          <p:cNvSpPr/>
          <p:nvPr/>
        </p:nvSpPr>
        <p:spPr>
          <a:xfrm>
            <a:off x="7818400" y="-9525"/>
            <a:ext cx="1325600" cy="2199800"/>
          </a:xfrm>
          <a:custGeom>
            <a:rect b="b" l="l" r="r" t="t"/>
            <a:pathLst>
              <a:path extrusionOk="0" h="87992" w="53024">
                <a:moveTo>
                  <a:pt x="0" y="0"/>
                </a:moveTo>
                <a:lnTo>
                  <a:pt x="0" y="61469"/>
                </a:lnTo>
                <a:cubicBezTo>
                  <a:pt x="0" y="76122"/>
                  <a:pt x="11869" y="87992"/>
                  <a:pt x="26523" y="87992"/>
                </a:cubicBezTo>
                <a:cubicBezTo>
                  <a:pt x="41154" y="87992"/>
                  <a:pt x="53023" y="76122"/>
                  <a:pt x="53023" y="61469"/>
                </a:cubicBezTo>
                <a:lnTo>
                  <a:pt x="5302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6"/>
          <p:cNvSpPr/>
          <p:nvPr/>
        </p:nvSpPr>
        <p:spPr>
          <a:xfrm>
            <a:off x="7519950" y="259800"/>
            <a:ext cx="1325600" cy="2199825"/>
          </a:xfrm>
          <a:custGeom>
            <a:rect b="b" l="l" r="r" t="t"/>
            <a:pathLst>
              <a:path extrusionOk="0" fill="none" h="87993" w="53024">
                <a:moveTo>
                  <a:pt x="1" y="1"/>
                </a:moveTo>
                <a:lnTo>
                  <a:pt x="1" y="61492"/>
                </a:lnTo>
                <a:cubicBezTo>
                  <a:pt x="1" y="76123"/>
                  <a:pt x="11870" y="87992"/>
                  <a:pt x="26501" y="87992"/>
                </a:cubicBezTo>
                <a:lnTo>
                  <a:pt x="26501" y="87992"/>
                </a:lnTo>
                <a:cubicBezTo>
                  <a:pt x="41155" y="87992"/>
                  <a:pt x="53024" y="76123"/>
                  <a:pt x="53024" y="61492"/>
                </a:cubicBezTo>
                <a:lnTo>
                  <a:pt x="53024" y="1"/>
                </a:lnTo>
                <a:close/>
              </a:path>
            </a:pathLst>
          </a:custGeom>
          <a:noFill/>
          <a:ln cap="flat" cmpd="sng" w="9700">
            <a:solidFill>
              <a:schemeClr val="lt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36"/>
          <p:cNvSpPr/>
          <p:nvPr/>
        </p:nvSpPr>
        <p:spPr>
          <a:xfrm>
            <a:off x="8182450" y="259825"/>
            <a:ext cx="25" cy="2199757"/>
          </a:xfrm>
          <a:custGeom>
            <a:rect b="b" l="l" r="r" t="t"/>
            <a:pathLst>
              <a:path extrusionOk="0" fill="none" h="91485" w="1">
                <a:moveTo>
                  <a:pt x="1" y="91484"/>
                </a:moveTo>
                <a:lnTo>
                  <a:pt x="1" y="0"/>
                </a:lnTo>
              </a:path>
            </a:pathLst>
          </a:custGeom>
          <a:noFill/>
          <a:ln cap="flat" cmpd="sng" w="9700">
            <a:solidFill>
              <a:schemeClr val="lt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4" name="Google Shape;1144;p36"/>
          <p:cNvCxnSpPr/>
          <p:nvPr/>
        </p:nvCxnSpPr>
        <p:spPr>
          <a:xfrm>
            <a:off x="7521575" y="3708400"/>
            <a:ext cx="514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36"/>
          <p:cNvCxnSpPr/>
          <p:nvPr/>
        </p:nvCxnSpPr>
        <p:spPr>
          <a:xfrm>
            <a:off x="7521575" y="3901855"/>
            <a:ext cx="514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6" name="Google Shape;1146;p36"/>
          <p:cNvCxnSpPr/>
          <p:nvPr/>
        </p:nvCxnSpPr>
        <p:spPr>
          <a:xfrm>
            <a:off x="7521575" y="4095310"/>
            <a:ext cx="514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7" name="Google Shape;1147;p36"/>
          <p:cNvCxnSpPr/>
          <p:nvPr/>
        </p:nvCxnSpPr>
        <p:spPr>
          <a:xfrm>
            <a:off x="7521575" y="4288765"/>
            <a:ext cx="514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8" name="Google Shape;1148;p36"/>
          <p:cNvCxnSpPr/>
          <p:nvPr/>
        </p:nvCxnSpPr>
        <p:spPr>
          <a:xfrm>
            <a:off x="7521575" y="4482220"/>
            <a:ext cx="514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9" name="Google Shape;1149;p36"/>
          <p:cNvGrpSpPr/>
          <p:nvPr/>
        </p:nvGrpSpPr>
        <p:grpSpPr>
          <a:xfrm rot="5400000">
            <a:off x="4099124" y="-1230226"/>
            <a:ext cx="971525" cy="3431977"/>
            <a:chOff x="8399466" y="3067247"/>
            <a:chExt cx="748133" cy="2642828"/>
          </a:xfrm>
        </p:grpSpPr>
        <p:sp>
          <p:nvSpPr>
            <p:cNvPr id="1150" name="Google Shape;1150;p36"/>
            <p:cNvSpPr/>
            <p:nvPr/>
          </p:nvSpPr>
          <p:spPr>
            <a:xfrm>
              <a:off x="8400019" y="438890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8400019" y="4199783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8400019" y="4011200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8400019" y="382264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8400019" y="3633500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8400019" y="344494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8400019" y="3256358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8966305" y="3067247"/>
              <a:ext cx="24" cy="2642789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8777715" y="3067247"/>
              <a:ext cx="24" cy="2642789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8588590" y="3067247"/>
              <a:ext cx="24" cy="2642789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8399466" y="3067247"/>
              <a:ext cx="24" cy="2642789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8400019" y="3067775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8400019" y="571005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8400019" y="5520933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8400019" y="5332350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8400019" y="514379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8400019" y="4954650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8400019" y="4766091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8400019" y="4577508"/>
              <a:ext cx="743921" cy="24"/>
            </a:xfrm>
            <a:custGeom>
              <a:rect b="b" l="l" r="r" t="t"/>
              <a:pathLst>
                <a:path extrusionOk="0" fill="none" h="1" w="85459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9147574" y="3067247"/>
              <a:ext cx="24" cy="2642789"/>
            </a:xfrm>
            <a:custGeom>
              <a:rect b="b" l="l" r="r" t="t"/>
              <a:pathLst>
                <a:path extrusionOk="0" fill="none" h="85458" w="1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cap="flat" cmpd="sng" w="970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LineCounter?</a:t>
            </a:r>
            <a:endParaRPr/>
          </a:p>
        </p:txBody>
      </p:sp>
      <p:sp>
        <p:nvSpPr>
          <p:cNvPr id="1175" name="Google Shape;1175;p37"/>
          <p:cNvSpPr txBox="1"/>
          <p:nvPr>
            <p:ph idx="1" type="body"/>
          </p:nvPr>
        </p:nvSpPr>
        <p:spPr>
          <a:xfrm>
            <a:off x="2139600" y="1750500"/>
            <a:ext cx="4864800" cy="1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sure </a:t>
            </a:r>
            <a:r>
              <a:rPr lang="en"/>
              <a:t>that there are a lot of people out there, that work on big projects either personal or at their job and sometimes they ask themselves: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“Phew. The project is finally complete. I wonder how many lines I wrote for that project…”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This is where LineCounter comes in hand!</a:t>
            </a:r>
            <a:endParaRPr i="1"/>
          </a:p>
        </p:txBody>
      </p:sp>
      <p:sp>
        <p:nvSpPr>
          <p:cNvPr id="1176" name="Google Shape;1176;p37"/>
          <p:cNvSpPr/>
          <p:nvPr/>
        </p:nvSpPr>
        <p:spPr>
          <a:xfrm>
            <a:off x="812640" y="535000"/>
            <a:ext cx="676225" cy="676800"/>
          </a:xfrm>
          <a:custGeom>
            <a:rect b="b" l="l" r="r" t="t"/>
            <a:pathLst>
              <a:path extrusionOk="0" h="27072" w="27049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37"/>
          <p:cNvSpPr/>
          <p:nvPr/>
        </p:nvSpPr>
        <p:spPr>
          <a:xfrm>
            <a:off x="715065" y="849425"/>
            <a:ext cx="459950" cy="459375"/>
          </a:xfrm>
          <a:custGeom>
            <a:rect b="b" l="l" r="r" t="t"/>
            <a:pathLst>
              <a:path extrusionOk="0" fill="none" h="18375" w="18398">
                <a:moveTo>
                  <a:pt x="18398" y="9199"/>
                </a:moveTo>
                <a:cubicBezTo>
                  <a:pt x="18398" y="14266"/>
                  <a:pt x="14289" y="18375"/>
                  <a:pt x="9199" y="18375"/>
                </a:cubicBezTo>
                <a:cubicBezTo>
                  <a:pt x="4132" y="18375"/>
                  <a:pt x="1" y="14266"/>
                  <a:pt x="1" y="9199"/>
                </a:cubicBezTo>
                <a:cubicBezTo>
                  <a:pt x="1" y="4109"/>
                  <a:pt x="4132" y="0"/>
                  <a:pt x="9199" y="0"/>
                </a:cubicBezTo>
                <a:cubicBezTo>
                  <a:pt x="14289" y="0"/>
                  <a:pt x="18398" y="4109"/>
                  <a:pt x="18398" y="9199"/>
                </a:cubicBezTo>
                <a:close/>
              </a:path>
            </a:pathLst>
          </a:custGeom>
          <a:solidFill>
            <a:schemeClr val="lt1"/>
          </a:solidFill>
          <a:ln cap="flat" cmpd="sng" w="9700">
            <a:solidFill>
              <a:schemeClr val="lt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8"/>
          <p:cNvSpPr/>
          <p:nvPr/>
        </p:nvSpPr>
        <p:spPr>
          <a:xfrm rot="-5400000">
            <a:off x="-25024" y="3929048"/>
            <a:ext cx="1044806" cy="1108860"/>
          </a:xfrm>
          <a:custGeom>
            <a:rect b="b" l="l" r="r" t="t"/>
            <a:pathLst>
              <a:path extrusionOk="0" h="61629" w="58069">
                <a:moveTo>
                  <a:pt x="1" y="1"/>
                </a:moveTo>
                <a:cubicBezTo>
                  <a:pt x="3835" y="503"/>
                  <a:pt x="6780" y="3767"/>
                  <a:pt x="6780" y="7716"/>
                </a:cubicBezTo>
                <a:lnTo>
                  <a:pt x="6780" y="61629"/>
                </a:lnTo>
                <a:cubicBezTo>
                  <a:pt x="12258" y="60624"/>
                  <a:pt x="17485" y="58913"/>
                  <a:pt x="22370" y="56584"/>
                </a:cubicBezTo>
                <a:cubicBezTo>
                  <a:pt x="21982" y="54462"/>
                  <a:pt x="21799" y="52293"/>
                  <a:pt x="21799" y="50079"/>
                </a:cubicBezTo>
                <a:cubicBezTo>
                  <a:pt x="21799" y="30564"/>
                  <a:pt x="37206" y="14632"/>
                  <a:pt x="56539" y="13833"/>
                </a:cubicBezTo>
                <a:cubicBezTo>
                  <a:pt x="57543" y="9382"/>
                  <a:pt x="58068" y="4771"/>
                  <a:pt x="580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38"/>
          <p:cNvSpPr/>
          <p:nvPr/>
        </p:nvSpPr>
        <p:spPr>
          <a:xfrm rot="-5400000">
            <a:off x="196556" y="3303349"/>
            <a:ext cx="1294902" cy="1305176"/>
          </a:xfrm>
          <a:custGeom>
            <a:rect b="b" l="l" r="r" t="t"/>
            <a:pathLst>
              <a:path extrusionOk="0" h="72540" w="71969">
                <a:moveTo>
                  <a:pt x="35699" y="1"/>
                </a:moveTo>
                <a:cubicBezTo>
                  <a:pt x="35174" y="1"/>
                  <a:pt x="34672" y="1"/>
                  <a:pt x="34170" y="24"/>
                </a:cubicBezTo>
                <a:cubicBezTo>
                  <a:pt x="29902" y="18946"/>
                  <a:pt x="17097" y="34604"/>
                  <a:pt x="1" y="42775"/>
                </a:cubicBezTo>
                <a:cubicBezTo>
                  <a:pt x="3059" y="59712"/>
                  <a:pt x="17873" y="72540"/>
                  <a:pt x="35699" y="72540"/>
                </a:cubicBezTo>
                <a:cubicBezTo>
                  <a:pt x="55740" y="72540"/>
                  <a:pt x="71969" y="56311"/>
                  <a:pt x="71969" y="36270"/>
                </a:cubicBezTo>
                <a:cubicBezTo>
                  <a:pt x="71969" y="16230"/>
                  <a:pt x="55740" y="1"/>
                  <a:pt x="3569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38"/>
          <p:cNvSpPr/>
          <p:nvPr/>
        </p:nvSpPr>
        <p:spPr>
          <a:xfrm rot="-5400000">
            <a:off x="263911" y="3916489"/>
            <a:ext cx="625077" cy="769233"/>
          </a:xfrm>
          <a:custGeom>
            <a:rect b="b" l="l" r="r" t="t"/>
            <a:pathLst>
              <a:path extrusionOk="0" h="42753" w="34741">
                <a:moveTo>
                  <a:pt x="34740" y="1"/>
                </a:moveTo>
                <a:lnTo>
                  <a:pt x="34740" y="1"/>
                </a:lnTo>
                <a:cubicBezTo>
                  <a:pt x="15407" y="800"/>
                  <a:pt x="0" y="16732"/>
                  <a:pt x="0" y="36247"/>
                </a:cubicBezTo>
                <a:cubicBezTo>
                  <a:pt x="0" y="38461"/>
                  <a:pt x="183" y="40630"/>
                  <a:pt x="571" y="42752"/>
                </a:cubicBezTo>
                <a:cubicBezTo>
                  <a:pt x="17667" y="34581"/>
                  <a:pt x="30472" y="18923"/>
                  <a:pt x="3474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38"/>
          <p:cNvSpPr txBox="1"/>
          <p:nvPr>
            <p:ph idx="1" type="subTitle"/>
          </p:nvPr>
        </p:nvSpPr>
        <p:spPr>
          <a:xfrm>
            <a:off x="1533650" y="2480950"/>
            <a:ext cx="2907600" cy="5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Projects</a:t>
            </a:r>
            <a:endParaRPr/>
          </a:p>
        </p:txBody>
      </p:sp>
      <p:sp>
        <p:nvSpPr>
          <p:cNvPr id="1186" name="Google Shape;1186;p38"/>
          <p:cNvSpPr txBox="1"/>
          <p:nvPr>
            <p:ph idx="2" type="subTitle"/>
          </p:nvPr>
        </p:nvSpPr>
        <p:spPr>
          <a:xfrm>
            <a:off x="4702750" y="2480950"/>
            <a:ext cx="2907600" cy="5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 at work</a:t>
            </a:r>
            <a:endParaRPr/>
          </a:p>
        </p:txBody>
      </p:sp>
      <p:sp>
        <p:nvSpPr>
          <p:cNvPr id="1187" name="Google Shape;1187;p38"/>
          <p:cNvSpPr txBox="1"/>
          <p:nvPr>
            <p:ph idx="3" type="subTitle"/>
          </p:nvPr>
        </p:nvSpPr>
        <p:spPr>
          <a:xfrm>
            <a:off x="1533650" y="2855725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measure how many lines it took you to write that project?</a:t>
            </a:r>
            <a:endParaRPr/>
          </a:p>
        </p:txBody>
      </p:sp>
      <p:sp>
        <p:nvSpPr>
          <p:cNvPr id="1188" name="Google Shape;1188;p38"/>
          <p:cNvSpPr txBox="1"/>
          <p:nvPr>
            <p:ph idx="4" type="subTitle"/>
          </p:nvPr>
        </p:nvSpPr>
        <p:spPr>
          <a:xfrm>
            <a:off x="4702750" y="2855725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measure how big the new project at work is?</a:t>
            </a:r>
            <a:endParaRPr/>
          </a:p>
        </p:txBody>
      </p:sp>
      <p:sp>
        <p:nvSpPr>
          <p:cNvPr id="1189" name="Google Shape;1189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Suitable everywhere!</a:t>
            </a:r>
            <a:endParaRPr/>
          </a:p>
        </p:txBody>
      </p:sp>
      <p:sp>
        <p:nvSpPr>
          <p:cNvPr id="1190" name="Google Shape;1190;p38"/>
          <p:cNvSpPr/>
          <p:nvPr/>
        </p:nvSpPr>
        <p:spPr>
          <a:xfrm flipH="1">
            <a:off x="2649348" y="1689038"/>
            <a:ext cx="676225" cy="676800"/>
          </a:xfrm>
          <a:custGeom>
            <a:rect b="b" l="l" r="r" t="t"/>
            <a:pathLst>
              <a:path extrusionOk="0" h="27072" w="27049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91" name="Google Shape;1191;p38"/>
          <p:cNvSpPr/>
          <p:nvPr/>
        </p:nvSpPr>
        <p:spPr>
          <a:xfrm flipH="1">
            <a:off x="5818448" y="1689038"/>
            <a:ext cx="676225" cy="676800"/>
          </a:xfrm>
          <a:custGeom>
            <a:rect b="b" l="l" r="r" t="t"/>
            <a:pathLst>
              <a:path extrusionOk="0" h="27072" w="27049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38"/>
          <p:cNvSpPr/>
          <p:nvPr/>
        </p:nvSpPr>
        <p:spPr>
          <a:xfrm flipH="1">
            <a:off x="7546210" y="994025"/>
            <a:ext cx="676225" cy="676800"/>
          </a:xfrm>
          <a:custGeom>
            <a:rect b="b" l="l" r="r" t="t"/>
            <a:pathLst>
              <a:path extrusionOk="0" h="27072" w="27049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38"/>
          <p:cNvSpPr/>
          <p:nvPr/>
        </p:nvSpPr>
        <p:spPr>
          <a:xfrm flipH="1">
            <a:off x="7860060" y="1308450"/>
            <a:ext cx="459950" cy="459375"/>
          </a:xfrm>
          <a:custGeom>
            <a:rect b="b" l="l" r="r" t="t"/>
            <a:pathLst>
              <a:path extrusionOk="0" fill="none" h="18375" w="18398">
                <a:moveTo>
                  <a:pt x="18398" y="9199"/>
                </a:moveTo>
                <a:cubicBezTo>
                  <a:pt x="18398" y="14266"/>
                  <a:pt x="14289" y="18375"/>
                  <a:pt x="9199" y="18375"/>
                </a:cubicBezTo>
                <a:cubicBezTo>
                  <a:pt x="4132" y="18375"/>
                  <a:pt x="1" y="14266"/>
                  <a:pt x="1" y="9199"/>
                </a:cubicBezTo>
                <a:cubicBezTo>
                  <a:pt x="1" y="4109"/>
                  <a:pt x="4132" y="0"/>
                  <a:pt x="9199" y="0"/>
                </a:cubicBezTo>
                <a:cubicBezTo>
                  <a:pt x="14289" y="0"/>
                  <a:pt x="18398" y="4109"/>
                  <a:pt x="18398" y="9199"/>
                </a:cubicBezTo>
                <a:close/>
              </a:path>
            </a:pathLst>
          </a:custGeom>
          <a:solidFill>
            <a:schemeClr val="lt1"/>
          </a:solidFill>
          <a:ln cap="flat" cmpd="sng" w="9700">
            <a:solidFill>
              <a:schemeClr val="lt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38"/>
          <p:cNvSpPr/>
          <p:nvPr/>
        </p:nvSpPr>
        <p:spPr>
          <a:xfrm>
            <a:off x="8658325" y="2698950"/>
            <a:ext cx="280775" cy="107300"/>
          </a:xfrm>
          <a:custGeom>
            <a:rect b="b" l="l" r="r" t="t"/>
            <a:pathLst>
              <a:path extrusionOk="0" fill="none" h="4292" w="11231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cap="flat" cmpd="sng" w="9700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5" name="Google Shape;1195;p38"/>
          <p:cNvGrpSpPr/>
          <p:nvPr/>
        </p:nvGrpSpPr>
        <p:grpSpPr>
          <a:xfrm>
            <a:off x="5981522" y="1852421"/>
            <a:ext cx="350079" cy="350079"/>
            <a:chOff x="3497300" y="3227275"/>
            <a:chExt cx="296175" cy="296175"/>
          </a:xfrm>
        </p:grpSpPr>
        <p:sp>
          <p:nvSpPr>
            <p:cNvPr id="1196" name="Google Shape;1196;p38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4" name="Google Shape;1204;p38"/>
          <p:cNvGrpSpPr/>
          <p:nvPr/>
        </p:nvGrpSpPr>
        <p:grpSpPr>
          <a:xfrm>
            <a:off x="2802919" y="1882964"/>
            <a:ext cx="369068" cy="289004"/>
            <a:chOff x="-41526450" y="3653375"/>
            <a:chExt cx="315875" cy="247350"/>
          </a:xfrm>
        </p:grpSpPr>
        <p:sp>
          <p:nvSpPr>
            <p:cNvPr id="1205" name="Google Shape;1205;p38"/>
            <p:cNvSpPr/>
            <p:nvPr/>
          </p:nvSpPr>
          <p:spPr>
            <a:xfrm>
              <a:off x="-41526450" y="3860525"/>
              <a:ext cx="315875" cy="40200"/>
            </a:xfrm>
            <a:custGeom>
              <a:rect b="b" l="l" r="r" t="t"/>
              <a:pathLst>
                <a:path extrusionOk="0" h="1608" w="12635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-41506750" y="3653375"/>
              <a:ext cx="275700" cy="186700"/>
            </a:xfrm>
            <a:custGeom>
              <a:rect b="b" l="l" r="r" t="t"/>
              <a:pathLst>
                <a:path extrusionOk="0" h="7468" w="11028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39"/>
          <p:cNvSpPr/>
          <p:nvPr/>
        </p:nvSpPr>
        <p:spPr>
          <a:xfrm>
            <a:off x="-552550" y="2879613"/>
            <a:ext cx="1989250" cy="2421775"/>
          </a:xfrm>
          <a:custGeom>
            <a:rect b="b" l="l" r="r" t="t"/>
            <a:pathLst>
              <a:path extrusionOk="0" fill="none" h="96871" w="79570">
                <a:moveTo>
                  <a:pt x="1" y="0"/>
                </a:moveTo>
                <a:lnTo>
                  <a:pt x="69435" y="0"/>
                </a:lnTo>
                <a:cubicBezTo>
                  <a:pt x="75050" y="0"/>
                  <a:pt x="79570" y="4542"/>
                  <a:pt x="79570" y="10135"/>
                </a:cubicBezTo>
                <a:lnTo>
                  <a:pt x="79570" y="96871"/>
                </a:lnTo>
              </a:path>
            </a:pathLst>
          </a:custGeom>
          <a:noFill/>
          <a:ln cap="flat" cmpd="sng" w="9700">
            <a:solidFill>
              <a:schemeClr val="lt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39"/>
          <p:cNvSpPr/>
          <p:nvPr/>
        </p:nvSpPr>
        <p:spPr>
          <a:xfrm flipH="1">
            <a:off x="3987772" y="1377341"/>
            <a:ext cx="1168517" cy="1169510"/>
          </a:xfrm>
          <a:custGeom>
            <a:rect b="b" l="l" r="r" t="t"/>
            <a:pathLst>
              <a:path extrusionOk="0" h="27072" w="27049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13" name="Google Shape;1213;p39"/>
          <p:cNvSpPr txBox="1"/>
          <p:nvPr>
            <p:ph type="title"/>
          </p:nvPr>
        </p:nvSpPr>
        <p:spPr>
          <a:xfrm>
            <a:off x="2244425" y="2621375"/>
            <a:ext cx="4655100" cy="14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214" name="Google Shape;1214;p39"/>
          <p:cNvSpPr txBox="1"/>
          <p:nvPr>
            <p:ph idx="2" type="title"/>
          </p:nvPr>
        </p:nvSpPr>
        <p:spPr>
          <a:xfrm>
            <a:off x="3987763" y="1541200"/>
            <a:ext cx="116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215" name="Google Shape;1215;p39"/>
          <p:cNvGrpSpPr/>
          <p:nvPr/>
        </p:nvGrpSpPr>
        <p:grpSpPr>
          <a:xfrm flipH="1">
            <a:off x="7125160" y="340200"/>
            <a:ext cx="922750" cy="922150"/>
            <a:chOff x="715100" y="1540725"/>
            <a:chExt cx="922750" cy="922150"/>
          </a:xfrm>
        </p:grpSpPr>
        <p:sp>
          <p:nvSpPr>
            <p:cNvPr id="1216" name="Google Shape;1216;p39"/>
            <p:cNvSpPr/>
            <p:nvPr/>
          </p:nvSpPr>
          <p:spPr>
            <a:xfrm>
              <a:off x="715100" y="1540725"/>
              <a:ext cx="922750" cy="922150"/>
            </a:xfrm>
            <a:custGeom>
              <a:rect b="b" l="l" r="r" t="t"/>
              <a:pathLst>
                <a:path extrusionOk="0" fill="none" h="36886" w="36910">
                  <a:moveTo>
                    <a:pt x="36909" y="18443"/>
                  </a:moveTo>
                  <a:cubicBezTo>
                    <a:pt x="36909" y="28646"/>
                    <a:pt x="28646" y="36886"/>
                    <a:pt x="18443" y="36886"/>
                  </a:cubicBezTo>
                  <a:cubicBezTo>
                    <a:pt x="8263" y="36886"/>
                    <a:pt x="1" y="28646"/>
                    <a:pt x="1" y="18443"/>
                  </a:cubicBezTo>
                  <a:cubicBezTo>
                    <a:pt x="1" y="8263"/>
                    <a:pt x="8263" y="0"/>
                    <a:pt x="18443" y="0"/>
                  </a:cubicBezTo>
                  <a:cubicBezTo>
                    <a:pt x="28646" y="0"/>
                    <a:pt x="36909" y="8263"/>
                    <a:pt x="36909" y="18443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798975" y="1624600"/>
              <a:ext cx="754975" cy="754400"/>
            </a:xfrm>
            <a:custGeom>
              <a:rect b="b" l="l" r="r" t="t"/>
              <a:pathLst>
                <a:path extrusionOk="0" fill="none" h="30176" w="30199">
                  <a:moveTo>
                    <a:pt x="30199" y="15088"/>
                  </a:moveTo>
                  <a:cubicBezTo>
                    <a:pt x="30199" y="23419"/>
                    <a:pt x="23420" y="30175"/>
                    <a:pt x="15088" y="30175"/>
                  </a:cubicBezTo>
                  <a:cubicBezTo>
                    <a:pt x="6757" y="30175"/>
                    <a:pt x="1" y="23419"/>
                    <a:pt x="1" y="15088"/>
                  </a:cubicBezTo>
                  <a:cubicBezTo>
                    <a:pt x="1" y="6757"/>
                    <a:pt x="6757" y="1"/>
                    <a:pt x="15088" y="1"/>
                  </a:cubicBezTo>
                  <a:cubicBezTo>
                    <a:pt x="23420" y="1"/>
                    <a:pt x="30199" y="6757"/>
                    <a:pt x="30199" y="15088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877150" y="1702775"/>
              <a:ext cx="598050" cy="598050"/>
            </a:xfrm>
            <a:custGeom>
              <a:rect b="b" l="l" r="r" t="t"/>
              <a:pathLst>
                <a:path extrusionOk="0" fill="none" h="23922" w="23922">
                  <a:moveTo>
                    <a:pt x="23922" y="11961"/>
                  </a:moveTo>
                  <a:cubicBezTo>
                    <a:pt x="23922" y="18558"/>
                    <a:pt x="18558" y="23921"/>
                    <a:pt x="11961" y="23921"/>
                  </a:cubicBezTo>
                  <a:cubicBezTo>
                    <a:pt x="5365" y="23921"/>
                    <a:pt x="1" y="18558"/>
                    <a:pt x="1" y="11961"/>
                  </a:cubicBezTo>
                  <a:cubicBezTo>
                    <a:pt x="1" y="5365"/>
                    <a:pt x="5365" y="1"/>
                    <a:pt x="11961" y="1"/>
                  </a:cubicBezTo>
                  <a:cubicBezTo>
                    <a:pt x="18558" y="1"/>
                    <a:pt x="23922" y="5365"/>
                    <a:pt x="23922" y="11961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954200" y="1779800"/>
              <a:ext cx="443975" cy="444000"/>
            </a:xfrm>
            <a:custGeom>
              <a:rect b="b" l="l" r="r" t="t"/>
              <a:pathLst>
                <a:path extrusionOk="0" fill="none" h="17760" w="17759">
                  <a:moveTo>
                    <a:pt x="17758" y="8880"/>
                  </a:moveTo>
                  <a:cubicBezTo>
                    <a:pt x="17758" y="13787"/>
                    <a:pt x="13787" y="17759"/>
                    <a:pt x="8879" y="17759"/>
                  </a:cubicBezTo>
                  <a:cubicBezTo>
                    <a:pt x="3972" y="17759"/>
                    <a:pt x="0" y="13787"/>
                    <a:pt x="0" y="8880"/>
                  </a:cubicBezTo>
                  <a:cubicBezTo>
                    <a:pt x="0" y="3973"/>
                    <a:pt x="3972" y="1"/>
                    <a:pt x="8879" y="1"/>
                  </a:cubicBezTo>
                  <a:cubicBezTo>
                    <a:pt x="13787" y="1"/>
                    <a:pt x="17758" y="3973"/>
                    <a:pt x="17758" y="8880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1023250" y="1848850"/>
              <a:ext cx="305875" cy="305900"/>
            </a:xfrm>
            <a:custGeom>
              <a:rect b="b" l="l" r="r" t="t"/>
              <a:pathLst>
                <a:path extrusionOk="0" fill="none" h="12236" w="12235">
                  <a:moveTo>
                    <a:pt x="12235" y="6118"/>
                  </a:moveTo>
                  <a:cubicBezTo>
                    <a:pt x="12235" y="9496"/>
                    <a:pt x="9496" y="12235"/>
                    <a:pt x="6117" y="12235"/>
                  </a:cubicBezTo>
                  <a:cubicBezTo>
                    <a:pt x="2739" y="12235"/>
                    <a:pt x="0" y="9496"/>
                    <a:pt x="0" y="6118"/>
                  </a:cubicBezTo>
                  <a:cubicBezTo>
                    <a:pt x="0" y="2740"/>
                    <a:pt x="2739" y="1"/>
                    <a:pt x="6117" y="1"/>
                  </a:cubicBezTo>
                  <a:cubicBezTo>
                    <a:pt x="9496" y="1"/>
                    <a:pt x="12235" y="2740"/>
                    <a:pt x="12235" y="6118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1094000" y="1919625"/>
              <a:ext cx="164375" cy="164350"/>
            </a:xfrm>
            <a:custGeom>
              <a:rect b="b" l="l" r="r" t="t"/>
              <a:pathLst>
                <a:path extrusionOk="0" fill="none" h="6574" w="6575">
                  <a:moveTo>
                    <a:pt x="6574" y="3287"/>
                  </a:moveTo>
                  <a:cubicBezTo>
                    <a:pt x="6574" y="5090"/>
                    <a:pt x="5113" y="6574"/>
                    <a:pt x="3287" y="6574"/>
                  </a:cubicBezTo>
                  <a:cubicBezTo>
                    <a:pt x="1484" y="6574"/>
                    <a:pt x="1" y="5090"/>
                    <a:pt x="1" y="3287"/>
                  </a:cubicBezTo>
                  <a:cubicBezTo>
                    <a:pt x="1" y="1484"/>
                    <a:pt x="1484" y="0"/>
                    <a:pt x="3287" y="0"/>
                  </a:cubicBezTo>
                  <a:cubicBezTo>
                    <a:pt x="5113" y="0"/>
                    <a:pt x="6574" y="1484"/>
                    <a:pt x="6574" y="3287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2" name="Google Shape;1222;p39"/>
          <p:cNvSpPr/>
          <p:nvPr/>
        </p:nvSpPr>
        <p:spPr>
          <a:xfrm flipH="1">
            <a:off x="-24" y="0"/>
            <a:ext cx="2220024" cy="2220024"/>
          </a:xfrm>
          <a:custGeom>
            <a:rect b="b" l="l" r="r" t="t"/>
            <a:pathLst>
              <a:path extrusionOk="0" h="125107" w="125107">
                <a:moveTo>
                  <a:pt x="1" y="1"/>
                </a:moveTo>
                <a:lnTo>
                  <a:pt x="1" y="21000"/>
                </a:lnTo>
                <a:cubicBezTo>
                  <a:pt x="1" y="26684"/>
                  <a:pt x="4589" y="31271"/>
                  <a:pt x="10272" y="31271"/>
                </a:cubicBezTo>
                <a:lnTo>
                  <a:pt x="21000" y="31271"/>
                </a:lnTo>
                <a:cubicBezTo>
                  <a:pt x="26683" y="31271"/>
                  <a:pt x="31271" y="35882"/>
                  <a:pt x="31271" y="41566"/>
                </a:cubicBezTo>
                <a:lnTo>
                  <a:pt x="31271" y="52271"/>
                </a:lnTo>
                <a:cubicBezTo>
                  <a:pt x="31271" y="57954"/>
                  <a:pt x="35882" y="62565"/>
                  <a:pt x="41543" y="62565"/>
                </a:cubicBezTo>
                <a:lnTo>
                  <a:pt x="52271" y="62565"/>
                </a:lnTo>
                <a:cubicBezTo>
                  <a:pt x="57954" y="62565"/>
                  <a:pt x="62542" y="67153"/>
                  <a:pt x="62542" y="72836"/>
                </a:cubicBezTo>
                <a:lnTo>
                  <a:pt x="62542" y="83564"/>
                </a:lnTo>
                <a:cubicBezTo>
                  <a:pt x="62542" y="89225"/>
                  <a:pt x="67153" y="93835"/>
                  <a:pt x="72836" y="93835"/>
                </a:cubicBezTo>
                <a:lnTo>
                  <a:pt x="83541" y="93835"/>
                </a:lnTo>
                <a:cubicBezTo>
                  <a:pt x="89225" y="93835"/>
                  <a:pt x="93836" y="98423"/>
                  <a:pt x="93836" y="104107"/>
                </a:cubicBezTo>
                <a:lnTo>
                  <a:pt x="93836" y="114835"/>
                </a:lnTo>
                <a:cubicBezTo>
                  <a:pt x="93836" y="120518"/>
                  <a:pt x="98423" y="125106"/>
                  <a:pt x="104107" y="125106"/>
                </a:cubicBezTo>
                <a:lnTo>
                  <a:pt x="114835" y="125106"/>
                </a:lnTo>
                <a:cubicBezTo>
                  <a:pt x="120495" y="125106"/>
                  <a:pt x="125106" y="120518"/>
                  <a:pt x="125106" y="114835"/>
                </a:cubicBezTo>
                <a:lnTo>
                  <a:pt x="125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39"/>
          <p:cNvSpPr/>
          <p:nvPr/>
        </p:nvSpPr>
        <p:spPr>
          <a:xfrm flipH="1">
            <a:off x="328210" y="148100"/>
            <a:ext cx="676225" cy="676800"/>
          </a:xfrm>
          <a:custGeom>
            <a:rect b="b" l="l" r="r" t="t"/>
            <a:pathLst>
              <a:path extrusionOk="0" h="27072" w="27049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39"/>
          <p:cNvSpPr/>
          <p:nvPr/>
        </p:nvSpPr>
        <p:spPr>
          <a:xfrm flipH="1">
            <a:off x="642060" y="462525"/>
            <a:ext cx="459950" cy="459375"/>
          </a:xfrm>
          <a:custGeom>
            <a:rect b="b" l="l" r="r" t="t"/>
            <a:pathLst>
              <a:path extrusionOk="0" fill="none" h="18375" w="18398">
                <a:moveTo>
                  <a:pt x="18398" y="9199"/>
                </a:moveTo>
                <a:cubicBezTo>
                  <a:pt x="18398" y="14266"/>
                  <a:pt x="14289" y="18375"/>
                  <a:pt x="9199" y="18375"/>
                </a:cubicBezTo>
                <a:cubicBezTo>
                  <a:pt x="4132" y="18375"/>
                  <a:pt x="1" y="14266"/>
                  <a:pt x="1" y="9199"/>
                </a:cubicBezTo>
                <a:cubicBezTo>
                  <a:pt x="1" y="4109"/>
                  <a:pt x="4132" y="0"/>
                  <a:pt x="9199" y="0"/>
                </a:cubicBezTo>
                <a:cubicBezTo>
                  <a:pt x="14289" y="0"/>
                  <a:pt x="18398" y="4109"/>
                  <a:pt x="18398" y="9199"/>
                </a:cubicBezTo>
                <a:close/>
              </a:path>
            </a:pathLst>
          </a:custGeom>
          <a:solidFill>
            <a:schemeClr val="lt1"/>
          </a:solidFill>
          <a:ln cap="flat" cmpd="sng" w="9700">
            <a:solidFill>
              <a:schemeClr val="lt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39"/>
          <p:cNvSpPr/>
          <p:nvPr/>
        </p:nvSpPr>
        <p:spPr>
          <a:xfrm>
            <a:off x="781661" y="3163900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39"/>
          <p:cNvSpPr/>
          <p:nvPr/>
        </p:nvSpPr>
        <p:spPr>
          <a:xfrm>
            <a:off x="781661" y="3504650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39"/>
          <p:cNvSpPr/>
          <p:nvPr/>
        </p:nvSpPr>
        <p:spPr>
          <a:xfrm>
            <a:off x="781661" y="3845399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8" name="Google Shape;1228;p39"/>
          <p:cNvGrpSpPr/>
          <p:nvPr/>
        </p:nvGrpSpPr>
        <p:grpSpPr>
          <a:xfrm>
            <a:off x="7926612" y="1867576"/>
            <a:ext cx="359880" cy="789653"/>
            <a:chOff x="7332112" y="2515526"/>
            <a:chExt cx="359880" cy="789653"/>
          </a:xfrm>
        </p:grpSpPr>
        <p:sp>
          <p:nvSpPr>
            <p:cNvPr id="1229" name="Google Shape;1229;p39"/>
            <p:cNvSpPr/>
            <p:nvPr/>
          </p:nvSpPr>
          <p:spPr>
            <a:xfrm>
              <a:off x="7511687" y="2515526"/>
              <a:ext cx="180300" cy="359880"/>
            </a:xfrm>
            <a:custGeom>
              <a:rect b="b" l="l" r="r" t="t"/>
              <a:pathLst>
                <a:path extrusionOk="0" h="11984" w="6004">
                  <a:moveTo>
                    <a:pt x="1" y="1"/>
                  </a:moveTo>
                  <a:lnTo>
                    <a:pt x="1" y="11984"/>
                  </a:lnTo>
                  <a:cubicBezTo>
                    <a:pt x="3310" y="11984"/>
                    <a:pt x="6004" y="9291"/>
                    <a:pt x="6004" y="5981"/>
                  </a:cubicBezTo>
                  <a:cubicBezTo>
                    <a:pt x="6004" y="2671"/>
                    <a:pt x="3310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7332112" y="2515526"/>
              <a:ext cx="179609" cy="359880"/>
            </a:xfrm>
            <a:custGeom>
              <a:rect b="b" l="l" r="r" t="t"/>
              <a:pathLst>
                <a:path extrusionOk="0" h="11984" w="5981">
                  <a:moveTo>
                    <a:pt x="5981" y="1"/>
                  </a:moveTo>
                  <a:cubicBezTo>
                    <a:pt x="2671" y="1"/>
                    <a:pt x="1" y="2671"/>
                    <a:pt x="1" y="5981"/>
                  </a:cubicBezTo>
                  <a:cubicBezTo>
                    <a:pt x="1" y="9291"/>
                    <a:pt x="2671" y="11984"/>
                    <a:pt x="5981" y="11984"/>
                  </a:cubicBezTo>
                  <a:lnTo>
                    <a:pt x="59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7332112" y="3124879"/>
              <a:ext cx="359880" cy="180300"/>
            </a:xfrm>
            <a:custGeom>
              <a:rect b="b" l="l" r="r" t="t"/>
              <a:pathLst>
                <a:path extrusionOk="0" h="6004" w="11984">
                  <a:moveTo>
                    <a:pt x="1" y="0"/>
                  </a:moveTo>
                  <a:cubicBezTo>
                    <a:pt x="1" y="3310"/>
                    <a:pt x="2671" y="6003"/>
                    <a:pt x="5981" y="6003"/>
                  </a:cubicBezTo>
                  <a:cubicBezTo>
                    <a:pt x="9290" y="6003"/>
                    <a:pt x="11984" y="3310"/>
                    <a:pt x="1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7332112" y="2945304"/>
              <a:ext cx="359880" cy="179609"/>
            </a:xfrm>
            <a:custGeom>
              <a:rect b="b" l="l" r="r" t="t"/>
              <a:pathLst>
                <a:path extrusionOk="0" h="5981" w="11984">
                  <a:moveTo>
                    <a:pt x="5981" y="0"/>
                  </a:moveTo>
                  <a:cubicBezTo>
                    <a:pt x="2671" y="0"/>
                    <a:pt x="1" y="2671"/>
                    <a:pt x="1" y="5980"/>
                  </a:cubicBezTo>
                  <a:lnTo>
                    <a:pt x="11984" y="5980"/>
                  </a:lnTo>
                  <a:cubicBezTo>
                    <a:pt x="11984" y="2671"/>
                    <a:pt x="9290" y="0"/>
                    <a:pt x="5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238" name="Google Shape;1238;p40"/>
          <p:cNvSpPr txBox="1"/>
          <p:nvPr>
            <p:ph idx="4294967295" type="subTitle"/>
          </p:nvPr>
        </p:nvSpPr>
        <p:spPr>
          <a:xfrm>
            <a:off x="4579325" y="1838500"/>
            <a:ext cx="3553500" cy="2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open the application, you will be greeted by a very calm design.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application is made easy to use and everything is pretty straight forward.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the only page in the application, so let’s see how to use it!</a:t>
            </a:r>
            <a:endParaRPr/>
          </a:p>
        </p:txBody>
      </p:sp>
      <p:sp>
        <p:nvSpPr>
          <p:cNvPr id="1239" name="Google Shape;1239;p40"/>
          <p:cNvSpPr txBox="1"/>
          <p:nvPr/>
        </p:nvSpPr>
        <p:spPr>
          <a:xfrm>
            <a:off x="4579325" y="1350050"/>
            <a:ext cx="35535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UI</a:t>
            </a:r>
            <a:endParaRPr b="1" sz="2200">
              <a:solidFill>
                <a:schemeClr val="accen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1240" name="Google Shape;1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07" y="1891250"/>
            <a:ext cx="3334168" cy="19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41"/>
          <p:cNvSpPr/>
          <p:nvPr/>
        </p:nvSpPr>
        <p:spPr>
          <a:xfrm flipH="1">
            <a:off x="1627745" y="1916678"/>
            <a:ext cx="1168517" cy="1169510"/>
          </a:xfrm>
          <a:custGeom>
            <a:rect b="b" l="l" r="r" t="t"/>
            <a:pathLst>
              <a:path extrusionOk="0" h="27072" w="27049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46" name="Google Shape;1246;p41"/>
          <p:cNvSpPr txBox="1"/>
          <p:nvPr>
            <p:ph type="title"/>
          </p:nvPr>
        </p:nvSpPr>
        <p:spPr>
          <a:xfrm>
            <a:off x="2901060" y="2080538"/>
            <a:ext cx="4597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it?</a:t>
            </a:r>
            <a:endParaRPr/>
          </a:p>
        </p:txBody>
      </p:sp>
      <p:sp>
        <p:nvSpPr>
          <p:cNvPr id="1247" name="Google Shape;1247;p41"/>
          <p:cNvSpPr txBox="1"/>
          <p:nvPr>
            <p:ph idx="2" type="title"/>
          </p:nvPr>
        </p:nvSpPr>
        <p:spPr>
          <a:xfrm>
            <a:off x="1627747" y="2080538"/>
            <a:ext cx="116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48" name="Google Shape;1248;p41"/>
          <p:cNvSpPr/>
          <p:nvPr/>
        </p:nvSpPr>
        <p:spPr>
          <a:xfrm flipH="1">
            <a:off x="7698457" y="2879613"/>
            <a:ext cx="1989250" cy="2421775"/>
          </a:xfrm>
          <a:custGeom>
            <a:rect b="b" l="l" r="r" t="t"/>
            <a:pathLst>
              <a:path extrusionOk="0" fill="none" h="96871" w="79570">
                <a:moveTo>
                  <a:pt x="1" y="0"/>
                </a:moveTo>
                <a:lnTo>
                  <a:pt x="69435" y="0"/>
                </a:lnTo>
                <a:cubicBezTo>
                  <a:pt x="75050" y="0"/>
                  <a:pt x="79570" y="4542"/>
                  <a:pt x="79570" y="10135"/>
                </a:cubicBezTo>
                <a:lnTo>
                  <a:pt x="79570" y="96871"/>
                </a:lnTo>
              </a:path>
            </a:pathLst>
          </a:custGeom>
          <a:noFill/>
          <a:ln cap="flat" cmpd="sng" w="9700">
            <a:solidFill>
              <a:srgbClr val="FFFFFF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41"/>
          <p:cNvGrpSpPr/>
          <p:nvPr/>
        </p:nvGrpSpPr>
        <p:grpSpPr>
          <a:xfrm>
            <a:off x="1087247" y="340200"/>
            <a:ext cx="922750" cy="922150"/>
            <a:chOff x="715100" y="1540725"/>
            <a:chExt cx="922750" cy="922150"/>
          </a:xfrm>
        </p:grpSpPr>
        <p:sp>
          <p:nvSpPr>
            <p:cNvPr id="1250" name="Google Shape;1250;p41"/>
            <p:cNvSpPr/>
            <p:nvPr/>
          </p:nvSpPr>
          <p:spPr>
            <a:xfrm>
              <a:off x="715100" y="1540725"/>
              <a:ext cx="922750" cy="922150"/>
            </a:xfrm>
            <a:custGeom>
              <a:rect b="b" l="l" r="r" t="t"/>
              <a:pathLst>
                <a:path extrusionOk="0" fill="none" h="36886" w="36910">
                  <a:moveTo>
                    <a:pt x="36909" y="18443"/>
                  </a:moveTo>
                  <a:cubicBezTo>
                    <a:pt x="36909" y="28646"/>
                    <a:pt x="28646" y="36886"/>
                    <a:pt x="18443" y="36886"/>
                  </a:cubicBezTo>
                  <a:cubicBezTo>
                    <a:pt x="8263" y="36886"/>
                    <a:pt x="1" y="28646"/>
                    <a:pt x="1" y="18443"/>
                  </a:cubicBezTo>
                  <a:cubicBezTo>
                    <a:pt x="1" y="8263"/>
                    <a:pt x="8263" y="0"/>
                    <a:pt x="18443" y="0"/>
                  </a:cubicBezTo>
                  <a:cubicBezTo>
                    <a:pt x="28646" y="0"/>
                    <a:pt x="36909" y="8263"/>
                    <a:pt x="36909" y="18443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798975" y="1624600"/>
              <a:ext cx="754975" cy="754400"/>
            </a:xfrm>
            <a:custGeom>
              <a:rect b="b" l="l" r="r" t="t"/>
              <a:pathLst>
                <a:path extrusionOk="0" fill="none" h="30176" w="30199">
                  <a:moveTo>
                    <a:pt x="30199" y="15088"/>
                  </a:moveTo>
                  <a:cubicBezTo>
                    <a:pt x="30199" y="23419"/>
                    <a:pt x="23420" y="30175"/>
                    <a:pt x="15088" y="30175"/>
                  </a:cubicBezTo>
                  <a:cubicBezTo>
                    <a:pt x="6757" y="30175"/>
                    <a:pt x="1" y="23419"/>
                    <a:pt x="1" y="15088"/>
                  </a:cubicBezTo>
                  <a:cubicBezTo>
                    <a:pt x="1" y="6757"/>
                    <a:pt x="6757" y="1"/>
                    <a:pt x="15088" y="1"/>
                  </a:cubicBezTo>
                  <a:cubicBezTo>
                    <a:pt x="23420" y="1"/>
                    <a:pt x="30199" y="6757"/>
                    <a:pt x="30199" y="15088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877150" y="1702775"/>
              <a:ext cx="598050" cy="598050"/>
            </a:xfrm>
            <a:custGeom>
              <a:rect b="b" l="l" r="r" t="t"/>
              <a:pathLst>
                <a:path extrusionOk="0" fill="none" h="23922" w="23922">
                  <a:moveTo>
                    <a:pt x="23922" y="11961"/>
                  </a:moveTo>
                  <a:cubicBezTo>
                    <a:pt x="23922" y="18558"/>
                    <a:pt x="18558" y="23921"/>
                    <a:pt x="11961" y="23921"/>
                  </a:cubicBezTo>
                  <a:cubicBezTo>
                    <a:pt x="5365" y="23921"/>
                    <a:pt x="1" y="18558"/>
                    <a:pt x="1" y="11961"/>
                  </a:cubicBezTo>
                  <a:cubicBezTo>
                    <a:pt x="1" y="5365"/>
                    <a:pt x="5365" y="1"/>
                    <a:pt x="11961" y="1"/>
                  </a:cubicBezTo>
                  <a:cubicBezTo>
                    <a:pt x="18558" y="1"/>
                    <a:pt x="23922" y="5365"/>
                    <a:pt x="23922" y="11961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954200" y="1779800"/>
              <a:ext cx="443975" cy="444000"/>
            </a:xfrm>
            <a:custGeom>
              <a:rect b="b" l="l" r="r" t="t"/>
              <a:pathLst>
                <a:path extrusionOk="0" fill="none" h="17760" w="17759">
                  <a:moveTo>
                    <a:pt x="17758" y="8880"/>
                  </a:moveTo>
                  <a:cubicBezTo>
                    <a:pt x="17758" y="13787"/>
                    <a:pt x="13787" y="17759"/>
                    <a:pt x="8879" y="17759"/>
                  </a:cubicBezTo>
                  <a:cubicBezTo>
                    <a:pt x="3972" y="17759"/>
                    <a:pt x="0" y="13787"/>
                    <a:pt x="0" y="8880"/>
                  </a:cubicBezTo>
                  <a:cubicBezTo>
                    <a:pt x="0" y="3973"/>
                    <a:pt x="3972" y="1"/>
                    <a:pt x="8879" y="1"/>
                  </a:cubicBezTo>
                  <a:cubicBezTo>
                    <a:pt x="13787" y="1"/>
                    <a:pt x="17758" y="3973"/>
                    <a:pt x="17758" y="8880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1023250" y="1848850"/>
              <a:ext cx="305875" cy="305900"/>
            </a:xfrm>
            <a:custGeom>
              <a:rect b="b" l="l" r="r" t="t"/>
              <a:pathLst>
                <a:path extrusionOk="0" fill="none" h="12236" w="12235">
                  <a:moveTo>
                    <a:pt x="12235" y="6118"/>
                  </a:moveTo>
                  <a:cubicBezTo>
                    <a:pt x="12235" y="9496"/>
                    <a:pt x="9496" y="12235"/>
                    <a:pt x="6117" y="12235"/>
                  </a:cubicBezTo>
                  <a:cubicBezTo>
                    <a:pt x="2739" y="12235"/>
                    <a:pt x="0" y="9496"/>
                    <a:pt x="0" y="6118"/>
                  </a:cubicBezTo>
                  <a:cubicBezTo>
                    <a:pt x="0" y="2740"/>
                    <a:pt x="2739" y="1"/>
                    <a:pt x="6117" y="1"/>
                  </a:cubicBezTo>
                  <a:cubicBezTo>
                    <a:pt x="9496" y="1"/>
                    <a:pt x="12235" y="2740"/>
                    <a:pt x="12235" y="6118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1094000" y="1919625"/>
              <a:ext cx="164375" cy="164350"/>
            </a:xfrm>
            <a:custGeom>
              <a:rect b="b" l="l" r="r" t="t"/>
              <a:pathLst>
                <a:path extrusionOk="0" fill="none" h="6574" w="6575">
                  <a:moveTo>
                    <a:pt x="6574" y="3287"/>
                  </a:moveTo>
                  <a:cubicBezTo>
                    <a:pt x="6574" y="5090"/>
                    <a:pt x="5113" y="6574"/>
                    <a:pt x="3287" y="6574"/>
                  </a:cubicBezTo>
                  <a:cubicBezTo>
                    <a:pt x="1484" y="6574"/>
                    <a:pt x="1" y="5090"/>
                    <a:pt x="1" y="3287"/>
                  </a:cubicBezTo>
                  <a:cubicBezTo>
                    <a:pt x="1" y="1484"/>
                    <a:pt x="1484" y="0"/>
                    <a:pt x="3287" y="0"/>
                  </a:cubicBezTo>
                  <a:cubicBezTo>
                    <a:pt x="5113" y="0"/>
                    <a:pt x="6574" y="1484"/>
                    <a:pt x="6574" y="3287"/>
                  </a:cubicBezTo>
                  <a:close/>
                </a:path>
              </a:pathLst>
            </a:custGeom>
            <a:noFill/>
            <a:ln cap="flat" cmpd="sng" w="9700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6" name="Google Shape;1256;p41"/>
          <p:cNvSpPr/>
          <p:nvPr/>
        </p:nvSpPr>
        <p:spPr>
          <a:xfrm>
            <a:off x="8130722" y="148100"/>
            <a:ext cx="676225" cy="676800"/>
          </a:xfrm>
          <a:custGeom>
            <a:rect b="b" l="l" r="r" t="t"/>
            <a:pathLst>
              <a:path extrusionOk="0" h="27072" w="27049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41"/>
          <p:cNvSpPr/>
          <p:nvPr/>
        </p:nvSpPr>
        <p:spPr>
          <a:xfrm>
            <a:off x="8033147" y="462525"/>
            <a:ext cx="459950" cy="459375"/>
          </a:xfrm>
          <a:custGeom>
            <a:rect b="b" l="l" r="r" t="t"/>
            <a:pathLst>
              <a:path extrusionOk="0" fill="none" h="18375" w="18398">
                <a:moveTo>
                  <a:pt x="18398" y="9199"/>
                </a:moveTo>
                <a:cubicBezTo>
                  <a:pt x="18398" y="14266"/>
                  <a:pt x="14289" y="18375"/>
                  <a:pt x="9199" y="18375"/>
                </a:cubicBezTo>
                <a:cubicBezTo>
                  <a:pt x="4132" y="18375"/>
                  <a:pt x="1" y="14266"/>
                  <a:pt x="1" y="9199"/>
                </a:cubicBezTo>
                <a:cubicBezTo>
                  <a:pt x="1" y="4109"/>
                  <a:pt x="4132" y="0"/>
                  <a:pt x="9199" y="0"/>
                </a:cubicBezTo>
                <a:cubicBezTo>
                  <a:pt x="14289" y="0"/>
                  <a:pt x="18398" y="4109"/>
                  <a:pt x="18398" y="9199"/>
                </a:cubicBezTo>
                <a:close/>
              </a:path>
            </a:pathLst>
          </a:custGeom>
          <a:solidFill>
            <a:schemeClr val="lt1"/>
          </a:solidFill>
          <a:ln cap="flat" cmpd="sng" w="9700">
            <a:solidFill>
              <a:srgbClr val="FFFFFF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41"/>
          <p:cNvSpPr/>
          <p:nvPr/>
        </p:nvSpPr>
        <p:spPr>
          <a:xfrm flipH="1">
            <a:off x="8069192" y="4068300"/>
            <a:ext cx="2132365" cy="2132365"/>
          </a:xfrm>
          <a:custGeom>
            <a:rect b="b" l="l" r="r" t="t"/>
            <a:pathLst>
              <a:path extrusionOk="0" h="121226" w="121226">
                <a:moveTo>
                  <a:pt x="60624" y="20133"/>
                </a:moveTo>
                <a:cubicBezTo>
                  <a:pt x="82970" y="20133"/>
                  <a:pt x="101116" y="38256"/>
                  <a:pt x="101116" y="60625"/>
                </a:cubicBezTo>
                <a:cubicBezTo>
                  <a:pt x="101116" y="82993"/>
                  <a:pt x="82970" y="101117"/>
                  <a:pt x="60624" y="101117"/>
                </a:cubicBezTo>
                <a:cubicBezTo>
                  <a:pt x="38255" y="101117"/>
                  <a:pt x="20109" y="82993"/>
                  <a:pt x="20109" y="60625"/>
                </a:cubicBezTo>
                <a:cubicBezTo>
                  <a:pt x="20109" y="38256"/>
                  <a:pt x="38255" y="20133"/>
                  <a:pt x="60624" y="20133"/>
                </a:cubicBezTo>
                <a:close/>
                <a:moveTo>
                  <a:pt x="60624" y="1"/>
                </a:moveTo>
                <a:cubicBezTo>
                  <a:pt x="27139" y="1"/>
                  <a:pt x="0" y="27140"/>
                  <a:pt x="0" y="60625"/>
                </a:cubicBezTo>
                <a:cubicBezTo>
                  <a:pt x="0" y="94086"/>
                  <a:pt x="27139" y="121226"/>
                  <a:pt x="60624" y="121226"/>
                </a:cubicBezTo>
                <a:cubicBezTo>
                  <a:pt x="94086" y="121226"/>
                  <a:pt x="121225" y="94086"/>
                  <a:pt x="121225" y="60625"/>
                </a:cubicBezTo>
                <a:cubicBezTo>
                  <a:pt x="121225" y="27140"/>
                  <a:pt x="94086" y="1"/>
                  <a:pt x="60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41"/>
          <p:cNvSpPr/>
          <p:nvPr/>
        </p:nvSpPr>
        <p:spPr>
          <a:xfrm flipH="1">
            <a:off x="7788636" y="3163900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41"/>
          <p:cNvSpPr/>
          <p:nvPr/>
        </p:nvSpPr>
        <p:spPr>
          <a:xfrm flipH="1">
            <a:off x="7788636" y="3504650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41"/>
          <p:cNvSpPr/>
          <p:nvPr/>
        </p:nvSpPr>
        <p:spPr>
          <a:xfrm flipH="1">
            <a:off x="7788636" y="3845399"/>
            <a:ext cx="564861" cy="282449"/>
          </a:xfrm>
          <a:custGeom>
            <a:rect b="b" l="l" r="r" t="t"/>
            <a:pathLst>
              <a:path extrusionOk="0" h="15363" w="30724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41"/>
          <p:cNvSpPr/>
          <p:nvPr/>
        </p:nvSpPr>
        <p:spPr>
          <a:xfrm flipH="1">
            <a:off x="2468032" y="5143500"/>
            <a:ext cx="280775" cy="107300"/>
          </a:xfrm>
          <a:custGeom>
            <a:rect b="b" l="l" r="r" t="t"/>
            <a:pathLst>
              <a:path extrusionOk="0" fill="none" h="4292" w="11231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cap="flat" cmpd="sng" w="9700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3" name="Google Shape;1263;p41"/>
          <p:cNvGrpSpPr/>
          <p:nvPr/>
        </p:nvGrpSpPr>
        <p:grpSpPr>
          <a:xfrm flipH="1">
            <a:off x="848666" y="1867576"/>
            <a:ext cx="359880" cy="789653"/>
            <a:chOff x="7332112" y="2515526"/>
            <a:chExt cx="359880" cy="789653"/>
          </a:xfrm>
        </p:grpSpPr>
        <p:sp>
          <p:nvSpPr>
            <p:cNvPr id="1264" name="Google Shape;1264;p41"/>
            <p:cNvSpPr/>
            <p:nvPr/>
          </p:nvSpPr>
          <p:spPr>
            <a:xfrm>
              <a:off x="7511687" y="2515526"/>
              <a:ext cx="180300" cy="359880"/>
            </a:xfrm>
            <a:custGeom>
              <a:rect b="b" l="l" r="r" t="t"/>
              <a:pathLst>
                <a:path extrusionOk="0" h="11984" w="6004">
                  <a:moveTo>
                    <a:pt x="1" y="1"/>
                  </a:moveTo>
                  <a:lnTo>
                    <a:pt x="1" y="11984"/>
                  </a:lnTo>
                  <a:cubicBezTo>
                    <a:pt x="3310" y="11984"/>
                    <a:pt x="6004" y="9291"/>
                    <a:pt x="6004" y="5981"/>
                  </a:cubicBezTo>
                  <a:cubicBezTo>
                    <a:pt x="6004" y="2671"/>
                    <a:pt x="3310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7332112" y="2515526"/>
              <a:ext cx="179609" cy="359880"/>
            </a:xfrm>
            <a:custGeom>
              <a:rect b="b" l="l" r="r" t="t"/>
              <a:pathLst>
                <a:path extrusionOk="0" h="11984" w="5981">
                  <a:moveTo>
                    <a:pt x="5981" y="1"/>
                  </a:moveTo>
                  <a:cubicBezTo>
                    <a:pt x="2671" y="1"/>
                    <a:pt x="1" y="2671"/>
                    <a:pt x="1" y="5981"/>
                  </a:cubicBezTo>
                  <a:cubicBezTo>
                    <a:pt x="1" y="9291"/>
                    <a:pt x="2671" y="11984"/>
                    <a:pt x="5981" y="11984"/>
                  </a:cubicBezTo>
                  <a:lnTo>
                    <a:pt x="59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7332112" y="3124879"/>
              <a:ext cx="359880" cy="180300"/>
            </a:xfrm>
            <a:custGeom>
              <a:rect b="b" l="l" r="r" t="t"/>
              <a:pathLst>
                <a:path extrusionOk="0" h="6004" w="11984">
                  <a:moveTo>
                    <a:pt x="1" y="0"/>
                  </a:moveTo>
                  <a:cubicBezTo>
                    <a:pt x="1" y="3310"/>
                    <a:pt x="2671" y="6003"/>
                    <a:pt x="5981" y="6003"/>
                  </a:cubicBezTo>
                  <a:cubicBezTo>
                    <a:pt x="9290" y="6003"/>
                    <a:pt x="11984" y="3310"/>
                    <a:pt x="1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7332112" y="2945304"/>
              <a:ext cx="359880" cy="179609"/>
            </a:xfrm>
            <a:custGeom>
              <a:rect b="b" l="l" r="r" t="t"/>
              <a:pathLst>
                <a:path extrusionOk="0" h="5981" w="11984">
                  <a:moveTo>
                    <a:pt x="5981" y="0"/>
                  </a:moveTo>
                  <a:cubicBezTo>
                    <a:pt x="2671" y="0"/>
                    <a:pt x="1" y="2671"/>
                    <a:pt x="1" y="5980"/>
                  </a:cubicBezTo>
                  <a:lnTo>
                    <a:pt x="11984" y="5980"/>
                  </a:lnTo>
                  <a:cubicBezTo>
                    <a:pt x="11984" y="2671"/>
                    <a:pt x="9290" y="0"/>
                    <a:pt x="5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it?</a:t>
            </a:r>
            <a:endParaRPr/>
          </a:p>
        </p:txBody>
      </p:sp>
      <p:sp>
        <p:nvSpPr>
          <p:cNvPr id="1273" name="Google Shape;1273;p42"/>
          <p:cNvSpPr txBox="1"/>
          <p:nvPr>
            <p:ph idx="6" type="subTitle"/>
          </p:nvPr>
        </p:nvSpPr>
        <p:spPr>
          <a:xfrm>
            <a:off x="720000" y="3627150"/>
            <a:ext cx="7314000" cy="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you need to do is click on Select Directory and choose the folder of the project you want to measure.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right you see the result after clicking Select Folder.</a:t>
            </a:r>
            <a:endParaRPr/>
          </a:p>
        </p:txBody>
      </p:sp>
      <p:grpSp>
        <p:nvGrpSpPr>
          <p:cNvPr id="1274" name="Google Shape;1274;p42"/>
          <p:cNvGrpSpPr/>
          <p:nvPr/>
        </p:nvGrpSpPr>
        <p:grpSpPr>
          <a:xfrm>
            <a:off x="8034085" y="-9525"/>
            <a:ext cx="1240114" cy="1135083"/>
            <a:chOff x="8034085" y="-9525"/>
            <a:chExt cx="1240114" cy="1135083"/>
          </a:xfrm>
        </p:grpSpPr>
        <p:sp>
          <p:nvSpPr>
            <p:cNvPr id="1275" name="Google Shape;1275;p42"/>
            <p:cNvSpPr/>
            <p:nvPr/>
          </p:nvSpPr>
          <p:spPr>
            <a:xfrm flipH="1">
              <a:off x="8510882" y="-9525"/>
              <a:ext cx="763317" cy="810113"/>
            </a:xfrm>
            <a:custGeom>
              <a:rect b="b" l="l" r="r" t="t"/>
              <a:pathLst>
                <a:path extrusionOk="0" h="61629" w="58069">
                  <a:moveTo>
                    <a:pt x="1" y="1"/>
                  </a:moveTo>
                  <a:cubicBezTo>
                    <a:pt x="3835" y="503"/>
                    <a:pt x="6780" y="3767"/>
                    <a:pt x="6780" y="7716"/>
                  </a:cubicBezTo>
                  <a:lnTo>
                    <a:pt x="6780" y="61629"/>
                  </a:lnTo>
                  <a:cubicBezTo>
                    <a:pt x="12258" y="60624"/>
                    <a:pt x="17485" y="58913"/>
                    <a:pt x="22370" y="56584"/>
                  </a:cubicBezTo>
                  <a:cubicBezTo>
                    <a:pt x="21982" y="54462"/>
                    <a:pt x="21799" y="52293"/>
                    <a:pt x="21799" y="50079"/>
                  </a:cubicBezTo>
                  <a:cubicBezTo>
                    <a:pt x="21799" y="30564"/>
                    <a:pt x="37206" y="14632"/>
                    <a:pt x="56539" y="13833"/>
                  </a:cubicBezTo>
                  <a:cubicBezTo>
                    <a:pt x="57543" y="9382"/>
                    <a:pt x="58068" y="4771"/>
                    <a:pt x="58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 flipH="1">
              <a:off x="8034085" y="172019"/>
              <a:ext cx="946033" cy="953538"/>
            </a:xfrm>
            <a:custGeom>
              <a:rect b="b" l="l" r="r" t="t"/>
              <a:pathLst>
                <a:path extrusionOk="0" h="72540" w="71969">
                  <a:moveTo>
                    <a:pt x="35699" y="1"/>
                  </a:moveTo>
                  <a:cubicBezTo>
                    <a:pt x="35174" y="1"/>
                    <a:pt x="34672" y="1"/>
                    <a:pt x="34170" y="24"/>
                  </a:cubicBezTo>
                  <a:cubicBezTo>
                    <a:pt x="29902" y="18946"/>
                    <a:pt x="17097" y="34604"/>
                    <a:pt x="1" y="42775"/>
                  </a:cubicBezTo>
                  <a:cubicBezTo>
                    <a:pt x="3059" y="59712"/>
                    <a:pt x="17873" y="72540"/>
                    <a:pt x="35699" y="72540"/>
                  </a:cubicBezTo>
                  <a:cubicBezTo>
                    <a:pt x="55740" y="72540"/>
                    <a:pt x="71969" y="56311"/>
                    <a:pt x="71969" y="36270"/>
                  </a:cubicBezTo>
                  <a:cubicBezTo>
                    <a:pt x="71969" y="16230"/>
                    <a:pt x="55740" y="1"/>
                    <a:pt x="35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2"/>
            <p:cNvSpPr/>
            <p:nvPr/>
          </p:nvSpPr>
          <p:spPr>
            <a:xfrm flipH="1">
              <a:off x="8530941" y="172322"/>
              <a:ext cx="456670" cy="561988"/>
            </a:xfrm>
            <a:custGeom>
              <a:rect b="b" l="l" r="r" t="t"/>
              <a:pathLst>
                <a:path extrusionOk="0" h="42753" w="34741">
                  <a:moveTo>
                    <a:pt x="34740" y="1"/>
                  </a:moveTo>
                  <a:lnTo>
                    <a:pt x="34740" y="1"/>
                  </a:lnTo>
                  <a:cubicBezTo>
                    <a:pt x="15407" y="800"/>
                    <a:pt x="0" y="16732"/>
                    <a:pt x="0" y="36247"/>
                  </a:cubicBezTo>
                  <a:cubicBezTo>
                    <a:pt x="0" y="38461"/>
                    <a:pt x="183" y="40630"/>
                    <a:pt x="571" y="42752"/>
                  </a:cubicBezTo>
                  <a:cubicBezTo>
                    <a:pt x="17667" y="34581"/>
                    <a:pt x="30472" y="18923"/>
                    <a:pt x="34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78" name="Google Shape;12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86750"/>
            <a:ext cx="3676786" cy="207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9" name="Google Shape;127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900" y="1501549"/>
            <a:ext cx="2749550" cy="164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ld Borders by Slidesgo">
  <a:themeElements>
    <a:clrScheme name="Simple Light">
      <a:dk1>
        <a:srgbClr val="15253D"/>
      </a:dk1>
      <a:lt1>
        <a:srgbClr val="FFFFFF"/>
      </a:lt1>
      <a:dk2>
        <a:srgbClr val="4652AD"/>
      </a:dk2>
      <a:lt2>
        <a:srgbClr val="6C78C4"/>
      </a:lt2>
      <a:accent1>
        <a:srgbClr val="5CC7A8"/>
      </a:accent1>
      <a:accent2>
        <a:srgbClr val="F14954"/>
      </a:accent2>
      <a:accent3>
        <a:srgbClr val="F36678"/>
      </a:accent3>
      <a:accent4>
        <a:srgbClr val="F57629"/>
      </a:accent4>
      <a:accent5>
        <a:srgbClr val="F8A144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