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Cabin"/>
      <p:regular r:id="rId16"/>
      <p:bold r:id="rId17"/>
      <p:italic r:id="rId18"/>
      <p:boldItalic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19" Type="http://schemas.openxmlformats.org/officeDocument/2006/relationships/font" Target="fonts/Cabin-boldItalic.fntdata"/><Relationship Id="rId18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170d79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170d79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3176ee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3176ee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4170d7913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4170d7913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39333fd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39333f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1c6cc7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1c6cc7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62c04792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62c04792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62c04792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62c04792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20075" y="1249925"/>
            <a:ext cx="38121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20075" y="3501025"/>
            <a:ext cx="22461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1583700" y="1106125"/>
            <a:ext cx="5976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2580750" y="3008650"/>
            <a:ext cx="39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680628" y="3802509"/>
            <a:ext cx="17556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680028" y="4139703"/>
            <a:ext cx="1756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2" type="title"/>
          </p:nvPr>
        </p:nvSpPr>
        <p:spPr>
          <a:xfrm>
            <a:off x="4702002" y="3802509"/>
            <a:ext cx="17556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13"/>
          <p:cNvSpPr txBox="1"/>
          <p:nvPr>
            <p:ph idx="3" type="subTitle"/>
          </p:nvPr>
        </p:nvSpPr>
        <p:spPr>
          <a:xfrm>
            <a:off x="4699452" y="4139703"/>
            <a:ext cx="176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4" type="title"/>
          </p:nvPr>
        </p:nvSpPr>
        <p:spPr>
          <a:xfrm>
            <a:off x="2690340" y="3802509"/>
            <a:ext cx="17556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13"/>
          <p:cNvSpPr txBox="1"/>
          <p:nvPr>
            <p:ph idx="5" type="subTitle"/>
          </p:nvPr>
        </p:nvSpPr>
        <p:spPr>
          <a:xfrm>
            <a:off x="2687790" y="4139703"/>
            <a:ext cx="176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6" type="title"/>
          </p:nvPr>
        </p:nvSpPr>
        <p:spPr>
          <a:xfrm>
            <a:off x="6713665" y="3802509"/>
            <a:ext cx="17556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13"/>
          <p:cNvSpPr txBox="1"/>
          <p:nvPr>
            <p:ph idx="7" type="subTitle"/>
          </p:nvPr>
        </p:nvSpPr>
        <p:spPr>
          <a:xfrm>
            <a:off x="6711115" y="4139703"/>
            <a:ext cx="176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8" type="title"/>
          </p:nvPr>
        </p:nvSpPr>
        <p:spPr>
          <a:xfrm>
            <a:off x="1191078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9" type="title"/>
          </p:nvPr>
        </p:nvSpPr>
        <p:spPr>
          <a:xfrm>
            <a:off x="5212452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13" type="title"/>
          </p:nvPr>
        </p:nvSpPr>
        <p:spPr>
          <a:xfrm>
            <a:off x="3200790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14" type="title"/>
          </p:nvPr>
        </p:nvSpPr>
        <p:spPr>
          <a:xfrm>
            <a:off x="7224115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5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791601" y="3054279"/>
            <a:ext cx="25659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5743249" y="3054279"/>
            <a:ext cx="25659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3" type="subTitle"/>
          </p:nvPr>
        </p:nvSpPr>
        <p:spPr>
          <a:xfrm>
            <a:off x="791601" y="3332004"/>
            <a:ext cx="25659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subTitle"/>
          </p:nvPr>
        </p:nvSpPr>
        <p:spPr>
          <a:xfrm>
            <a:off x="5743249" y="3332004"/>
            <a:ext cx="25659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970387" y="2217209"/>
            <a:ext cx="25659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subTitle"/>
          </p:nvPr>
        </p:nvSpPr>
        <p:spPr>
          <a:xfrm>
            <a:off x="5896160" y="2217209"/>
            <a:ext cx="25659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3" type="subTitle"/>
          </p:nvPr>
        </p:nvSpPr>
        <p:spPr>
          <a:xfrm>
            <a:off x="1970387" y="2530335"/>
            <a:ext cx="25659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4" type="subTitle"/>
          </p:nvPr>
        </p:nvSpPr>
        <p:spPr>
          <a:xfrm>
            <a:off x="5896160" y="2530335"/>
            <a:ext cx="25659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5" type="subTitle"/>
          </p:nvPr>
        </p:nvSpPr>
        <p:spPr>
          <a:xfrm>
            <a:off x="1970375" y="2867075"/>
            <a:ext cx="22140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6" type="subTitle"/>
          </p:nvPr>
        </p:nvSpPr>
        <p:spPr>
          <a:xfrm>
            <a:off x="5896150" y="2867075"/>
            <a:ext cx="22140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29075" y="1230505"/>
            <a:ext cx="186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929075" y="1463958"/>
            <a:ext cx="18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title"/>
          </p:nvPr>
        </p:nvSpPr>
        <p:spPr>
          <a:xfrm>
            <a:off x="3587350" y="1230505"/>
            <a:ext cx="186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16"/>
          <p:cNvSpPr txBox="1"/>
          <p:nvPr>
            <p:ph idx="3" type="subTitle"/>
          </p:nvPr>
        </p:nvSpPr>
        <p:spPr>
          <a:xfrm>
            <a:off x="3587353" y="1463958"/>
            <a:ext cx="18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4" type="title"/>
          </p:nvPr>
        </p:nvSpPr>
        <p:spPr>
          <a:xfrm>
            <a:off x="6245627" y="1230505"/>
            <a:ext cx="186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16"/>
          <p:cNvSpPr txBox="1"/>
          <p:nvPr>
            <p:ph idx="5" type="subTitle"/>
          </p:nvPr>
        </p:nvSpPr>
        <p:spPr>
          <a:xfrm>
            <a:off x="6245625" y="1463958"/>
            <a:ext cx="18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6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054975" y="3774700"/>
            <a:ext cx="18462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054975" y="4035450"/>
            <a:ext cx="1846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hasCustomPrompt="1" idx="2" type="title"/>
          </p:nvPr>
        </p:nvSpPr>
        <p:spPr>
          <a:xfrm>
            <a:off x="1570375" y="1239350"/>
            <a:ext cx="815400" cy="701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7"/>
          <p:cNvSpPr txBox="1"/>
          <p:nvPr>
            <p:ph idx="3" type="title"/>
          </p:nvPr>
        </p:nvSpPr>
        <p:spPr>
          <a:xfrm>
            <a:off x="3648900" y="3774700"/>
            <a:ext cx="18462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7"/>
          <p:cNvSpPr txBox="1"/>
          <p:nvPr>
            <p:ph idx="4" type="subTitle"/>
          </p:nvPr>
        </p:nvSpPr>
        <p:spPr>
          <a:xfrm>
            <a:off x="3648900" y="4035450"/>
            <a:ext cx="1846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hasCustomPrompt="1" idx="5" type="title"/>
          </p:nvPr>
        </p:nvSpPr>
        <p:spPr>
          <a:xfrm>
            <a:off x="4164300" y="1239350"/>
            <a:ext cx="815400" cy="701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7"/>
          <p:cNvSpPr txBox="1"/>
          <p:nvPr>
            <p:ph idx="6" type="title"/>
          </p:nvPr>
        </p:nvSpPr>
        <p:spPr>
          <a:xfrm>
            <a:off x="6242825" y="3774700"/>
            <a:ext cx="18462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7"/>
          <p:cNvSpPr txBox="1"/>
          <p:nvPr>
            <p:ph idx="7" type="subTitle"/>
          </p:nvPr>
        </p:nvSpPr>
        <p:spPr>
          <a:xfrm>
            <a:off x="6242825" y="4035450"/>
            <a:ext cx="1846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idx="8" type="title"/>
          </p:nvPr>
        </p:nvSpPr>
        <p:spPr>
          <a:xfrm>
            <a:off x="6758225" y="1239350"/>
            <a:ext cx="815400" cy="701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9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93062" y="2462175"/>
            <a:ext cx="2016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793062" y="2757000"/>
            <a:ext cx="20163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3664186" y="2462175"/>
            <a:ext cx="2016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8"/>
          <p:cNvSpPr txBox="1"/>
          <p:nvPr>
            <p:ph idx="3" type="subTitle"/>
          </p:nvPr>
        </p:nvSpPr>
        <p:spPr>
          <a:xfrm>
            <a:off x="3664186" y="2757000"/>
            <a:ext cx="20163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6334638" y="2462175"/>
            <a:ext cx="2016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8"/>
          <p:cNvSpPr txBox="1"/>
          <p:nvPr>
            <p:ph idx="5" type="subTitle"/>
          </p:nvPr>
        </p:nvSpPr>
        <p:spPr>
          <a:xfrm>
            <a:off x="6334638" y="2757000"/>
            <a:ext cx="20163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6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20000" y="2213173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720000" y="2517100"/>
            <a:ext cx="1978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2" type="title"/>
          </p:nvPr>
        </p:nvSpPr>
        <p:spPr>
          <a:xfrm>
            <a:off x="6452579" y="2213173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subTitle"/>
          </p:nvPr>
        </p:nvSpPr>
        <p:spPr>
          <a:xfrm>
            <a:off x="6452577" y="2517100"/>
            <a:ext cx="1978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4" type="title"/>
          </p:nvPr>
        </p:nvSpPr>
        <p:spPr>
          <a:xfrm>
            <a:off x="720000" y="3722773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9"/>
          <p:cNvSpPr txBox="1"/>
          <p:nvPr>
            <p:ph idx="5" type="subTitle"/>
          </p:nvPr>
        </p:nvSpPr>
        <p:spPr>
          <a:xfrm>
            <a:off x="720000" y="4026700"/>
            <a:ext cx="1978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6" type="title"/>
          </p:nvPr>
        </p:nvSpPr>
        <p:spPr>
          <a:xfrm>
            <a:off x="6452579" y="3722773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9"/>
          <p:cNvSpPr txBox="1"/>
          <p:nvPr>
            <p:ph idx="7" type="subTitle"/>
          </p:nvPr>
        </p:nvSpPr>
        <p:spPr>
          <a:xfrm>
            <a:off x="6452577" y="4026700"/>
            <a:ext cx="1978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8" type="subTitle"/>
          </p:nvPr>
        </p:nvSpPr>
        <p:spPr>
          <a:xfrm>
            <a:off x="1936650" y="1381050"/>
            <a:ext cx="52707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9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130399" y="1135147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130399" y="1454337"/>
            <a:ext cx="1978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title"/>
          </p:nvPr>
        </p:nvSpPr>
        <p:spPr>
          <a:xfrm>
            <a:off x="6351501" y="1135147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20"/>
          <p:cNvSpPr txBox="1"/>
          <p:nvPr>
            <p:ph idx="3" type="subTitle"/>
          </p:nvPr>
        </p:nvSpPr>
        <p:spPr>
          <a:xfrm>
            <a:off x="6351501" y="1439075"/>
            <a:ext cx="1978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4" type="title"/>
          </p:nvPr>
        </p:nvSpPr>
        <p:spPr>
          <a:xfrm>
            <a:off x="2130399" y="2981345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20"/>
          <p:cNvSpPr txBox="1"/>
          <p:nvPr>
            <p:ph idx="5" type="subTitle"/>
          </p:nvPr>
        </p:nvSpPr>
        <p:spPr>
          <a:xfrm>
            <a:off x="2130399" y="3285272"/>
            <a:ext cx="1978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6" type="title"/>
          </p:nvPr>
        </p:nvSpPr>
        <p:spPr>
          <a:xfrm>
            <a:off x="6351501" y="2981345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20"/>
          <p:cNvSpPr txBox="1"/>
          <p:nvPr>
            <p:ph idx="7" type="subTitle"/>
          </p:nvPr>
        </p:nvSpPr>
        <p:spPr>
          <a:xfrm>
            <a:off x="6351501" y="3285272"/>
            <a:ext cx="1978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8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31375" y="2337531"/>
            <a:ext cx="388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5880475" y="1024525"/>
            <a:ext cx="1185900" cy="83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70325" y="3354840"/>
            <a:ext cx="28062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713225" y="2127150"/>
            <a:ext cx="4788900" cy="13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21"/>
          <p:cNvSpPr txBox="1"/>
          <p:nvPr>
            <p:ph hasCustomPrompt="1" idx="2" type="title"/>
          </p:nvPr>
        </p:nvSpPr>
        <p:spPr>
          <a:xfrm>
            <a:off x="835625" y="1005450"/>
            <a:ext cx="1185900" cy="83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13225" y="3647650"/>
            <a:ext cx="4323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050625" y="785700"/>
            <a:ext cx="4446600" cy="10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22"/>
          <p:cNvSpPr txBox="1"/>
          <p:nvPr>
            <p:ph hasCustomPrompt="1" idx="2" type="title"/>
          </p:nvPr>
        </p:nvSpPr>
        <p:spPr>
          <a:xfrm>
            <a:off x="1646775" y="904800"/>
            <a:ext cx="1185900" cy="83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2463750" y="1984150"/>
            <a:ext cx="42165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050625" y="2827625"/>
            <a:ext cx="4446600" cy="10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3"/>
          <p:cNvSpPr txBox="1"/>
          <p:nvPr>
            <p:ph hasCustomPrompt="1" idx="2" type="title"/>
          </p:nvPr>
        </p:nvSpPr>
        <p:spPr>
          <a:xfrm>
            <a:off x="1646775" y="2946725"/>
            <a:ext cx="1185900" cy="83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2463750" y="4026075"/>
            <a:ext cx="42165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894556" y="1148456"/>
            <a:ext cx="21333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894556" y="1379181"/>
            <a:ext cx="2133300" cy="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2" type="title"/>
          </p:nvPr>
        </p:nvSpPr>
        <p:spPr>
          <a:xfrm>
            <a:off x="3608031" y="1143700"/>
            <a:ext cx="21333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24"/>
          <p:cNvSpPr txBox="1"/>
          <p:nvPr>
            <p:ph idx="3" type="subTitle"/>
          </p:nvPr>
        </p:nvSpPr>
        <p:spPr>
          <a:xfrm>
            <a:off x="3608031" y="1374425"/>
            <a:ext cx="2133300" cy="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4" type="title"/>
          </p:nvPr>
        </p:nvSpPr>
        <p:spPr>
          <a:xfrm>
            <a:off x="894556" y="2982226"/>
            <a:ext cx="21333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24"/>
          <p:cNvSpPr txBox="1"/>
          <p:nvPr>
            <p:ph idx="5" type="subTitle"/>
          </p:nvPr>
        </p:nvSpPr>
        <p:spPr>
          <a:xfrm>
            <a:off x="894556" y="3225476"/>
            <a:ext cx="2133300" cy="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6" type="title"/>
          </p:nvPr>
        </p:nvSpPr>
        <p:spPr>
          <a:xfrm>
            <a:off x="3608031" y="2982225"/>
            <a:ext cx="21333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4"/>
          <p:cNvSpPr txBox="1"/>
          <p:nvPr>
            <p:ph idx="7" type="subTitle"/>
          </p:nvPr>
        </p:nvSpPr>
        <p:spPr>
          <a:xfrm>
            <a:off x="3608031" y="3225476"/>
            <a:ext cx="2133300" cy="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8" type="title"/>
          </p:nvPr>
        </p:nvSpPr>
        <p:spPr>
          <a:xfrm>
            <a:off x="6164156" y="1143700"/>
            <a:ext cx="21333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4"/>
          <p:cNvSpPr txBox="1"/>
          <p:nvPr>
            <p:ph idx="9" type="subTitle"/>
          </p:nvPr>
        </p:nvSpPr>
        <p:spPr>
          <a:xfrm>
            <a:off x="6164156" y="1374425"/>
            <a:ext cx="2133300" cy="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3" type="title"/>
          </p:nvPr>
        </p:nvSpPr>
        <p:spPr>
          <a:xfrm>
            <a:off x="6164156" y="2982226"/>
            <a:ext cx="21333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4"/>
          <p:cNvSpPr txBox="1"/>
          <p:nvPr>
            <p:ph idx="14" type="subTitle"/>
          </p:nvPr>
        </p:nvSpPr>
        <p:spPr>
          <a:xfrm>
            <a:off x="6164156" y="3225476"/>
            <a:ext cx="2133300" cy="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5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8175" y="539613"/>
            <a:ext cx="395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720000" y="535100"/>
            <a:ext cx="38520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720000" y="1455700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2" type="subTitle"/>
          </p:nvPr>
        </p:nvSpPr>
        <p:spPr>
          <a:xfrm>
            <a:off x="720000" y="3502157"/>
            <a:ext cx="34347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/>
        </p:nvSpPr>
        <p:spPr>
          <a:xfrm>
            <a:off x="720000" y="3863975"/>
            <a:ext cx="38520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3225" y="1083500"/>
            <a:ext cx="77175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884362" y="2903088"/>
            <a:ext cx="2873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884362" y="4109963"/>
            <a:ext cx="2873100" cy="4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5386537" y="2903088"/>
            <a:ext cx="2873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5386537" y="4109950"/>
            <a:ext cx="2873100" cy="4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5" type="subTitle"/>
          </p:nvPr>
        </p:nvSpPr>
        <p:spPr>
          <a:xfrm>
            <a:off x="884362" y="3196075"/>
            <a:ext cx="2873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6" type="subTitle"/>
          </p:nvPr>
        </p:nvSpPr>
        <p:spPr>
          <a:xfrm>
            <a:off x="5386537" y="3196075"/>
            <a:ext cx="2873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977575" y="2734875"/>
            <a:ext cx="4453200" cy="1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977575" y="2020313"/>
            <a:ext cx="44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629500" y="1419750"/>
            <a:ext cx="4674600" cy="23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722700" y="1233175"/>
            <a:ext cx="3849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722700" y="2803075"/>
            <a:ext cx="3849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774275" y="3444875"/>
            <a:ext cx="4572000" cy="89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3252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340475"/>
            <a:ext cx="77175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8.jp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9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253750" y="1622550"/>
            <a:ext cx="43434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M2VIRA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FUTURE OF FASHION CLOTHES</a:t>
            </a:r>
            <a:endParaRPr sz="3600"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6440" l="21732" r="1692" t="16984"/>
          <a:stretch/>
        </p:blipFill>
        <p:spPr>
          <a:xfrm>
            <a:off x="5692950" y="-17165"/>
            <a:ext cx="3451051" cy="51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48001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 b="2116" l="25721" r="25711" t="2107"/>
          <a:stretch/>
        </p:blipFill>
        <p:spPr>
          <a:xfrm>
            <a:off x="4975600" y="206430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7"/>
          <p:cNvSpPr txBox="1"/>
          <p:nvPr/>
        </p:nvSpPr>
        <p:spPr>
          <a:xfrm rot="-5400000">
            <a:off x="47567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 rot="-5400000">
            <a:off x="47567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62" name="Google Shape;162;p27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163" name="Google Shape;163;p27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1650" y="-17175"/>
            <a:ext cx="2367600" cy="23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09950" y="4168250"/>
            <a:ext cx="23427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74" name="Google Shape;174;p28"/>
          <p:cNvSpPr txBox="1"/>
          <p:nvPr>
            <p:ph idx="2" type="title"/>
          </p:nvPr>
        </p:nvSpPr>
        <p:spPr>
          <a:xfrm>
            <a:off x="4866777" y="4168259"/>
            <a:ext cx="17556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5" name="Google Shape;175;p28"/>
          <p:cNvSpPr txBox="1"/>
          <p:nvPr>
            <p:ph idx="4" type="title"/>
          </p:nvPr>
        </p:nvSpPr>
        <p:spPr>
          <a:xfrm>
            <a:off x="2855115" y="4168259"/>
            <a:ext cx="17556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m2vira</a:t>
            </a:r>
            <a:endParaRPr/>
          </a:p>
        </p:txBody>
      </p:sp>
      <p:sp>
        <p:nvSpPr>
          <p:cNvPr id="176" name="Google Shape;176;p28"/>
          <p:cNvSpPr txBox="1"/>
          <p:nvPr>
            <p:ph idx="6" type="title"/>
          </p:nvPr>
        </p:nvSpPr>
        <p:spPr>
          <a:xfrm>
            <a:off x="6878440" y="4168259"/>
            <a:ext cx="17556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77" name="Google Shape;177;p28"/>
          <p:cNvSpPr txBox="1"/>
          <p:nvPr>
            <p:ph idx="15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TABLE OF CONTENTS</a:t>
            </a:r>
            <a:endParaRPr sz="3800"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24648" r="24643" t="0"/>
          <a:stretch/>
        </p:blipFill>
        <p:spPr>
          <a:xfrm>
            <a:off x="963903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4">
            <a:alphaModFix/>
          </a:blip>
          <a:srcRect b="21816" l="0" r="36820" t="19711"/>
          <a:stretch/>
        </p:blipFill>
        <p:spPr>
          <a:xfrm>
            <a:off x="2973615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5">
            <a:alphaModFix/>
          </a:blip>
          <a:srcRect b="3720" l="0" r="0" t="3729"/>
          <a:stretch/>
        </p:blipFill>
        <p:spPr>
          <a:xfrm>
            <a:off x="4985277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6">
            <a:alphaModFix/>
          </a:blip>
          <a:srcRect b="3651" l="0" r="0" t="3661"/>
          <a:stretch/>
        </p:blipFill>
        <p:spPr>
          <a:xfrm>
            <a:off x="6996940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8"/>
          <p:cNvSpPr txBox="1"/>
          <p:nvPr>
            <p:ph idx="8" type="title"/>
          </p:nvPr>
        </p:nvSpPr>
        <p:spPr>
          <a:xfrm>
            <a:off x="1355853" y="3388071"/>
            <a:ext cx="73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3" name="Google Shape;183;p28"/>
          <p:cNvSpPr txBox="1"/>
          <p:nvPr>
            <p:ph idx="9" type="title"/>
          </p:nvPr>
        </p:nvSpPr>
        <p:spPr>
          <a:xfrm>
            <a:off x="5377227" y="3388071"/>
            <a:ext cx="73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4" name="Google Shape;184;p28"/>
          <p:cNvSpPr txBox="1"/>
          <p:nvPr>
            <p:ph idx="13" type="title"/>
          </p:nvPr>
        </p:nvSpPr>
        <p:spPr>
          <a:xfrm>
            <a:off x="3365565" y="3388071"/>
            <a:ext cx="73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5" name="Google Shape;185;p28"/>
          <p:cNvSpPr txBox="1"/>
          <p:nvPr>
            <p:ph idx="14" type="title"/>
          </p:nvPr>
        </p:nvSpPr>
        <p:spPr>
          <a:xfrm>
            <a:off x="7388890" y="3388071"/>
            <a:ext cx="73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86" name="Google Shape;186;p28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187" name="Google Shape;187;p28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231375" y="2337525"/>
            <a:ext cx="480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TECHNOLOGIES</a:t>
            </a:r>
            <a:endParaRPr sz="4300"/>
          </a:p>
        </p:txBody>
      </p:sp>
      <p:sp>
        <p:nvSpPr>
          <p:cNvPr id="197" name="Google Shape;197;p29"/>
          <p:cNvSpPr txBox="1"/>
          <p:nvPr>
            <p:ph idx="2" type="title"/>
          </p:nvPr>
        </p:nvSpPr>
        <p:spPr>
          <a:xfrm>
            <a:off x="5880475" y="1024525"/>
            <a:ext cx="11859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8" name="Google Shape;198;p29"/>
          <p:cNvSpPr txBox="1"/>
          <p:nvPr>
            <p:ph idx="1" type="subTitle"/>
          </p:nvPr>
        </p:nvSpPr>
        <p:spPr>
          <a:xfrm>
            <a:off x="5070325" y="3354840"/>
            <a:ext cx="28062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technologies were used to develop the project?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29" l="11100" r="-11100" t="39"/>
          <a:stretch/>
        </p:blipFill>
        <p:spPr>
          <a:xfrm>
            <a:off x="0" y="0"/>
            <a:ext cx="34307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2854100" y="0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 b="2720" l="13524" r="13524" t="29766"/>
          <a:stretch/>
        </p:blipFill>
        <p:spPr>
          <a:xfrm>
            <a:off x="3029600" y="208685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29"/>
          <p:cNvSpPr txBox="1"/>
          <p:nvPr/>
        </p:nvSpPr>
        <p:spPr>
          <a:xfrm rot="-5400000">
            <a:off x="2810750" y="975250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 rot="-5400000">
            <a:off x="2810750" y="3965700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04" name="Google Shape;204;p29"/>
          <p:cNvGrpSpPr/>
          <p:nvPr/>
        </p:nvGrpSpPr>
        <p:grpSpPr>
          <a:xfrm>
            <a:off x="8175984" y="283172"/>
            <a:ext cx="512664" cy="512664"/>
            <a:chOff x="1190625" y="238125"/>
            <a:chExt cx="5210000" cy="5210000"/>
          </a:xfrm>
        </p:grpSpPr>
        <p:sp>
          <p:nvSpPr>
            <p:cNvPr id="205" name="Google Shape;205;p29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idx="9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</a:t>
            </a:r>
            <a:endParaRPr sz="360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626325" y="2213173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216" name="Google Shape;216;p30"/>
          <p:cNvSpPr txBox="1"/>
          <p:nvPr>
            <p:ph idx="1" type="subTitle"/>
          </p:nvPr>
        </p:nvSpPr>
        <p:spPr>
          <a:xfrm>
            <a:off x="0" y="2517100"/>
            <a:ext cx="26046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is the programming language we used.</a:t>
            </a:r>
            <a:endParaRPr/>
          </a:p>
        </p:txBody>
      </p:sp>
      <p:sp>
        <p:nvSpPr>
          <p:cNvPr id="217" name="Google Shape;217;p30"/>
          <p:cNvSpPr txBox="1"/>
          <p:nvPr>
            <p:ph idx="2" type="title"/>
          </p:nvPr>
        </p:nvSpPr>
        <p:spPr>
          <a:xfrm>
            <a:off x="6747604" y="2213173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218" name="Google Shape;218;p30"/>
          <p:cNvSpPr txBox="1"/>
          <p:nvPr>
            <p:ph idx="3" type="subTitle"/>
          </p:nvPr>
        </p:nvSpPr>
        <p:spPr>
          <a:xfrm>
            <a:off x="6747600" y="2517100"/>
            <a:ext cx="21795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mongoDB for our database.</a:t>
            </a:r>
            <a:endParaRPr/>
          </a:p>
        </p:txBody>
      </p:sp>
      <p:sp>
        <p:nvSpPr>
          <p:cNvPr id="219" name="Google Shape;219;p30"/>
          <p:cNvSpPr txBox="1"/>
          <p:nvPr>
            <p:ph idx="4" type="title"/>
          </p:nvPr>
        </p:nvSpPr>
        <p:spPr>
          <a:xfrm>
            <a:off x="626325" y="3620068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Next.js</a:t>
            </a:r>
            <a:endParaRPr/>
          </a:p>
        </p:txBody>
      </p:sp>
      <p:sp>
        <p:nvSpPr>
          <p:cNvPr id="220" name="Google Shape;220;p30"/>
          <p:cNvSpPr txBox="1"/>
          <p:nvPr>
            <p:ph idx="5" type="subTitle"/>
          </p:nvPr>
        </p:nvSpPr>
        <p:spPr>
          <a:xfrm>
            <a:off x="50" y="3924003"/>
            <a:ext cx="26046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Next.js is a framework that allows us to easily develop and connect the front-end and the back-end.</a:t>
            </a:r>
            <a:endParaRPr/>
          </a:p>
        </p:txBody>
      </p:sp>
      <p:sp>
        <p:nvSpPr>
          <p:cNvPr id="221" name="Google Shape;221;p30"/>
          <p:cNvSpPr txBox="1"/>
          <p:nvPr>
            <p:ph idx="6" type="title"/>
          </p:nvPr>
        </p:nvSpPr>
        <p:spPr>
          <a:xfrm>
            <a:off x="6747604" y="3620068"/>
            <a:ext cx="19782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222" name="Google Shape;222;p30"/>
          <p:cNvSpPr txBox="1"/>
          <p:nvPr>
            <p:ph idx="7" type="subTitle"/>
          </p:nvPr>
        </p:nvSpPr>
        <p:spPr>
          <a:xfrm>
            <a:off x="6747600" y="3924000"/>
            <a:ext cx="23964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Firebase for storing the images in the cloud.</a:t>
            </a:r>
            <a:endParaRPr/>
          </a:p>
        </p:txBody>
      </p:sp>
      <p:sp>
        <p:nvSpPr>
          <p:cNvPr id="223" name="Google Shape;223;p30"/>
          <p:cNvSpPr txBox="1"/>
          <p:nvPr>
            <p:ph idx="8" type="subTitle"/>
          </p:nvPr>
        </p:nvSpPr>
        <p:spPr>
          <a:xfrm>
            <a:off x="1936650" y="1381050"/>
            <a:ext cx="52707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have used some modern technologies for the development of our website.</a:t>
            </a:r>
            <a:endParaRPr sz="1600"/>
          </a:p>
        </p:txBody>
      </p:sp>
      <p:grpSp>
        <p:nvGrpSpPr>
          <p:cNvPr id="224" name="Google Shape;224;p30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225" name="Google Shape;225;p30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25" y="2213163"/>
            <a:ext cx="869699" cy="86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400" y="2153600"/>
            <a:ext cx="1978199" cy="533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4525" y="3621600"/>
            <a:ext cx="1773225" cy="3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1592" y="3515350"/>
            <a:ext cx="166601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253750" y="2127150"/>
            <a:ext cx="4652100" cy="13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m2vira</a:t>
            </a:r>
            <a:endParaRPr/>
          </a:p>
        </p:txBody>
      </p:sp>
      <p:sp>
        <p:nvSpPr>
          <p:cNvPr id="239" name="Google Shape;239;p31"/>
          <p:cNvSpPr txBox="1"/>
          <p:nvPr>
            <p:ph idx="2" type="title"/>
          </p:nvPr>
        </p:nvSpPr>
        <p:spPr>
          <a:xfrm>
            <a:off x="835625" y="1005450"/>
            <a:ext cx="11859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-9357" r="20238" t="0"/>
          <a:stretch/>
        </p:blipFill>
        <p:spPr>
          <a:xfrm>
            <a:off x="6068575" y="-17175"/>
            <a:ext cx="3075423" cy="51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/>
          <p:nvPr/>
        </p:nvSpPr>
        <p:spPr>
          <a:xfrm>
            <a:off x="51049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4">
            <a:alphaModFix/>
          </a:blip>
          <a:srcRect b="3729" l="0" r="0" t="3720"/>
          <a:stretch/>
        </p:blipFill>
        <p:spPr>
          <a:xfrm>
            <a:off x="5280400" y="206430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31"/>
          <p:cNvSpPr txBox="1"/>
          <p:nvPr/>
        </p:nvSpPr>
        <p:spPr>
          <a:xfrm rot="-5400000">
            <a:off x="50615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 rot="-5400000">
            <a:off x="50615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652" y="2901450"/>
            <a:ext cx="2116300" cy="21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774275" y="3444875"/>
            <a:ext cx="45720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HOP INTO THE DEMO →</a:t>
            </a:r>
            <a:endParaRPr/>
          </a:p>
        </p:txBody>
      </p:sp>
      <p:grpSp>
        <p:nvGrpSpPr>
          <p:cNvPr id="251" name="Google Shape;251;p32"/>
          <p:cNvGrpSpPr/>
          <p:nvPr/>
        </p:nvGrpSpPr>
        <p:grpSpPr>
          <a:xfrm rot="-851734">
            <a:off x="862075" y="1851843"/>
            <a:ext cx="817938" cy="817938"/>
            <a:chOff x="1190625" y="238125"/>
            <a:chExt cx="5210000" cy="5210000"/>
          </a:xfrm>
        </p:grpSpPr>
        <p:sp>
          <p:nvSpPr>
            <p:cNvPr id="252" name="Google Shape;252;p32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475" y="45750"/>
            <a:ext cx="3484800" cy="34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28025" y="333900"/>
            <a:ext cx="5063400" cy="17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 b="29" l="-15539" r="15540" t="39"/>
          <a:stretch/>
        </p:blipFill>
        <p:spPr>
          <a:xfrm>
            <a:off x="5713293" y="0"/>
            <a:ext cx="34307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/>
          <p:nvPr/>
        </p:nvSpPr>
        <p:spPr>
          <a:xfrm>
            <a:off x="53335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4">
            <a:alphaModFix/>
          </a:blip>
          <a:srcRect b="3729" l="0" r="0" t="3720"/>
          <a:stretch/>
        </p:blipFill>
        <p:spPr>
          <a:xfrm>
            <a:off x="5509000" y="206430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33"/>
          <p:cNvSpPr txBox="1"/>
          <p:nvPr/>
        </p:nvSpPr>
        <p:spPr>
          <a:xfrm rot="-5400000">
            <a:off x="52901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 rot="-5400000">
            <a:off x="52901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Google Shape;268;p33"/>
          <p:cNvSpPr txBox="1"/>
          <p:nvPr>
            <p:ph type="title"/>
          </p:nvPr>
        </p:nvSpPr>
        <p:spPr>
          <a:xfrm>
            <a:off x="128025" y="1918325"/>
            <a:ext cx="50634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 questions?</a:t>
            </a:r>
            <a:endParaRPr sz="1400"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375" y="2148550"/>
            <a:ext cx="3430700" cy="34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Clothing Catalog by Slidesgo">
  <a:themeElements>
    <a:clrScheme name="Simple Light">
      <a:dk1>
        <a:srgbClr val="22201F"/>
      </a:dk1>
      <a:lt1>
        <a:srgbClr val="EBDECC"/>
      </a:lt1>
      <a:dk2>
        <a:srgbClr val="ECAE7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20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