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Cabin"/>
      <p:regular r:id="rId18"/>
      <p:bold r:id="rId19"/>
      <p:italic r:id="rId20"/>
      <p:boldItalic r:id="rId21"/>
    </p:embeddedFont>
    <p:embeddedFont>
      <p:font typeface="Bebas Neu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ZVNX1BZA229vO4vWJcYsm1EHM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Cabin-bold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Cabin-bold.fntdata"/><Relationship Id="rId18" Type="http://schemas.openxmlformats.org/officeDocument/2006/relationships/font" Target="fonts/Cab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7317a0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a7317a0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7317a054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a7317a054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>
            <a:off x="820075" y="1249925"/>
            <a:ext cx="38121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9"/>
          <p:cNvSpPr txBox="1"/>
          <p:nvPr>
            <p:ph idx="1" type="subTitle"/>
          </p:nvPr>
        </p:nvSpPr>
        <p:spPr>
          <a:xfrm>
            <a:off x="820075" y="3501025"/>
            <a:ext cx="22461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977575" y="2734875"/>
            <a:ext cx="44532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3977575" y="2020313"/>
            <a:ext cx="445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722700" y="1233175"/>
            <a:ext cx="38493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20"/>
          <p:cNvSpPr txBox="1"/>
          <p:nvPr>
            <p:ph idx="1" type="subTitle"/>
          </p:nvPr>
        </p:nvSpPr>
        <p:spPr>
          <a:xfrm>
            <a:off x="722700" y="2803075"/>
            <a:ext cx="38493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hasCustomPrompt="1" type="title"/>
          </p:nvPr>
        </p:nvSpPr>
        <p:spPr>
          <a:xfrm>
            <a:off x="1583700" y="1106125"/>
            <a:ext cx="5976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21"/>
          <p:cNvSpPr txBox="1"/>
          <p:nvPr>
            <p:ph idx="1" type="subTitle"/>
          </p:nvPr>
        </p:nvSpPr>
        <p:spPr>
          <a:xfrm>
            <a:off x="2580750" y="3008650"/>
            <a:ext cx="398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idx="1" type="subTitle"/>
          </p:nvPr>
        </p:nvSpPr>
        <p:spPr>
          <a:xfrm>
            <a:off x="791601" y="3054279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2" type="subTitle"/>
          </p:nvPr>
        </p:nvSpPr>
        <p:spPr>
          <a:xfrm>
            <a:off x="5743249" y="3054279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3" type="subTitle"/>
          </p:nvPr>
        </p:nvSpPr>
        <p:spPr>
          <a:xfrm>
            <a:off x="791601" y="3332004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idx="4" type="subTitle"/>
          </p:nvPr>
        </p:nvSpPr>
        <p:spPr>
          <a:xfrm>
            <a:off x="5743249" y="3332004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23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idx="1" type="subTitle"/>
          </p:nvPr>
        </p:nvSpPr>
        <p:spPr>
          <a:xfrm>
            <a:off x="1970387" y="2217209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2" type="subTitle"/>
          </p:nvPr>
        </p:nvSpPr>
        <p:spPr>
          <a:xfrm>
            <a:off x="5896160" y="2217209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3" type="subTitle"/>
          </p:nvPr>
        </p:nvSpPr>
        <p:spPr>
          <a:xfrm>
            <a:off x="1970387" y="2530335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4" type="subTitle"/>
          </p:nvPr>
        </p:nvSpPr>
        <p:spPr>
          <a:xfrm>
            <a:off x="5896160" y="2530335"/>
            <a:ext cx="2565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5" type="subTitle"/>
          </p:nvPr>
        </p:nvSpPr>
        <p:spPr>
          <a:xfrm>
            <a:off x="1970375" y="2867075"/>
            <a:ext cx="22140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6" type="subTitle"/>
          </p:nvPr>
        </p:nvSpPr>
        <p:spPr>
          <a:xfrm>
            <a:off x="5896150" y="2867075"/>
            <a:ext cx="22140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929075" y="1230505"/>
            <a:ext cx="186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25"/>
          <p:cNvSpPr txBox="1"/>
          <p:nvPr>
            <p:ph idx="1" type="subTitle"/>
          </p:nvPr>
        </p:nvSpPr>
        <p:spPr>
          <a:xfrm>
            <a:off x="929075" y="1463958"/>
            <a:ext cx="1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2" type="title"/>
          </p:nvPr>
        </p:nvSpPr>
        <p:spPr>
          <a:xfrm>
            <a:off x="3587350" y="1230505"/>
            <a:ext cx="186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25"/>
          <p:cNvSpPr txBox="1"/>
          <p:nvPr>
            <p:ph idx="3" type="subTitle"/>
          </p:nvPr>
        </p:nvSpPr>
        <p:spPr>
          <a:xfrm>
            <a:off x="3587353" y="1463958"/>
            <a:ext cx="1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4" type="title"/>
          </p:nvPr>
        </p:nvSpPr>
        <p:spPr>
          <a:xfrm>
            <a:off x="6245627" y="1230505"/>
            <a:ext cx="186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25"/>
          <p:cNvSpPr txBox="1"/>
          <p:nvPr>
            <p:ph idx="5" type="subTitle"/>
          </p:nvPr>
        </p:nvSpPr>
        <p:spPr>
          <a:xfrm>
            <a:off x="6245625" y="1463958"/>
            <a:ext cx="1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6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1054975" y="3774700"/>
            <a:ext cx="1846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1054975" y="4035450"/>
            <a:ext cx="1846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title"/>
          </p:nvPr>
        </p:nvSpPr>
        <p:spPr>
          <a:xfrm>
            <a:off x="1570375" y="1239350"/>
            <a:ext cx="815400" cy="7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26"/>
          <p:cNvSpPr txBox="1"/>
          <p:nvPr>
            <p:ph idx="3" type="title"/>
          </p:nvPr>
        </p:nvSpPr>
        <p:spPr>
          <a:xfrm>
            <a:off x="3648900" y="3774700"/>
            <a:ext cx="1846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6"/>
          <p:cNvSpPr txBox="1"/>
          <p:nvPr>
            <p:ph idx="4" type="subTitle"/>
          </p:nvPr>
        </p:nvSpPr>
        <p:spPr>
          <a:xfrm>
            <a:off x="3648900" y="4035450"/>
            <a:ext cx="1846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5" type="title"/>
          </p:nvPr>
        </p:nvSpPr>
        <p:spPr>
          <a:xfrm>
            <a:off x="4164300" y="1239350"/>
            <a:ext cx="815400" cy="7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26"/>
          <p:cNvSpPr txBox="1"/>
          <p:nvPr>
            <p:ph idx="6" type="title"/>
          </p:nvPr>
        </p:nvSpPr>
        <p:spPr>
          <a:xfrm>
            <a:off x="6242825" y="3774700"/>
            <a:ext cx="18462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26"/>
          <p:cNvSpPr txBox="1"/>
          <p:nvPr>
            <p:ph idx="7" type="subTitle"/>
          </p:nvPr>
        </p:nvSpPr>
        <p:spPr>
          <a:xfrm>
            <a:off x="6242825" y="4035450"/>
            <a:ext cx="1846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8" type="title"/>
          </p:nvPr>
        </p:nvSpPr>
        <p:spPr>
          <a:xfrm>
            <a:off x="6758225" y="1239350"/>
            <a:ext cx="815400" cy="7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26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793062" y="2462175"/>
            <a:ext cx="201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793062" y="2757000"/>
            <a:ext cx="2016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2" type="title"/>
          </p:nvPr>
        </p:nvSpPr>
        <p:spPr>
          <a:xfrm>
            <a:off x="3664186" y="2462175"/>
            <a:ext cx="201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7"/>
          <p:cNvSpPr txBox="1"/>
          <p:nvPr>
            <p:ph idx="3" type="subTitle"/>
          </p:nvPr>
        </p:nvSpPr>
        <p:spPr>
          <a:xfrm>
            <a:off x="3664186" y="2757000"/>
            <a:ext cx="2016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4" type="title"/>
          </p:nvPr>
        </p:nvSpPr>
        <p:spPr>
          <a:xfrm>
            <a:off x="6334638" y="2462175"/>
            <a:ext cx="201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27"/>
          <p:cNvSpPr txBox="1"/>
          <p:nvPr>
            <p:ph idx="5" type="subTitle"/>
          </p:nvPr>
        </p:nvSpPr>
        <p:spPr>
          <a:xfrm>
            <a:off x="6334638" y="2757000"/>
            <a:ext cx="2016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6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680628" y="380250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680028" y="4139703"/>
            <a:ext cx="1756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2" type="title"/>
          </p:nvPr>
        </p:nvSpPr>
        <p:spPr>
          <a:xfrm>
            <a:off x="4702002" y="380250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" name="Google Shape;15;p10"/>
          <p:cNvSpPr txBox="1"/>
          <p:nvPr>
            <p:ph idx="3" type="subTitle"/>
          </p:nvPr>
        </p:nvSpPr>
        <p:spPr>
          <a:xfrm>
            <a:off x="4699452" y="4139703"/>
            <a:ext cx="176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4" type="title"/>
          </p:nvPr>
        </p:nvSpPr>
        <p:spPr>
          <a:xfrm>
            <a:off x="2690340" y="380250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" name="Google Shape;17;p10"/>
          <p:cNvSpPr txBox="1"/>
          <p:nvPr>
            <p:ph idx="5" type="subTitle"/>
          </p:nvPr>
        </p:nvSpPr>
        <p:spPr>
          <a:xfrm>
            <a:off x="2687790" y="4139703"/>
            <a:ext cx="176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6" type="title"/>
          </p:nvPr>
        </p:nvSpPr>
        <p:spPr>
          <a:xfrm>
            <a:off x="6713665" y="380250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" name="Google Shape;19;p10"/>
          <p:cNvSpPr txBox="1"/>
          <p:nvPr>
            <p:ph idx="7" type="subTitle"/>
          </p:nvPr>
        </p:nvSpPr>
        <p:spPr>
          <a:xfrm>
            <a:off x="6711115" y="4139703"/>
            <a:ext cx="1760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8" type="title"/>
          </p:nvPr>
        </p:nvSpPr>
        <p:spPr>
          <a:xfrm>
            <a:off x="1191078" y="302232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10"/>
          <p:cNvSpPr txBox="1"/>
          <p:nvPr>
            <p:ph idx="9" type="title"/>
          </p:nvPr>
        </p:nvSpPr>
        <p:spPr>
          <a:xfrm>
            <a:off x="5212452" y="302232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10"/>
          <p:cNvSpPr txBox="1"/>
          <p:nvPr>
            <p:ph idx="13" type="title"/>
          </p:nvPr>
        </p:nvSpPr>
        <p:spPr>
          <a:xfrm>
            <a:off x="3200790" y="302232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10"/>
          <p:cNvSpPr txBox="1"/>
          <p:nvPr>
            <p:ph idx="14" type="title"/>
          </p:nvPr>
        </p:nvSpPr>
        <p:spPr>
          <a:xfrm>
            <a:off x="7224115" y="302232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10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2130399" y="1135147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2130399" y="1454337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2" type="title"/>
          </p:nvPr>
        </p:nvSpPr>
        <p:spPr>
          <a:xfrm>
            <a:off x="6351501" y="1135147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28"/>
          <p:cNvSpPr txBox="1"/>
          <p:nvPr>
            <p:ph idx="3" type="subTitle"/>
          </p:nvPr>
        </p:nvSpPr>
        <p:spPr>
          <a:xfrm>
            <a:off x="6351501" y="1439075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4" type="title"/>
          </p:nvPr>
        </p:nvSpPr>
        <p:spPr>
          <a:xfrm>
            <a:off x="2130399" y="2981345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28"/>
          <p:cNvSpPr txBox="1"/>
          <p:nvPr>
            <p:ph idx="5" type="subTitle"/>
          </p:nvPr>
        </p:nvSpPr>
        <p:spPr>
          <a:xfrm>
            <a:off x="2130399" y="3285272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6" type="title"/>
          </p:nvPr>
        </p:nvSpPr>
        <p:spPr>
          <a:xfrm>
            <a:off x="6351501" y="2981345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28"/>
          <p:cNvSpPr txBox="1"/>
          <p:nvPr>
            <p:ph idx="7" type="subTitle"/>
          </p:nvPr>
        </p:nvSpPr>
        <p:spPr>
          <a:xfrm>
            <a:off x="6351501" y="3285272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8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>
            <p:ph type="title"/>
          </p:nvPr>
        </p:nvSpPr>
        <p:spPr>
          <a:xfrm>
            <a:off x="3050625" y="785700"/>
            <a:ext cx="4446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29"/>
          <p:cNvSpPr txBox="1"/>
          <p:nvPr>
            <p:ph idx="2" type="title"/>
          </p:nvPr>
        </p:nvSpPr>
        <p:spPr>
          <a:xfrm>
            <a:off x="1646775" y="904800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6" name="Google Shape;126;p29"/>
          <p:cNvSpPr txBox="1"/>
          <p:nvPr>
            <p:ph idx="1" type="subTitle"/>
          </p:nvPr>
        </p:nvSpPr>
        <p:spPr>
          <a:xfrm>
            <a:off x="2463750" y="1984150"/>
            <a:ext cx="4216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050625" y="2827625"/>
            <a:ext cx="4446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30"/>
          <p:cNvSpPr txBox="1"/>
          <p:nvPr>
            <p:ph idx="2" type="title"/>
          </p:nvPr>
        </p:nvSpPr>
        <p:spPr>
          <a:xfrm>
            <a:off x="1646775" y="2946725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0" name="Google Shape;130;p30"/>
          <p:cNvSpPr txBox="1"/>
          <p:nvPr>
            <p:ph idx="1" type="subTitle"/>
          </p:nvPr>
        </p:nvSpPr>
        <p:spPr>
          <a:xfrm>
            <a:off x="2463750" y="4026075"/>
            <a:ext cx="4216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94556" y="114845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31"/>
          <p:cNvSpPr txBox="1"/>
          <p:nvPr>
            <p:ph idx="1" type="subTitle"/>
          </p:nvPr>
        </p:nvSpPr>
        <p:spPr>
          <a:xfrm>
            <a:off x="894556" y="1379181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title"/>
          </p:nvPr>
        </p:nvSpPr>
        <p:spPr>
          <a:xfrm>
            <a:off x="3608031" y="1143700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31"/>
          <p:cNvSpPr txBox="1"/>
          <p:nvPr>
            <p:ph idx="3" type="subTitle"/>
          </p:nvPr>
        </p:nvSpPr>
        <p:spPr>
          <a:xfrm>
            <a:off x="3608031" y="1374425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4" type="title"/>
          </p:nvPr>
        </p:nvSpPr>
        <p:spPr>
          <a:xfrm>
            <a:off x="894556" y="298222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31"/>
          <p:cNvSpPr txBox="1"/>
          <p:nvPr>
            <p:ph idx="5" type="subTitle"/>
          </p:nvPr>
        </p:nvSpPr>
        <p:spPr>
          <a:xfrm>
            <a:off x="894556" y="322547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6" type="title"/>
          </p:nvPr>
        </p:nvSpPr>
        <p:spPr>
          <a:xfrm>
            <a:off x="3608031" y="2982225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" name="Google Shape;139;p31"/>
          <p:cNvSpPr txBox="1"/>
          <p:nvPr>
            <p:ph idx="7" type="subTitle"/>
          </p:nvPr>
        </p:nvSpPr>
        <p:spPr>
          <a:xfrm>
            <a:off x="3608031" y="322547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8" type="title"/>
          </p:nvPr>
        </p:nvSpPr>
        <p:spPr>
          <a:xfrm>
            <a:off x="6164156" y="1143700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31"/>
          <p:cNvSpPr txBox="1"/>
          <p:nvPr>
            <p:ph idx="9" type="subTitle"/>
          </p:nvPr>
        </p:nvSpPr>
        <p:spPr>
          <a:xfrm>
            <a:off x="6164156" y="1374425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3" type="title"/>
          </p:nvPr>
        </p:nvSpPr>
        <p:spPr>
          <a:xfrm>
            <a:off x="6164156" y="298222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31"/>
          <p:cNvSpPr txBox="1"/>
          <p:nvPr>
            <p:ph idx="14" type="subTitle"/>
          </p:nvPr>
        </p:nvSpPr>
        <p:spPr>
          <a:xfrm>
            <a:off x="6164156" y="3225476"/>
            <a:ext cx="21333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4718175" y="539613"/>
            <a:ext cx="39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720000" y="535100"/>
            <a:ext cx="38520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" type="subTitle"/>
          </p:nvPr>
        </p:nvSpPr>
        <p:spPr>
          <a:xfrm>
            <a:off x="720000" y="1455700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2" type="subTitle"/>
          </p:nvPr>
        </p:nvSpPr>
        <p:spPr>
          <a:xfrm>
            <a:off x="720000" y="3502157"/>
            <a:ext cx="3434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/>
        </p:nvSpPr>
        <p:spPr>
          <a:xfrm>
            <a:off x="720000" y="3863975"/>
            <a:ext cx="38520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4531375" y="2337531"/>
            <a:ext cx="388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11"/>
          <p:cNvSpPr txBox="1"/>
          <p:nvPr>
            <p:ph idx="2" type="title"/>
          </p:nvPr>
        </p:nvSpPr>
        <p:spPr>
          <a:xfrm>
            <a:off x="5880475" y="1024525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" name="Google Shape;28;p11"/>
          <p:cNvSpPr txBox="1"/>
          <p:nvPr>
            <p:ph idx="1" type="subTitle"/>
          </p:nvPr>
        </p:nvSpPr>
        <p:spPr>
          <a:xfrm>
            <a:off x="5070325" y="3354840"/>
            <a:ext cx="2806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720000" y="22131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" name="Google Shape;31;p12"/>
          <p:cNvSpPr txBox="1"/>
          <p:nvPr>
            <p:ph idx="1" type="subTitle"/>
          </p:nvPr>
        </p:nvSpPr>
        <p:spPr>
          <a:xfrm>
            <a:off x="720000" y="2517100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title"/>
          </p:nvPr>
        </p:nvSpPr>
        <p:spPr>
          <a:xfrm>
            <a:off x="6452579" y="22131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" name="Google Shape;33;p12"/>
          <p:cNvSpPr txBox="1"/>
          <p:nvPr>
            <p:ph idx="3" type="subTitle"/>
          </p:nvPr>
        </p:nvSpPr>
        <p:spPr>
          <a:xfrm>
            <a:off x="6452577" y="2517100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4" type="title"/>
          </p:nvPr>
        </p:nvSpPr>
        <p:spPr>
          <a:xfrm>
            <a:off x="720000" y="37227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12"/>
          <p:cNvSpPr txBox="1"/>
          <p:nvPr>
            <p:ph idx="5" type="subTitle"/>
          </p:nvPr>
        </p:nvSpPr>
        <p:spPr>
          <a:xfrm>
            <a:off x="720000" y="4026700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6" type="title"/>
          </p:nvPr>
        </p:nvSpPr>
        <p:spPr>
          <a:xfrm>
            <a:off x="6452579" y="3722773"/>
            <a:ext cx="1978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" name="Google Shape;37;p12"/>
          <p:cNvSpPr txBox="1"/>
          <p:nvPr>
            <p:ph idx="7" type="subTitle"/>
          </p:nvPr>
        </p:nvSpPr>
        <p:spPr>
          <a:xfrm>
            <a:off x="6452577" y="4026700"/>
            <a:ext cx="1978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8" type="subTitle"/>
          </p:nvPr>
        </p:nvSpPr>
        <p:spPr>
          <a:xfrm>
            <a:off x="1936650" y="1381050"/>
            <a:ext cx="52707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13225" y="2127150"/>
            <a:ext cx="47889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835625" y="1005450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713225" y="3647650"/>
            <a:ext cx="432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774275" y="3444875"/>
            <a:ext cx="4572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29500" y="1419750"/>
            <a:ext cx="46746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713225" y="1083500"/>
            <a:ext cx="77175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idx="1" type="subTitle"/>
          </p:nvPr>
        </p:nvSpPr>
        <p:spPr>
          <a:xfrm>
            <a:off x="884362" y="2903088"/>
            <a:ext cx="2873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2" type="subTitle"/>
          </p:nvPr>
        </p:nvSpPr>
        <p:spPr>
          <a:xfrm>
            <a:off x="884362" y="4109963"/>
            <a:ext cx="2873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3" type="subTitle"/>
          </p:nvPr>
        </p:nvSpPr>
        <p:spPr>
          <a:xfrm>
            <a:off x="5386537" y="2903088"/>
            <a:ext cx="2873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4" type="subTitle"/>
          </p:nvPr>
        </p:nvSpPr>
        <p:spPr>
          <a:xfrm>
            <a:off x="5386537" y="4109950"/>
            <a:ext cx="2873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5" type="subTitle"/>
          </p:nvPr>
        </p:nvSpPr>
        <p:spPr>
          <a:xfrm>
            <a:off x="884362" y="3196075"/>
            <a:ext cx="2873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7"/>
          <p:cNvSpPr txBox="1"/>
          <p:nvPr>
            <p:ph idx="6" type="subTitle"/>
          </p:nvPr>
        </p:nvSpPr>
        <p:spPr>
          <a:xfrm>
            <a:off x="5386537" y="3196075"/>
            <a:ext cx="28731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713225" y="33252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b="0" i="0" sz="30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713225" y="1340475"/>
            <a:ext cx="7717500" cy="3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8.jpg"/><Relationship Id="rId5" Type="http://schemas.openxmlformats.org/officeDocument/2006/relationships/image" Target="../media/image13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Relationship Id="rId4" Type="http://schemas.openxmlformats.org/officeDocument/2006/relationships/hyperlink" Target="https://m2vira.vercel.app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Relationship Id="rId4" Type="http://schemas.openxmlformats.org/officeDocument/2006/relationships/image" Target="../media/image20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type="ctrTitle"/>
          </p:nvPr>
        </p:nvSpPr>
        <p:spPr>
          <a:xfrm>
            <a:off x="253750" y="1622550"/>
            <a:ext cx="43434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</a:rPr>
              <a:t>M2VIRA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THE FUTURE OF FASHION CLOTHES</a:t>
            </a:r>
            <a:endParaRPr sz="3600"/>
          </a:p>
        </p:txBody>
      </p:sp>
      <p:pic>
        <p:nvPicPr>
          <p:cNvPr id="157" name="Google Shape;157;p1"/>
          <p:cNvPicPr preferRelativeResize="0"/>
          <p:nvPr/>
        </p:nvPicPr>
        <p:blipFill rotWithShape="1">
          <a:blip r:embed="rId3">
            <a:alphaModFix/>
          </a:blip>
          <a:srcRect b="6439" l="21732" r="1690" t="16983"/>
          <a:stretch/>
        </p:blipFill>
        <p:spPr>
          <a:xfrm>
            <a:off x="5692950" y="-17165"/>
            <a:ext cx="3451051" cy="51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/>
          <p:nvPr/>
        </p:nvSpPr>
        <p:spPr>
          <a:xfrm>
            <a:off x="48001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"/>
          <p:cNvPicPr preferRelativeResize="0"/>
          <p:nvPr/>
        </p:nvPicPr>
        <p:blipFill rotWithShape="1">
          <a:blip r:embed="rId4">
            <a:alphaModFix/>
          </a:blip>
          <a:srcRect b="2115" l="25721" r="25711" t="2106"/>
          <a:stretch/>
        </p:blipFill>
        <p:spPr>
          <a:xfrm>
            <a:off x="49756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"/>
          <p:cNvSpPr txBox="1"/>
          <p:nvPr/>
        </p:nvSpPr>
        <p:spPr>
          <a:xfrm rot="-5400000">
            <a:off x="47567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1" name="Google Shape;161;p1"/>
          <p:cNvSpPr txBox="1"/>
          <p:nvPr/>
        </p:nvSpPr>
        <p:spPr>
          <a:xfrm rot="-5400000">
            <a:off x="47567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62" name="Google Shape;162;p1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163" name="Google Shape;163;p1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8" name="Google Shape;16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1650" y="-17175"/>
            <a:ext cx="2367600" cy="23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type="title"/>
          </p:nvPr>
        </p:nvSpPr>
        <p:spPr>
          <a:xfrm>
            <a:off x="509950" y="4168250"/>
            <a:ext cx="2342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74" name="Google Shape;174;p2"/>
          <p:cNvSpPr txBox="1"/>
          <p:nvPr>
            <p:ph idx="2" type="title"/>
          </p:nvPr>
        </p:nvSpPr>
        <p:spPr>
          <a:xfrm>
            <a:off x="4866777" y="416825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5" name="Google Shape;175;p2"/>
          <p:cNvSpPr txBox="1"/>
          <p:nvPr>
            <p:ph idx="4" type="title"/>
          </p:nvPr>
        </p:nvSpPr>
        <p:spPr>
          <a:xfrm>
            <a:off x="2855115" y="416825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m2vira</a:t>
            </a:r>
            <a:endParaRPr/>
          </a:p>
        </p:txBody>
      </p:sp>
      <p:sp>
        <p:nvSpPr>
          <p:cNvPr id="176" name="Google Shape;176;p2"/>
          <p:cNvSpPr txBox="1"/>
          <p:nvPr>
            <p:ph idx="6" type="title"/>
          </p:nvPr>
        </p:nvSpPr>
        <p:spPr>
          <a:xfrm>
            <a:off x="6878440" y="4168259"/>
            <a:ext cx="175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77" name="Google Shape;177;p2"/>
          <p:cNvSpPr txBox="1"/>
          <p:nvPr>
            <p:ph idx="15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800"/>
              <a:t>TABLE OF CONTENTS</a:t>
            </a:r>
            <a:endParaRPr sz="3800"/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/>
          </a:blip>
          <a:srcRect b="0" l="24648" r="24642" t="0"/>
          <a:stretch/>
        </p:blipFill>
        <p:spPr>
          <a:xfrm>
            <a:off x="963903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"/>
          <p:cNvPicPr preferRelativeResize="0"/>
          <p:nvPr/>
        </p:nvPicPr>
        <p:blipFill rotWithShape="1">
          <a:blip r:embed="rId4">
            <a:alphaModFix/>
          </a:blip>
          <a:srcRect b="21816" l="0" r="36820" t="19711"/>
          <a:stretch/>
        </p:blipFill>
        <p:spPr>
          <a:xfrm>
            <a:off x="2973615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5">
            <a:alphaModFix/>
          </a:blip>
          <a:srcRect b="3719" l="0" r="0" t="3728"/>
          <a:stretch/>
        </p:blipFill>
        <p:spPr>
          <a:xfrm>
            <a:off x="4985277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6">
            <a:alphaModFix/>
          </a:blip>
          <a:srcRect b="3649" l="0" r="0" t="3661"/>
          <a:stretch/>
        </p:blipFill>
        <p:spPr>
          <a:xfrm>
            <a:off x="6996940" y="1582194"/>
            <a:ext cx="1518600" cy="2108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"/>
          <p:cNvSpPr txBox="1"/>
          <p:nvPr>
            <p:ph idx="8" type="title"/>
          </p:nvPr>
        </p:nvSpPr>
        <p:spPr>
          <a:xfrm>
            <a:off x="1355853" y="338807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3" name="Google Shape;183;p2"/>
          <p:cNvSpPr txBox="1"/>
          <p:nvPr>
            <p:ph idx="9" type="title"/>
          </p:nvPr>
        </p:nvSpPr>
        <p:spPr>
          <a:xfrm>
            <a:off x="5377227" y="338807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" name="Google Shape;184;p2"/>
          <p:cNvSpPr txBox="1"/>
          <p:nvPr>
            <p:ph idx="13" type="title"/>
          </p:nvPr>
        </p:nvSpPr>
        <p:spPr>
          <a:xfrm>
            <a:off x="3365565" y="338807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5" name="Google Shape;185;p2"/>
          <p:cNvSpPr txBox="1"/>
          <p:nvPr>
            <p:ph idx="14" type="title"/>
          </p:nvPr>
        </p:nvSpPr>
        <p:spPr>
          <a:xfrm>
            <a:off x="7388890" y="3388071"/>
            <a:ext cx="7347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86" name="Google Shape;186;p2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187" name="Google Shape;187;p2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type="title"/>
          </p:nvPr>
        </p:nvSpPr>
        <p:spPr>
          <a:xfrm>
            <a:off x="4231375" y="2337525"/>
            <a:ext cx="480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300"/>
              <a:t>TECHNOLOGIES</a:t>
            </a:r>
            <a:endParaRPr sz="4300"/>
          </a:p>
        </p:txBody>
      </p:sp>
      <p:sp>
        <p:nvSpPr>
          <p:cNvPr id="197" name="Google Shape;197;p3"/>
          <p:cNvSpPr txBox="1"/>
          <p:nvPr>
            <p:ph idx="2" type="title"/>
          </p:nvPr>
        </p:nvSpPr>
        <p:spPr>
          <a:xfrm>
            <a:off x="5880475" y="1024525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3">
            <a:alphaModFix/>
          </a:blip>
          <a:srcRect b="27" l="11100" r="-11100" t="39"/>
          <a:stretch/>
        </p:blipFill>
        <p:spPr>
          <a:xfrm>
            <a:off x="0" y="0"/>
            <a:ext cx="34307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"/>
          <p:cNvSpPr/>
          <p:nvPr/>
        </p:nvSpPr>
        <p:spPr>
          <a:xfrm>
            <a:off x="2854100" y="0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 b="2720" l="13524" r="13522" t="29764"/>
          <a:stretch/>
        </p:blipFill>
        <p:spPr>
          <a:xfrm>
            <a:off x="3029600" y="208685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3"/>
          <p:cNvSpPr txBox="1"/>
          <p:nvPr/>
        </p:nvSpPr>
        <p:spPr>
          <a:xfrm rot="-5400000">
            <a:off x="2810750" y="975250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2" name="Google Shape;202;p3"/>
          <p:cNvSpPr txBox="1"/>
          <p:nvPr/>
        </p:nvSpPr>
        <p:spPr>
          <a:xfrm rot="-5400000">
            <a:off x="2810750" y="3965700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03" name="Google Shape;203;p3"/>
          <p:cNvGrpSpPr/>
          <p:nvPr/>
        </p:nvGrpSpPr>
        <p:grpSpPr>
          <a:xfrm>
            <a:off x="8175984" y="283172"/>
            <a:ext cx="512664" cy="512664"/>
            <a:chOff x="1190625" y="238125"/>
            <a:chExt cx="5210000" cy="5210000"/>
          </a:xfrm>
        </p:grpSpPr>
        <p:sp>
          <p:nvSpPr>
            <p:cNvPr id="204" name="Google Shape;204;p3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 txBox="1"/>
          <p:nvPr>
            <p:ph idx="9"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TECHNOLOGIES</a:t>
            </a:r>
            <a:endParaRPr sz="3600"/>
          </a:p>
        </p:txBody>
      </p:sp>
      <p:sp>
        <p:nvSpPr>
          <p:cNvPr id="214" name="Google Shape;214;p4"/>
          <p:cNvSpPr txBox="1"/>
          <p:nvPr>
            <p:ph idx="8" type="subTitle"/>
          </p:nvPr>
        </p:nvSpPr>
        <p:spPr>
          <a:xfrm>
            <a:off x="1936650" y="1543050"/>
            <a:ext cx="52707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</a:t>
            </a:r>
            <a:r>
              <a:rPr lang="en" sz="2400"/>
              <a:t>2vira uses</a:t>
            </a:r>
            <a:r>
              <a:rPr lang="en" sz="2400"/>
              <a:t> some modern technologies for it’s development.</a:t>
            </a:r>
            <a:endParaRPr sz="2400"/>
          </a:p>
        </p:txBody>
      </p:sp>
      <p:grpSp>
        <p:nvGrpSpPr>
          <p:cNvPr id="215" name="Google Shape;215;p4"/>
          <p:cNvGrpSpPr/>
          <p:nvPr/>
        </p:nvGrpSpPr>
        <p:grpSpPr>
          <a:xfrm>
            <a:off x="456890" y="283172"/>
            <a:ext cx="512664" cy="512664"/>
            <a:chOff x="1190625" y="238125"/>
            <a:chExt cx="5210000" cy="5210000"/>
          </a:xfrm>
        </p:grpSpPr>
        <p:sp>
          <p:nvSpPr>
            <p:cNvPr id="216" name="Google Shape;216;p4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" name="Google Shape;2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913" y="2976324"/>
            <a:ext cx="1163674" cy="116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2902" y="3271827"/>
            <a:ext cx="21248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5922" y="3301838"/>
            <a:ext cx="2523653" cy="5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3249" y="3192975"/>
            <a:ext cx="2124851" cy="73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253750" y="2127150"/>
            <a:ext cx="46521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Vercel</a:t>
            </a:r>
            <a:endParaRPr/>
          </a:p>
        </p:txBody>
      </p:sp>
      <p:sp>
        <p:nvSpPr>
          <p:cNvPr id="230" name="Google Shape;230;p5"/>
          <p:cNvSpPr txBox="1"/>
          <p:nvPr>
            <p:ph idx="2" type="title"/>
          </p:nvPr>
        </p:nvSpPr>
        <p:spPr>
          <a:xfrm>
            <a:off x="835625" y="1005450"/>
            <a:ext cx="1185900" cy="83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 b="0" l="-9356" r="20237" t="0"/>
          <a:stretch/>
        </p:blipFill>
        <p:spPr>
          <a:xfrm>
            <a:off x="6068575" y="-17175"/>
            <a:ext cx="3075423" cy="51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"/>
          <p:cNvSpPr/>
          <p:nvPr/>
        </p:nvSpPr>
        <p:spPr>
          <a:xfrm>
            <a:off x="51049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4">
            <a:alphaModFix/>
          </a:blip>
          <a:srcRect b="3729" l="0" r="0" t="3720"/>
          <a:stretch/>
        </p:blipFill>
        <p:spPr>
          <a:xfrm>
            <a:off x="52804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5"/>
          <p:cNvSpPr txBox="1"/>
          <p:nvPr/>
        </p:nvSpPr>
        <p:spPr>
          <a:xfrm rot="-5400000">
            <a:off x="50615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5" name="Google Shape;235;p5"/>
          <p:cNvSpPr txBox="1"/>
          <p:nvPr/>
        </p:nvSpPr>
        <p:spPr>
          <a:xfrm rot="-5400000">
            <a:off x="50615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@m2vira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6" name="Google Shape;23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1652" y="2901450"/>
            <a:ext cx="2116300" cy="21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7317a0545_0_0"/>
          <p:cNvSpPr txBox="1"/>
          <p:nvPr>
            <p:ph type="title"/>
          </p:nvPr>
        </p:nvSpPr>
        <p:spPr>
          <a:xfrm>
            <a:off x="174150" y="76200"/>
            <a:ext cx="879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Vercel Analytics</a:t>
            </a:r>
            <a:endParaRPr sz="4800"/>
          </a:p>
        </p:txBody>
      </p:sp>
      <p:pic>
        <p:nvPicPr>
          <p:cNvPr id="242" name="Google Shape;242;g2a7317a05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0" y="744375"/>
            <a:ext cx="6085550" cy="25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a7317a054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00" y="3307775"/>
            <a:ext cx="7560402" cy="18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a7317a0545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1325" y="897400"/>
            <a:ext cx="2882675" cy="17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7317a0545_1_3"/>
          <p:cNvSpPr txBox="1"/>
          <p:nvPr>
            <p:ph type="title"/>
          </p:nvPr>
        </p:nvSpPr>
        <p:spPr>
          <a:xfrm>
            <a:off x="174150" y="76200"/>
            <a:ext cx="879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Vercel Speed Insights</a:t>
            </a:r>
            <a:endParaRPr sz="4800"/>
          </a:p>
        </p:txBody>
      </p:sp>
      <p:pic>
        <p:nvPicPr>
          <p:cNvPr id="250" name="Google Shape;250;g2a7317a0545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9975" y="1284550"/>
            <a:ext cx="6979876" cy="25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a7317a0545_1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350" y="860075"/>
            <a:ext cx="1563400" cy="41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>
            <p:ph idx="1" type="body"/>
          </p:nvPr>
        </p:nvSpPr>
        <p:spPr>
          <a:xfrm>
            <a:off x="774275" y="3444875"/>
            <a:ext cx="45720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HOP INTO THE DEMO →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*click here*</a:t>
            </a:r>
            <a:endParaRPr sz="1400"/>
          </a:p>
        </p:txBody>
      </p:sp>
      <p:grpSp>
        <p:nvGrpSpPr>
          <p:cNvPr id="257" name="Google Shape;257;p6"/>
          <p:cNvGrpSpPr/>
          <p:nvPr/>
        </p:nvGrpSpPr>
        <p:grpSpPr>
          <a:xfrm rot="-851734">
            <a:off x="862075" y="1851843"/>
            <a:ext cx="817938" cy="817938"/>
            <a:chOff x="1190625" y="238125"/>
            <a:chExt cx="5210000" cy="5210000"/>
          </a:xfrm>
        </p:grpSpPr>
        <p:sp>
          <p:nvSpPr>
            <p:cNvPr id="258" name="Google Shape;258;p6"/>
            <p:cNvSpPr/>
            <p:nvPr/>
          </p:nvSpPr>
          <p:spPr>
            <a:xfrm>
              <a:off x="1274125" y="321625"/>
              <a:ext cx="5042975" cy="5042975"/>
            </a:xfrm>
            <a:custGeom>
              <a:rect b="b" l="l" r="r" t="t"/>
              <a:pathLst>
                <a:path extrusionOk="0" h="201719" w="201719">
                  <a:moveTo>
                    <a:pt x="100887" y="1"/>
                  </a:moveTo>
                  <a:cubicBezTo>
                    <a:pt x="45186" y="1"/>
                    <a:pt x="1" y="45186"/>
                    <a:pt x="1" y="100887"/>
                  </a:cubicBezTo>
                  <a:cubicBezTo>
                    <a:pt x="1" y="156588"/>
                    <a:pt x="45186" y="201719"/>
                    <a:pt x="100887" y="201719"/>
                  </a:cubicBezTo>
                  <a:cubicBezTo>
                    <a:pt x="156588" y="201719"/>
                    <a:pt x="201719" y="156588"/>
                    <a:pt x="201719" y="100887"/>
                  </a:cubicBezTo>
                  <a:cubicBezTo>
                    <a:pt x="201719" y="45186"/>
                    <a:pt x="156588" y="1"/>
                    <a:pt x="100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190625" y="238125"/>
              <a:ext cx="5210000" cy="5210000"/>
            </a:xfrm>
            <a:custGeom>
              <a:rect b="b" l="l" r="r" t="t"/>
              <a:pathLst>
                <a:path extrusionOk="0" h="208400" w="208400">
                  <a:moveTo>
                    <a:pt x="104227" y="6737"/>
                  </a:moveTo>
                  <a:cubicBezTo>
                    <a:pt x="157957" y="6737"/>
                    <a:pt x="201718" y="50443"/>
                    <a:pt x="201718" y="104227"/>
                  </a:cubicBezTo>
                  <a:cubicBezTo>
                    <a:pt x="201718" y="157957"/>
                    <a:pt x="157957" y="201718"/>
                    <a:pt x="104227" y="201718"/>
                  </a:cubicBezTo>
                  <a:cubicBezTo>
                    <a:pt x="50443" y="201718"/>
                    <a:pt x="6737" y="157957"/>
                    <a:pt x="6737" y="104227"/>
                  </a:cubicBezTo>
                  <a:cubicBezTo>
                    <a:pt x="6737" y="50443"/>
                    <a:pt x="50443" y="6737"/>
                    <a:pt x="104227" y="6737"/>
                  </a:cubicBezTo>
                  <a:close/>
                  <a:moveTo>
                    <a:pt x="104227" y="0"/>
                  </a:moveTo>
                  <a:cubicBezTo>
                    <a:pt x="46774" y="0"/>
                    <a:pt x="0" y="46774"/>
                    <a:pt x="0" y="104227"/>
                  </a:cubicBezTo>
                  <a:cubicBezTo>
                    <a:pt x="0" y="161681"/>
                    <a:pt x="46774" y="208400"/>
                    <a:pt x="104227" y="208400"/>
                  </a:cubicBezTo>
                  <a:cubicBezTo>
                    <a:pt x="161681" y="208400"/>
                    <a:pt x="208400" y="161681"/>
                    <a:pt x="208400" y="104227"/>
                  </a:cubicBezTo>
                  <a:cubicBezTo>
                    <a:pt x="208400" y="46774"/>
                    <a:pt x="161681" y="0"/>
                    <a:pt x="104227" y="0"/>
                  </a:cubicBezTo>
                  <a:close/>
                </a:path>
              </a:pathLst>
            </a:custGeom>
            <a:solidFill>
              <a:srgbClr val="21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327575" y="1759350"/>
              <a:ext cx="464200" cy="465575"/>
            </a:xfrm>
            <a:custGeom>
              <a:rect b="b" l="l" r="r" t="t"/>
              <a:pathLst>
                <a:path extrusionOk="0" h="18623" w="18568">
                  <a:moveTo>
                    <a:pt x="9256" y="0"/>
                  </a:moveTo>
                  <a:cubicBezTo>
                    <a:pt x="4108" y="0"/>
                    <a:pt x="0" y="4163"/>
                    <a:pt x="0" y="9311"/>
                  </a:cubicBezTo>
                  <a:cubicBezTo>
                    <a:pt x="0" y="14460"/>
                    <a:pt x="4108" y="18622"/>
                    <a:pt x="9256" y="18622"/>
                  </a:cubicBezTo>
                  <a:cubicBezTo>
                    <a:pt x="14405" y="18622"/>
                    <a:pt x="18567" y="14460"/>
                    <a:pt x="18567" y="9311"/>
                  </a:cubicBezTo>
                  <a:cubicBezTo>
                    <a:pt x="18567" y="4163"/>
                    <a:pt x="14405" y="0"/>
                    <a:pt x="9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791275" y="1759350"/>
              <a:ext cx="465550" cy="465575"/>
            </a:xfrm>
            <a:custGeom>
              <a:rect b="b" l="l" r="r" t="t"/>
              <a:pathLst>
                <a:path extrusionOk="0" h="18623" w="18622">
                  <a:moveTo>
                    <a:pt x="9311" y="0"/>
                  </a:moveTo>
                  <a:cubicBezTo>
                    <a:pt x="4163" y="0"/>
                    <a:pt x="0" y="4163"/>
                    <a:pt x="0" y="9311"/>
                  </a:cubicBezTo>
                  <a:cubicBezTo>
                    <a:pt x="0" y="14460"/>
                    <a:pt x="4163" y="18622"/>
                    <a:pt x="9311" y="18622"/>
                  </a:cubicBezTo>
                  <a:cubicBezTo>
                    <a:pt x="14459" y="18622"/>
                    <a:pt x="18622" y="14460"/>
                    <a:pt x="18622" y="9311"/>
                  </a:cubicBezTo>
                  <a:cubicBezTo>
                    <a:pt x="18622" y="4163"/>
                    <a:pt x="14459" y="0"/>
                    <a:pt x="9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073325" y="3229925"/>
              <a:ext cx="1400775" cy="701075"/>
            </a:xfrm>
            <a:custGeom>
              <a:rect b="b" l="l" r="r" t="t"/>
              <a:pathLst>
                <a:path extrusionOk="0" h="28043" w="56031">
                  <a:moveTo>
                    <a:pt x="1" y="0"/>
                  </a:moveTo>
                  <a:cubicBezTo>
                    <a:pt x="56" y="15446"/>
                    <a:pt x="12543" y="27988"/>
                    <a:pt x="27988" y="28043"/>
                  </a:cubicBezTo>
                  <a:cubicBezTo>
                    <a:pt x="43433" y="27988"/>
                    <a:pt x="55976" y="15500"/>
                    <a:pt x="56030" y="0"/>
                  </a:cubicBezTo>
                  <a:lnTo>
                    <a:pt x="52635" y="0"/>
                  </a:lnTo>
                  <a:cubicBezTo>
                    <a:pt x="52635" y="13638"/>
                    <a:pt x="41626" y="24647"/>
                    <a:pt x="27988" y="24647"/>
                  </a:cubicBezTo>
                  <a:cubicBezTo>
                    <a:pt x="14405" y="24647"/>
                    <a:pt x="3342" y="13638"/>
                    <a:pt x="3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3" name="Google Shape;2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0075" y="45750"/>
            <a:ext cx="3484800" cy="34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>
            <p:ph type="title"/>
          </p:nvPr>
        </p:nvSpPr>
        <p:spPr>
          <a:xfrm>
            <a:off x="128025" y="333900"/>
            <a:ext cx="50634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269" name="Google Shape;269;p7"/>
          <p:cNvPicPr preferRelativeResize="0"/>
          <p:nvPr/>
        </p:nvPicPr>
        <p:blipFill rotWithShape="1">
          <a:blip r:embed="rId3">
            <a:alphaModFix/>
          </a:blip>
          <a:srcRect b="27" l="-15539" r="15540" t="39"/>
          <a:stretch/>
        </p:blipFill>
        <p:spPr>
          <a:xfrm>
            <a:off x="5713293" y="0"/>
            <a:ext cx="34307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>
            <a:off x="5333500" y="-17175"/>
            <a:ext cx="12975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7"/>
          <p:cNvPicPr preferRelativeResize="0"/>
          <p:nvPr/>
        </p:nvPicPr>
        <p:blipFill rotWithShape="1">
          <a:blip r:embed="rId4">
            <a:alphaModFix/>
          </a:blip>
          <a:srcRect b="3729" l="0" r="0" t="3720"/>
          <a:stretch/>
        </p:blipFill>
        <p:spPr>
          <a:xfrm>
            <a:off x="5509000" y="2064300"/>
            <a:ext cx="946500" cy="13143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7"/>
          <p:cNvSpPr txBox="1"/>
          <p:nvPr/>
        </p:nvSpPr>
        <p:spPr>
          <a:xfrm rot="-5400000">
            <a:off x="5290150" y="96987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Google Shape;273;p7"/>
          <p:cNvSpPr txBox="1"/>
          <p:nvPr/>
        </p:nvSpPr>
        <p:spPr>
          <a:xfrm rot="-5400000">
            <a:off x="5290150" y="3960325"/>
            <a:ext cx="1384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@modernclothing</a:t>
            </a:r>
            <a:endParaRPr b="0" i="0" sz="12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4" name="Google Shape;274;p7"/>
          <p:cNvSpPr txBox="1"/>
          <p:nvPr>
            <p:ph type="title"/>
          </p:nvPr>
        </p:nvSpPr>
        <p:spPr>
          <a:xfrm>
            <a:off x="128025" y="1918325"/>
            <a:ext cx="5063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400"/>
              <a:t>Any questions?</a:t>
            </a:r>
            <a:endParaRPr sz="1400"/>
          </a:p>
        </p:txBody>
      </p:sp>
      <p:pic>
        <p:nvPicPr>
          <p:cNvPr id="275" name="Google Shape;2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375" y="2148550"/>
            <a:ext cx="3430700" cy="34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Clothing Catalog by Slidesgo">
  <a:themeElements>
    <a:clrScheme name="Simple Light">
      <a:dk1>
        <a:srgbClr val="22201F"/>
      </a:dk1>
      <a:lt1>
        <a:srgbClr val="EBDECC"/>
      </a:lt1>
      <a:dk2>
        <a:srgbClr val="ECAE7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0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