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Cabin"/>
      <p:regular r:id="rId18"/>
      <p:bold r:id="rId19"/>
      <p:italic r:id="rId20"/>
      <p:boldItalic r:id="rId21"/>
    </p:embeddedFont>
    <p:embeddedFont>
      <p:font typeface="Bebas Neu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FoVN7TFuWv+TN6RKh90IOQsR5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Cabin-boldItalic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Cabin-bold.fntdata"/><Relationship Id="rId18" Type="http://schemas.openxmlformats.org/officeDocument/2006/relationships/font" Target="fonts/Cab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7317a0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7317a0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7317a054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7317a054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820075" y="1249925"/>
            <a:ext cx="38121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820075" y="3501025"/>
            <a:ext cx="22461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977575" y="2734875"/>
            <a:ext cx="44532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3977575" y="2020313"/>
            <a:ext cx="445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22700" y="1233175"/>
            <a:ext cx="3849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20"/>
          <p:cNvSpPr txBox="1"/>
          <p:nvPr>
            <p:ph idx="1" type="subTitle"/>
          </p:nvPr>
        </p:nvSpPr>
        <p:spPr>
          <a:xfrm>
            <a:off x="722700" y="2803075"/>
            <a:ext cx="38493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hasCustomPrompt="1" type="title"/>
          </p:nvPr>
        </p:nvSpPr>
        <p:spPr>
          <a:xfrm>
            <a:off x="1583700" y="1106125"/>
            <a:ext cx="5976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21"/>
          <p:cNvSpPr txBox="1"/>
          <p:nvPr>
            <p:ph idx="1" type="subTitle"/>
          </p:nvPr>
        </p:nvSpPr>
        <p:spPr>
          <a:xfrm>
            <a:off x="2580750" y="3008650"/>
            <a:ext cx="398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" type="subTitle"/>
          </p:nvPr>
        </p:nvSpPr>
        <p:spPr>
          <a:xfrm>
            <a:off x="791601" y="305427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2" type="subTitle"/>
          </p:nvPr>
        </p:nvSpPr>
        <p:spPr>
          <a:xfrm>
            <a:off x="5743249" y="305427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3" type="subTitle"/>
          </p:nvPr>
        </p:nvSpPr>
        <p:spPr>
          <a:xfrm>
            <a:off x="791601" y="3332004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4" type="subTitle"/>
          </p:nvPr>
        </p:nvSpPr>
        <p:spPr>
          <a:xfrm>
            <a:off x="5743249" y="3332004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idx="1" type="subTitle"/>
          </p:nvPr>
        </p:nvSpPr>
        <p:spPr>
          <a:xfrm>
            <a:off x="1970387" y="221720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2" type="subTitle"/>
          </p:nvPr>
        </p:nvSpPr>
        <p:spPr>
          <a:xfrm>
            <a:off x="5896160" y="221720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3" type="subTitle"/>
          </p:nvPr>
        </p:nvSpPr>
        <p:spPr>
          <a:xfrm>
            <a:off x="1970387" y="2530335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4" type="subTitle"/>
          </p:nvPr>
        </p:nvSpPr>
        <p:spPr>
          <a:xfrm>
            <a:off x="5896160" y="2530335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5" type="subTitle"/>
          </p:nvPr>
        </p:nvSpPr>
        <p:spPr>
          <a:xfrm>
            <a:off x="1970375" y="2867075"/>
            <a:ext cx="22140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6" type="subTitle"/>
          </p:nvPr>
        </p:nvSpPr>
        <p:spPr>
          <a:xfrm>
            <a:off x="5896150" y="2867075"/>
            <a:ext cx="22140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929075" y="1230505"/>
            <a:ext cx="186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25"/>
          <p:cNvSpPr txBox="1"/>
          <p:nvPr>
            <p:ph idx="1" type="subTitle"/>
          </p:nvPr>
        </p:nvSpPr>
        <p:spPr>
          <a:xfrm>
            <a:off x="929075" y="1463958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2" type="title"/>
          </p:nvPr>
        </p:nvSpPr>
        <p:spPr>
          <a:xfrm>
            <a:off x="3587350" y="1230505"/>
            <a:ext cx="186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25"/>
          <p:cNvSpPr txBox="1"/>
          <p:nvPr>
            <p:ph idx="3" type="subTitle"/>
          </p:nvPr>
        </p:nvSpPr>
        <p:spPr>
          <a:xfrm>
            <a:off x="3587353" y="1463958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4" type="title"/>
          </p:nvPr>
        </p:nvSpPr>
        <p:spPr>
          <a:xfrm>
            <a:off x="6245627" y="1230505"/>
            <a:ext cx="186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25"/>
          <p:cNvSpPr txBox="1"/>
          <p:nvPr>
            <p:ph idx="5" type="subTitle"/>
          </p:nvPr>
        </p:nvSpPr>
        <p:spPr>
          <a:xfrm>
            <a:off x="6245625" y="1463958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6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1054975" y="3774700"/>
            <a:ext cx="1846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054975" y="4035450"/>
            <a:ext cx="18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title"/>
          </p:nvPr>
        </p:nvSpPr>
        <p:spPr>
          <a:xfrm>
            <a:off x="1570375" y="1239350"/>
            <a:ext cx="815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26"/>
          <p:cNvSpPr txBox="1"/>
          <p:nvPr>
            <p:ph idx="3" type="title"/>
          </p:nvPr>
        </p:nvSpPr>
        <p:spPr>
          <a:xfrm>
            <a:off x="3648900" y="3774700"/>
            <a:ext cx="1846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6"/>
          <p:cNvSpPr txBox="1"/>
          <p:nvPr>
            <p:ph idx="4" type="subTitle"/>
          </p:nvPr>
        </p:nvSpPr>
        <p:spPr>
          <a:xfrm>
            <a:off x="3648900" y="4035450"/>
            <a:ext cx="18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5" type="title"/>
          </p:nvPr>
        </p:nvSpPr>
        <p:spPr>
          <a:xfrm>
            <a:off x="4164300" y="1239350"/>
            <a:ext cx="815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26"/>
          <p:cNvSpPr txBox="1"/>
          <p:nvPr>
            <p:ph idx="6" type="title"/>
          </p:nvPr>
        </p:nvSpPr>
        <p:spPr>
          <a:xfrm>
            <a:off x="6242825" y="3774700"/>
            <a:ext cx="1846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6"/>
          <p:cNvSpPr txBox="1"/>
          <p:nvPr>
            <p:ph idx="7" type="subTitle"/>
          </p:nvPr>
        </p:nvSpPr>
        <p:spPr>
          <a:xfrm>
            <a:off x="6242825" y="4035450"/>
            <a:ext cx="18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8" type="title"/>
          </p:nvPr>
        </p:nvSpPr>
        <p:spPr>
          <a:xfrm>
            <a:off x="6758225" y="1239350"/>
            <a:ext cx="815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26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793062" y="2462175"/>
            <a:ext cx="201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793062" y="2757000"/>
            <a:ext cx="2016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2" type="title"/>
          </p:nvPr>
        </p:nvSpPr>
        <p:spPr>
          <a:xfrm>
            <a:off x="3664186" y="2462175"/>
            <a:ext cx="201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7"/>
          <p:cNvSpPr txBox="1"/>
          <p:nvPr>
            <p:ph idx="3" type="subTitle"/>
          </p:nvPr>
        </p:nvSpPr>
        <p:spPr>
          <a:xfrm>
            <a:off x="3664186" y="2757000"/>
            <a:ext cx="2016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4" type="title"/>
          </p:nvPr>
        </p:nvSpPr>
        <p:spPr>
          <a:xfrm>
            <a:off x="6334638" y="2462175"/>
            <a:ext cx="201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7"/>
          <p:cNvSpPr txBox="1"/>
          <p:nvPr>
            <p:ph idx="5" type="subTitle"/>
          </p:nvPr>
        </p:nvSpPr>
        <p:spPr>
          <a:xfrm>
            <a:off x="6334638" y="2757000"/>
            <a:ext cx="2016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6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680628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680028" y="4139703"/>
            <a:ext cx="1756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2" type="title"/>
          </p:nvPr>
        </p:nvSpPr>
        <p:spPr>
          <a:xfrm>
            <a:off x="4702002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" name="Google Shape;15;p10"/>
          <p:cNvSpPr txBox="1"/>
          <p:nvPr>
            <p:ph idx="3" type="subTitle"/>
          </p:nvPr>
        </p:nvSpPr>
        <p:spPr>
          <a:xfrm>
            <a:off x="4699452" y="4139703"/>
            <a:ext cx="176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4" type="title"/>
          </p:nvPr>
        </p:nvSpPr>
        <p:spPr>
          <a:xfrm>
            <a:off x="2690340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" name="Google Shape;17;p10"/>
          <p:cNvSpPr txBox="1"/>
          <p:nvPr>
            <p:ph idx="5" type="subTitle"/>
          </p:nvPr>
        </p:nvSpPr>
        <p:spPr>
          <a:xfrm>
            <a:off x="2687790" y="4139703"/>
            <a:ext cx="176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6" type="title"/>
          </p:nvPr>
        </p:nvSpPr>
        <p:spPr>
          <a:xfrm>
            <a:off x="6713665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" name="Google Shape;19;p10"/>
          <p:cNvSpPr txBox="1"/>
          <p:nvPr>
            <p:ph idx="7" type="subTitle"/>
          </p:nvPr>
        </p:nvSpPr>
        <p:spPr>
          <a:xfrm>
            <a:off x="6711115" y="4139703"/>
            <a:ext cx="176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8" type="title"/>
          </p:nvPr>
        </p:nvSpPr>
        <p:spPr>
          <a:xfrm>
            <a:off x="1191078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10"/>
          <p:cNvSpPr txBox="1"/>
          <p:nvPr>
            <p:ph idx="9" type="title"/>
          </p:nvPr>
        </p:nvSpPr>
        <p:spPr>
          <a:xfrm>
            <a:off x="5212452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10"/>
          <p:cNvSpPr txBox="1"/>
          <p:nvPr>
            <p:ph idx="13" type="title"/>
          </p:nvPr>
        </p:nvSpPr>
        <p:spPr>
          <a:xfrm>
            <a:off x="3200790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10"/>
          <p:cNvSpPr txBox="1"/>
          <p:nvPr>
            <p:ph idx="14" type="title"/>
          </p:nvPr>
        </p:nvSpPr>
        <p:spPr>
          <a:xfrm>
            <a:off x="7224115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10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2130399" y="1135147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2130399" y="1454337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2" type="title"/>
          </p:nvPr>
        </p:nvSpPr>
        <p:spPr>
          <a:xfrm>
            <a:off x="6351501" y="1135147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28"/>
          <p:cNvSpPr txBox="1"/>
          <p:nvPr>
            <p:ph idx="3" type="subTitle"/>
          </p:nvPr>
        </p:nvSpPr>
        <p:spPr>
          <a:xfrm>
            <a:off x="6351501" y="1439075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4" type="title"/>
          </p:nvPr>
        </p:nvSpPr>
        <p:spPr>
          <a:xfrm>
            <a:off x="2130399" y="2981345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28"/>
          <p:cNvSpPr txBox="1"/>
          <p:nvPr>
            <p:ph idx="5" type="subTitle"/>
          </p:nvPr>
        </p:nvSpPr>
        <p:spPr>
          <a:xfrm>
            <a:off x="2130399" y="3285272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6" type="title"/>
          </p:nvPr>
        </p:nvSpPr>
        <p:spPr>
          <a:xfrm>
            <a:off x="6351501" y="2981345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8"/>
          <p:cNvSpPr txBox="1"/>
          <p:nvPr>
            <p:ph idx="7" type="subTitle"/>
          </p:nvPr>
        </p:nvSpPr>
        <p:spPr>
          <a:xfrm>
            <a:off x="6351501" y="3285272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8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050625" y="785700"/>
            <a:ext cx="4446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29"/>
          <p:cNvSpPr txBox="1"/>
          <p:nvPr>
            <p:ph idx="2" type="title"/>
          </p:nvPr>
        </p:nvSpPr>
        <p:spPr>
          <a:xfrm>
            <a:off x="1646775" y="904800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2463750" y="1984150"/>
            <a:ext cx="4216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050625" y="2827625"/>
            <a:ext cx="4446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title"/>
          </p:nvPr>
        </p:nvSpPr>
        <p:spPr>
          <a:xfrm>
            <a:off x="1646775" y="2946725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2463750" y="4026075"/>
            <a:ext cx="4216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94556" y="114845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31"/>
          <p:cNvSpPr txBox="1"/>
          <p:nvPr>
            <p:ph idx="1" type="subTitle"/>
          </p:nvPr>
        </p:nvSpPr>
        <p:spPr>
          <a:xfrm>
            <a:off x="894556" y="1379181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title"/>
          </p:nvPr>
        </p:nvSpPr>
        <p:spPr>
          <a:xfrm>
            <a:off x="3608031" y="1143700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31"/>
          <p:cNvSpPr txBox="1"/>
          <p:nvPr>
            <p:ph idx="3" type="subTitle"/>
          </p:nvPr>
        </p:nvSpPr>
        <p:spPr>
          <a:xfrm>
            <a:off x="3608031" y="1374425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4" type="title"/>
          </p:nvPr>
        </p:nvSpPr>
        <p:spPr>
          <a:xfrm>
            <a:off x="894556" y="298222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31"/>
          <p:cNvSpPr txBox="1"/>
          <p:nvPr>
            <p:ph idx="5" type="subTitle"/>
          </p:nvPr>
        </p:nvSpPr>
        <p:spPr>
          <a:xfrm>
            <a:off x="894556" y="322547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6" type="title"/>
          </p:nvPr>
        </p:nvSpPr>
        <p:spPr>
          <a:xfrm>
            <a:off x="3608031" y="2982225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31"/>
          <p:cNvSpPr txBox="1"/>
          <p:nvPr>
            <p:ph idx="7" type="subTitle"/>
          </p:nvPr>
        </p:nvSpPr>
        <p:spPr>
          <a:xfrm>
            <a:off x="3608031" y="322547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8" type="title"/>
          </p:nvPr>
        </p:nvSpPr>
        <p:spPr>
          <a:xfrm>
            <a:off x="6164156" y="1143700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31"/>
          <p:cNvSpPr txBox="1"/>
          <p:nvPr>
            <p:ph idx="9" type="subTitle"/>
          </p:nvPr>
        </p:nvSpPr>
        <p:spPr>
          <a:xfrm>
            <a:off x="6164156" y="1374425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3" type="title"/>
          </p:nvPr>
        </p:nvSpPr>
        <p:spPr>
          <a:xfrm>
            <a:off x="6164156" y="298222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31"/>
          <p:cNvSpPr txBox="1"/>
          <p:nvPr>
            <p:ph idx="14" type="subTitle"/>
          </p:nvPr>
        </p:nvSpPr>
        <p:spPr>
          <a:xfrm>
            <a:off x="6164156" y="322547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4718175" y="539613"/>
            <a:ext cx="3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720000" y="535100"/>
            <a:ext cx="3852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" type="subTitle"/>
          </p:nvPr>
        </p:nvSpPr>
        <p:spPr>
          <a:xfrm>
            <a:off x="720000" y="1455700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2" type="subTitle"/>
          </p:nvPr>
        </p:nvSpPr>
        <p:spPr>
          <a:xfrm>
            <a:off x="720000" y="3502157"/>
            <a:ext cx="3434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/>
        </p:nvSpPr>
        <p:spPr>
          <a:xfrm>
            <a:off x="720000" y="3863975"/>
            <a:ext cx="3852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531375" y="2337531"/>
            <a:ext cx="388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11"/>
          <p:cNvSpPr txBox="1"/>
          <p:nvPr>
            <p:ph idx="2" type="title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" name="Google Shape;28;p11"/>
          <p:cNvSpPr txBox="1"/>
          <p:nvPr>
            <p:ph idx="1" type="subTitle"/>
          </p:nvPr>
        </p:nvSpPr>
        <p:spPr>
          <a:xfrm>
            <a:off x="5070325" y="3354840"/>
            <a:ext cx="2806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720000" y="22131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" name="Google Shape;31;p12"/>
          <p:cNvSpPr txBox="1"/>
          <p:nvPr>
            <p:ph idx="1" type="subTitle"/>
          </p:nvPr>
        </p:nvSpPr>
        <p:spPr>
          <a:xfrm>
            <a:off x="720000" y="25171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title"/>
          </p:nvPr>
        </p:nvSpPr>
        <p:spPr>
          <a:xfrm>
            <a:off x="6452579" y="22131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12"/>
          <p:cNvSpPr txBox="1"/>
          <p:nvPr>
            <p:ph idx="3" type="subTitle"/>
          </p:nvPr>
        </p:nvSpPr>
        <p:spPr>
          <a:xfrm>
            <a:off x="6452577" y="25171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4" type="title"/>
          </p:nvPr>
        </p:nvSpPr>
        <p:spPr>
          <a:xfrm>
            <a:off x="720000" y="37227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12"/>
          <p:cNvSpPr txBox="1"/>
          <p:nvPr>
            <p:ph idx="5" type="subTitle"/>
          </p:nvPr>
        </p:nvSpPr>
        <p:spPr>
          <a:xfrm>
            <a:off x="720000" y="40267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6" type="title"/>
          </p:nvPr>
        </p:nvSpPr>
        <p:spPr>
          <a:xfrm>
            <a:off x="6452579" y="37227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" name="Google Shape;37;p12"/>
          <p:cNvSpPr txBox="1"/>
          <p:nvPr>
            <p:ph idx="7" type="subTitle"/>
          </p:nvPr>
        </p:nvSpPr>
        <p:spPr>
          <a:xfrm>
            <a:off x="6452577" y="40267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8" type="subTitle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2127150"/>
            <a:ext cx="47889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13225" y="3647650"/>
            <a:ext cx="432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29500" y="1419750"/>
            <a:ext cx="4674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713225" y="1083500"/>
            <a:ext cx="7717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subTitle"/>
          </p:nvPr>
        </p:nvSpPr>
        <p:spPr>
          <a:xfrm>
            <a:off x="884362" y="2903088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2" type="subTitle"/>
          </p:nvPr>
        </p:nvSpPr>
        <p:spPr>
          <a:xfrm>
            <a:off x="884362" y="4109963"/>
            <a:ext cx="2873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3" type="subTitle"/>
          </p:nvPr>
        </p:nvSpPr>
        <p:spPr>
          <a:xfrm>
            <a:off x="5386537" y="2903088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4" type="subTitle"/>
          </p:nvPr>
        </p:nvSpPr>
        <p:spPr>
          <a:xfrm>
            <a:off x="5386537" y="4109950"/>
            <a:ext cx="2873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5" type="subTitle"/>
          </p:nvPr>
        </p:nvSpPr>
        <p:spPr>
          <a:xfrm>
            <a:off x="884362" y="3196075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7"/>
          <p:cNvSpPr txBox="1"/>
          <p:nvPr>
            <p:ph idx="6" type="subTitle"/>
          </p:nvPr>
        </p:nvSpPr>
        <p:spPr>
          <a:xfrm>
            <a:off x="5386537" y="3196075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713225" y="3325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13225" y="1340475"/>
            <a:ext cx="77175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hyperlink" Target="https://m2vira.vercel.app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253750" y="1622550"/>
            <a:ext cx="43434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M2VIRA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THE FUTURE OF FASHION CLOTHES</a:t>
            </a:r>
            <a:endParaRPr sz="3600"/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b="6440" l="21732" r="1691" t="16983"/>
          <a:stretch/>
        </p:blipFill>
        <p:spPr>
          <a:xfrm>
            <a:off x="5692950" y="-17165"/>
            <a:ext cx="3451051" cy="51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/>
          <p:nvPr/>
        </p:nvSpPr>
        <p:spPr>
          <a:xfrm>
            <a:off x="48001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2116" l="25721" r="25711" t="2106"/>
          <a:stretch/>
        </p:blipFill>
        <p:spPr>
          <a:xfrm>
            <a:off x="49756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"/>
          <p:cNvSpPr txBox="1"/>
          <p:nvPr/>
        </p:nvSpPr>
        <p:spPr>
          <a:xfrm rot="-5400000">
            <a:off x="47567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Google Shape;161;p1"/>
          <p:cNvSpPr txBox="1"/>
          <p:nvPr/>
        </p:nvSpPr>
        <p:spPr>
          <a:xfrm rot="-5400000">
            <a:off x="47567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62" name="Google Shape;162;p1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163" name="Google Shape;163;p1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1650" y="-17175"/>
            <a:ext cx="2367600" cy="23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509950" y="4168250"/>
            <a:ext cx="2342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4" name="Google Shape;174;p2"/>
          <p:cNvSpPr txBox="1"/>
          <p:nvPr>
            <p:ph idx="2" type="title"/>
          </p:nvPr>
        </p:nvSpPr>
        <p:spPr>
          <a:xfrm>
            <a:off x="4866777" y="416825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5" name="Google Shape;175;p2"/>
          <p:cNvSpPr txBox="1"/>
          <p:nvPr>
            <p:ph idx="4" type="title"/>
          </p:nvPr>
        </p:nvSpPr>
        <p:spPr>
          <a:xfrm>
            <a:off x="2855115" y="416825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m2vira</a:t>
            </a:r>
            <a:endParaRPr/>
          </a:p>
        </p:txBody>
      </p:sp>
      <p:sp>
        <p:nvSpPr>
          <p:cNvPr id="176" name="Google Shape;176;p2"/>
          <p:cNvSpPr txBox="1"/>
          <p:nvPr>
            <p:ph idx="6" type="title"/>
          </p:nvPr>
        </p:nvSpPr>
        <p:spPr>
          <a:xfrm>
            <a:off x="6878440" y="416825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77" name="Google Shape;177;p2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/>
              <a:t>TABLE OF CONTENTS</a:t>
            </a:r>
            <a:endParaRPr sz="3800"/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/>
          </a:blip>
          <a:srcRect b="0" l="24648" r="24642" t="0"/>
          <a:stretch/>
        </p:blipFill>
        <p:spPr>
          <a:xfrm>
            <a:off x="963903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"/>
          <p:cNvPicPr preferRelativeResize="0"/>
          <p:nvPr/>
        </p:nvPicPr>
        <p:blipFill rotWithShape="1">
          <a:blip r:embed="rId4">
            <a:alphaModFix/>
          </a:blip>
          <a:srcRect b="21816" l="0" r="36820" t="19711"/>
          <a:stretch/>
        </p:blipFill>
        <p:spPr>
          <a:xfrm>
            <a:off x="2973615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 b="3719" l="0" r="0" t="3728"/>
          <a:stretch/>
        </p:blipFill>
        <p:spPr>
          <a:xfrm>
            <a:off x="4985277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6">
            <a:alphaModFix/>
          </a:blip>
          <a:srcRect b="3650" l="0" r="0" t="3661"/>
          <a:stretch/>
        </p:blipFill>
        <p:spPr>
          <a:xfrm>
            <a:off x="6996940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"/>
          <p:cNvSpPr txBox="1"/>
          <p:nvPr>
            <p:ph idx="8" type="title"/>
          </p:nvPr>
        </p:nvSpPr>
        <p:spPr>
          <a:xfrm>
            <a:off x="1355853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" name="Google Shape;183;p2"/>
          <p:cNvSpPr txBox="1"/>
          <p:nvPr>
            <p:ph idx="9" type="title"/>
          </p:nvPr>
        </p:nvSpPr>
        <p:spPr>
          <a:xfrm>
            <a:off x="5377227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2"/>
          <p:cNvSpPr txBox="1"/>
          <p:nvPr>
            <p:ph idx="13" type="title"/>
          </p:nvPr>
        </p:nvSpPr>
        <p:spPr>
          <a:xfrm>
            <a:off x="3365565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" name="Google Shape;185;p2"/>
          <p:cNvSpPr txBox="1"/>
          <p:nvPr>
            <p:ph idx="14" type="title"/>
          </p:nvPr>
        </p:nvSpPr>
        <p:spPr>
          <a:xfrm>
            <a:off x="7388890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6" name="Google Shape;186;p2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187" name="Google Shape;187;p2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4231375" y="2337525"/>
            <a:ext cx="480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TECHNOLOGIES</a:t>
            </a:r>
            <a:endParaRPr sz="4300"/>
          </a:p>
        </p:txBody>
      </p:sp>
      <p:sp>
        <p:nvSpPr>
          <p:cNvPr id="197" name="Google Shape;197;p3"/>
          <p:cNvSpPr txBox="1"/>
          <p:nvPr>
            <p:ph idx="2" type="title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" name="Google Shape;198;p3"/>
          <p:cNvSpPr txBox="1"/>
          <p:nvPr>
            <p:ph idx="1" type="subTitle"/>
          </p:nvPr>
        </p:nvSpPr>
        <p:spPr>
          <a:xfrm>
            <a:off x="5070325" y="3354840"/>
            <a:ext cx="2806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technologies were used to develop the project?</a:t>
            </a:r>
            <a:endParaRPr/>
          </a:p>
        </p:txBody>
      </p:sp>
      <p:pic>
        <p:nvPicPr>
          <p:cNvPr id="199" name="Google Shape;199;p3"/>
          <p:cNvPicPr preferRelativeResize="0"/>
          <p:nvPr/>
        </p:nvPicPr>
        <p:blipFill rotWithShape="1">
          <a:blip r:embed="rId3">
            <a:alphaModFix/>
          </a:blip>
          <a:srcRect b="28" l="11100" r="-11100" t="39"/>
          <a:stretch/>
        </p:blipFill>
        <p:spPr>
          <a:xfrm>
            <a:off x="0" y="0"/>
            <a:ext cx="34307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/>
          <p:nvPr/>
        </p:nvSpPr>
        <p:spPr>
          <a:xfrm>
            <a:off x="2854100" y="0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2720" l="13524" r="13523" t="29765"/>
          <a:stretch/>
        </p:blipFill>
        <p:spPr>
          <a:xfrm>
            <a:off x="3029600" y="208685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"/>
          <p:cNvSpPr txBox="1"/>
          <p:nvPr/>
        </p:nvSpPr>
        <p:spPr>
          <a:xfrm rot="-5400000">
            <a:off x="2810750" y="975250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2810750" y="3965700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04" name="Google Shape;204;p3"/>
          <p:cNvGrpSpPr/>
          <p:nvPr/>
        </p:nvGrpSpPr>
        <p:grpSpPr>
          <a:xfrm>
            <a:off x="8175984" y="283172"/>
            <a:ext cx="512664" cy="512664"/>
            <a:chOff x="1190625" y="238125"/>
            <a:chExt cx="5210000" cy="5210000"/>
          </a:xfrm>
        </p:grpSpPr>
        <p:sp>
          <p:nvSpPr>
            <p:cNvPr id="205" name="Google Shape;205;p3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TECHNOLOGIES</a:t>
            </a:r>
            <a:endParaRPr sz="3600"/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626325" y="22131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216" name="Google Shape;216;p4"/>
          <p:cNvSpPr txBox="1"/>
          <p:nvPr>
            <p:ph idx="1" type="subTitle"/>
          </p:nvPr>
        </p:nvSpPr>
        <p:spPr>
          <a:xfrm>
            <a:off x="0" y="2517100"/>
            <a:ext cx="26046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TypeScript is the programming language we used.</a:t>
            </a:r>
            <a:endParaRPr/>
          </a:p>
        </p:txBody>
      </p:sp>
      <p:sp>
        <p:nvSpPr>
          <p:cNvPr id="217" name="Google Shape;217;p4"/>
          <p:cNvSpPr txBox="1"/>
          <p:nvPr>
            <p:ph idx="2" type="title"/>
          </p:nvPr>
        </p:nvSpPr>
        <p:spPr>
          <a:xfrm>
            <a:off x="6747604" y="22131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218" name="Google Shape;218;p4"/>
          <p:cNvSpPr txBox="1"/>
          <p:nvPr>
            <p:ph idx="3" type="subTitle"/>
          </p:nvPr>
        </p:nvSpPr>
        <p:spPr>
          <a:xfrm>
            <a:off x="6747600" y="2517100"/>
            <a:ext cx="21795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used mongoDB for our database.</a:t>
            </a:r>
            <a:endParaRPr/>
          </a:p>
        </p:txBody>
      </p:sp>
      <p:sp>
        <p:nvSpPr>
          <p:cNvPr id="219" name="Google Shape;219;p4"/>
          <p:cNvSpPr txBox="1"/>
          <p:nvPr>
            <p:ph idx="4" type="title"/>
          </p:nvPr>
        </p:nvSpPr>
        <p:spPr>
          <a:xfrm>
            <a:off x="626325" y="3620068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Next.js</a:t>
            </a:r>
            <a:endParaRPr/>
          </a:p>
        </p:txBody>
      </p:sp>
      <p:sp>
        <p:nvSpPr>
          <p:cNvPr id="220" name="Google Shape;220;p4"/>
          <p:cNvSpPr txBox="1"/>
          <p:nvPr>
            <p:ph idx="5" type="subTitle"/>
          </p:nvPr>
        </p:nvSpPr>
        <p:spPr>
          <a:xfrm>
            <a:off x="50" y="3924003"/>
            <a:ext cx="2604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Next.js is a framework that allows us to easily develop and connect the front-end and the back-end.</a:t>
            </a:r>
            <a:endParaRPr/>
          </a:p>
        </p:txBody>
      </p:sp>
      <p:sp>
        <p:nvSpPr>
          <p:cNvPr id="221" name="Google Shape;221;p4"/>
          <p:cNvSpPr txBox="1"/>
          <p:nvPr>
            <p:ph idx="6" type="title"/>
          </p:nvPr>
        </p:nvSpPr>
        <p:spPr>
          <a:xfrm>
            <a:off x="6747604" y="3620068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22" name="Google Shape;222;p4"/>
          <p:cNvSpPr txBox="1"/>
          <p:nvPr>
            <p:ph idx="7" type="subTitle"/>
          </p:nvPr>
        </p:nvSpPr>
        <p:spPr>
          <a:xfrm>
            <a:off x="6747600" y="3924000"/>
            <a:ext cx="2396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used Firebase for storing the images in the cloud.</a:t>
            </a:r>
            <a:endParaRPr/>
          </a:p>
        </p:txBody>
      </p:sp>
      <p:sp>
        <p:nvSpPr>
          <p:cNvPr id="223" name="Google Shape;223;p4"/>
          <p:cNvSpPr txBox="1"/>
          <p:nvPr>
            <p:ph idx="8" type="subTitle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We have used some modern technologies for the development of our website.</a:t>
            </a:r>
            <a:endParaRPr sz="1600"/>
          </a:p>
        </p:txBody>
      </p:sp>
      <p:grpSp>
        <p:nvGrpSpPr>
          <p:cNvPr id="224" name="Google Shape;224;p4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225" name="Google Shape;225;p4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0" name="Google Shape;2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25" y="2213163"/>
            <a:ext cx="869699" cy="8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400" y="2153600"/>
            <a:ext cx="1978199" cy="53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4525" y="3621600"/>
            <a:ext cx="1773225" cy="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1592" y="3515350"/>
            <a:ext cx="166601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>
            <p:ph type="title"/>
          </p:nvPr>
        </p:nvSpPr>
        <p:spPr>
          <a:xfrm>
            <a:off x="253750" y="2127150"/>
            <a:ext cx="46521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Vercel</a:t>
            </a:r>
            <a:endParaRPr/>
          </a:p>
        </p:txBody>
      </p:sp>
      <p:sp>
        <p:nvSpPr>
          <p:cNvPr id="239" name="Google Shape;239;p5"/>
          <p:cNvSpPr txBox="1"/>
          <p:nvPr>
            <p:ph idx="2" type="title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40" name="Google Shape;240;p5"/>
          <p:cNvPicPr preferRelativeResize="0"/>
          <p:nvPr/>
        </p:nvPicPr>
        <p:blipFill rotWithShape="1">
          <a:blip r:embed="rId3">
            <a:alphaModFix/>
          </a:blip>
          <a:srcRect b="0" l="-9356" r="20238" t="0"/>
          <a:stretch/>
        </p:blipFill>
        <p:spPr>
          <a:xfrm>
            <a:off x="6068575" y="-17175"/>
            <a:ext cx="3075423" cy="51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"/>
          <p:cNvSpPr/>
          <p:nvPr/>
        </p:nvSpPr>
        <p:spPr>
          <a:xfrm>
            <a:off x="51049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4">
            <a:alphaModFix/>
          </a:blip>
          <a:srcRect b="3729" l="0" r="0" t="3720"/>
          <a:stretch/>
        </p:blipFill>
        <p:spPr>
          <a:xfrm>
            <a:off x="52804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5"/>
          <p:cNvSpPr txBox="1"/>
          <p:nvPr/>
        </p:nvSpPr>
        <p:spPr>
          <a:xfrm rot="-5400000">
            <a:off x="50615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4" name="Google Shape;244;p5"/>
          <p:cNvSpPr txBox="1"/>
          <p:nvPr/>
        </p:nvSpPr>
        <p:spPr>
          <a:xfrm rot="-5400000">
            <a:off x="50615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5" name="Google Shape;24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1652" y="2901450"/>
            <a:ext cx="2116300" cy="21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7317a0545_0_0"/>
          <p:cNvSpPr txBox="1"/>
          <p:nvPr>
            <p:ph type="title"/>
          </p:nvPr>
        </p:nvSpPr>
        <p:spPr>
          <a:xfrm>
            <a:off x="174150" y="76200"/>
            <a:ext cx="87957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Vercel Analytics</a:t>
            </a:r>
            <a:endParaRPr sz="4800"/>
          </a:p>
        </p:txBody>
      </p:sp>
      <p:pic>
        <p:nvPicPr>
          <p:cNvPr id="251" name="Google Shape;251;g2a7317a05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" y="744375"/>
            <a:ext cx="6085550" cy="2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a7317a054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" y="3307775"/>
            <a:ext cx="7560402" cy="1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a7317a054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1325" y="897400"/>
            <a:ext cx="2882675" cy="17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7317a0545_1_3"/>
          <p:cNvSpPr txBox="1"/>
          <p:nvPr>
            <p:ph type="title"/>
          </p:nvPr>
        </p:nvSpPr>
        <p:spPr>
          <a:xfrm>
            <a:off x="174150" y="76200"/>
            <a:ext cx="87957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Vercel Speed Insights</a:t>
            </a:r>
            <a:endParaRPr sz="4800"/>
          </a:p>
        </p:txBody>
      </p:sp>
      <p:pic>
        <p:nvPicPr>
          <p:cNvPr id="259" name="Google Shape;259;g2a7317a0545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975" y="1284550"/>
            <a:ext cx="6979876" cy="25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a7317a0545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50" y="860075"/>
            <a:ext cx="1563400" cy="4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idx="1" type="body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HOP INTO THE DEMO →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*click here*</a:t>
            </a:r>
            <a:endParaRPr sz="1400"/>
          </a:p>
        </p:txBody>
      </p:sp>
      <p:grpSp>
        <p:nvGrpSpPr>
          <p:cNvPr id="266" name="Google Shape;266;p6"/>
          <p:cNvGrpSpPr/>
          <p:nvPr/>
        </p:nvGrpSpPr>
        <p:grpSpPr>
          <a:xfrm rot="-851734">
            <a:off x="862075" y="1851843"/>
            <a:ext cx="817938" cy="817938"/>
            <a:chOff x="1190625" y="238125"/>
            <a:chExt cx="5210000" cy="5210000"/>
          </a:xfrm>
        </p:grpSpPr>
        <p:sp>
          <p:nvSpPr>
            <p:cNvPr id="267" name="Google Shape;267;p6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2" name="Google Shape;2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0075" y="45750"/>
            <a:ext cx="3484800" cy="3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128025" y="333900"/>
            <a:ext cx="50634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3">
            <a:alphaModFix/>
          </a:blip>
          <a:srcRect b="28" l="-15539" r="15540" t="39"/>
          <a:stretch/>
        </p:blipFill>
        <p:spPr>
          <a:xfrm>
            <a:off x="5713293" y="0"/>
            <a:ext cx="34307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7"/>
          <p:cNvSpPr/>
          <p:nvPr/>
        </p:nvSpPr>
        <p:spPr>
          <a:xfrm>
            <a:off x="53335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7"/>
          <p:cNvPicPr preferRelativeResize="0"/>
          <p:nvPr/>
        </p:nvPicPr>
        <p:blipFill rotWithShape="1">
          <a:blip r:embed="rId4">
            <a:alphaModFix/>
          </a:blip>
          <a:srcRect b="3729" l="0" r="0" t="3720"/>
          <a:stretch/>
        </p:blipFill>
        <p:spPr>
          <a:xfrm>
            <a:off x="55090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7"/>
          <p:cNvSpPr txBox="1"/>
          <p:nvPr/>
        </p:nvSpPr>
        <p:spPr>
          <a:xfrm rot="-5400000">
            <a:off x="52901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7"/>
          <p:cNvSpPr txBox="1"/>
          <p:nvPr/>
        </p:nvSpPr>
        <p:spPr>
          <a:xfrm rot="-5400000">
            <a:off x="52901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7"/>
          <p:cNvSpPr txBox="1"/>
          <p:nvPr>
            <p:ph type="title"/>
          </p:nvPr>
        </p:nvSpPr>
        <p:spPr>
          <a:xfrm>
            <a:off x="128025" y="1918325"/>
            <a:ext cx="5063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Any questions?</a:t>
            </a:r>
            <a:endParaRPr sz="1400"/>
          </a:p>
        </p:txBody>
      </p:sp>
      <p:pic>
        <p:nvPicPr>
          <p:cNvPr id="284" name="Google Shape;2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375" y="2148550"/>
            <a:ext cx="3430700" cy="3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Clothing Catalog by Slidesgo">
  <a:themeElements>
    <a:clrScheme name="Simple Light">
      <a:dk1>
        <a:srgbClr val="22201F"/>
      </a:dk1>
      <a:lt1>
        <a:srgbClr val="EBDECC"/>
      </a:lt1>
      <a:dk2>
        <a:srgbClr val="ECAE7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