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342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09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1506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53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58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59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98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71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34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7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938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75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3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093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68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97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55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65DB79-773F-495E-8F33-038843B2EF6F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36F3-2F35-4816-96B5-DCF4ED7106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390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DECB-3AB2-416C-8003-87B5CA53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512"/>
            <a:ext cx="9144000" cy="98473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Black Jack game</a:t>
            </a:r>
            <a:endParaRPr lang="bg-B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193EF-6085-4DD9-8C89-84DDBB32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0" y="4887497"/>
            <a:ext cx="2478157" cy="1696279"/>
          </a:xfrm>
        </p:spPr>
        <p:txBody>
          <a:bodyPr>
            <a:normAutofit/>
          </a:bodyPr>
          <a:lstStyle/>
          <a:p>
            <a:pPr algn="r"/>
            <a:r>
              <a:rPr lang="bg-BG" dirty="0"/>
              <a:t>Изготвено от Виктор Христов и Антоан Атанасов 11и клас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3043-F65B-4C01-8E47-A27132C4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8" y="2173357"/>
            <a:ext cx="4041323" cy="40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E8AF-A548-4C38-A6F9-875F1C1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331"/>
          </a:xfrm>
        </p:spPr>
        <p:txBody>
          <a:bodyPr>
            <a:normAutofit/>
          </a:bodyPr>
          <a:lstStyle/>
          <a:p>
            <a:r>
              <a:rPr lang="bg-BG" sz="3600" dirty="0"/>
              <a:t>Как са разпределени ролите?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BC14-DEF2-4E14-B298-B0303C24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3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И двамата сме правили промени по кода, съобразно един с друг. Всеки е гледал предишните промени и е добавял или махал излишни работи.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000" dirty="0"/>
              <a:t>Има графичен интерфейс (</a:t>
            </a:r>
            <a:r>
              <a:rPr lang="en-US" sz="2000" dirty="0"/>
              <a:t>2</a:t>
            </a:r>
            <a:r>
              <a:rPr lang="bg-BG" sz="2000" dirty="0"/>
              <a:t> прозореца)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000" dirty="0"/>
              <a:t>Има генератор на случайни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000" dirty="0"/>
              <a:t>Има отделни класове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000" dirty="0"/>
              <a:t>Има </a:t>
            </a:r>
            <a:r>
              <a:rPr lang="bg-BG" sz="2000" dirty="0" err="1"/>
              <a:t>аксесори</a:t>
            </a:r>
            <a:r>
              <a:rPr lang="bg-BG" sz="2000" dirty="0"/>
              <a:t> и </a:t>
            </a:r>
            <a:r>
              <a:rPr lang="bg-BG" sz="2000" dirty="0" err="1"/>
              <a:t>мутатори</a:t>
            </a:r>
            <a:endParaRPr lang="bg-BG" sz="2000" dirty="0"/>
          </a:p>
          <a:p>
            <a:pPr marL="514350" indent="-514350">
              <a:buFont typeface="+mj-lt"/>
              <a:buAutoNum type="arabicPeriod"/>
            </a:pPr>
            <a:endParaRPr lang="bg-BG" sz="2000" dirty="0"/>
          </a:p>
          <a:p>
            <a:pPr marL="514350" indent="-514350">
              <a:buFont typeface="+mj-lt"/>
              <a:buAutoNum type="arabicPeriod"/>
            </a:pPr>
            <a:endParaRPr lang="bg-BG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4C44C-4106-41E3-AD8C-F7ED9F181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35572" r="59891" b="34461"/>
          <a:stretch/>
        </p:blipFill>
        <p:spPr>
          <a:xfrm>
            <a:off x="7793968" y="2186046"/>
            <a:ext cx="3851379" cy="1707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CDA30-9ECB-49B7-9435-BE25794D7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" r="81739" b="57684"/>
          <a:stretch/>
        </p:blipFill>
        <p:spPr>
          <a:xfrm>
            <a:off x="5618637" y="4337076"/>
            <a:ext cx="2342537" cy="2370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08C05-5951-4D86-9863-68CE793CB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t="28992" r="38538" b="38149"/>
          <a:stretch/>
        </p:blipFill>
        <p:spPr>
          <a:xfrm>
            <a:off x="8483549" y="4328248"/>
            <a:ext cx="3278910" cy="2279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B7D68-2416-4ABF-9F7E-894984774F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2" t="28008" r="20300" b="51777"/>
          <a:stretch/>
        </p:blipFill>
        <p:spPr>
          <a:xfrm>
            <a:off x="188844" y="5467752"/>
            <a:ext cx="4862176" cy="1270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BAC46-F9F2-4C02-9DA3-4D22C88663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7" t="34511" r="27874" b="44133"/>
          <a:stretch/>
        </p:blipFill>
        <p:spPr>
          <a:xfrm>
            <a:off x="188844" y="3904598"/>
            <a:ext cx="379408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4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EA9A-5348-46A9-BFB1-834B5245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95307"/>
            <a:ext cx="9404723" cy="1400530"/>
          </a:xfrm>
        </p:spPr>
        <p:txBody>
          <a:bodyPr/>
          <a:lstStyle/>
          <a:p>
            <a:r>
              <a:rPr lang="en-US" b="1" dirty="0"/>
              <a:t>Black Jack</a:t>
            </a:r>
            <a:br>
              <a:rPr lang="en-US" b="1" dirty="0"/>
            </a:br>
            <a:endParaRPr lang="bg-B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5C287-FF9D-4CEC-842B-AA2E6F9C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46433" r="23906" b="35508"/>
          <a:stretch/>
        </p:blipFill>
        <p:spPr>
          <a:xfrm>
            <a:off x="338652" y="1895837"/>
            <a:ext cx="5147747" cy="14005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D1522-0445-4D3F-A152-B23D390EC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" t="46234" r="69717" b="27023"/>
          <a:stretch/>
        </p:blipFill>
        <p:spPr>
          <a:xfrm>
            <a:off x="338653" y="3828702"/>
            <a:ext cx="3236524" cy="2563348"/>
          </a:xfrm>
          <a:prstGeom prst="rect">
            <a:avLst/>
          </a:prstGeom>
        </p:spPr>
      </p:pic>
      <p:pic>
        <p:nvPicPr>
          <p:cNvPr id="8" name="Картина 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02864E6D-6484-4279-9AF1-2FBBF6320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46" y="3828702"/>
            <a:ext cx="5359727" cy="2563348"/>
          </a:xfrm>
          <a:prstGeom prst="rect">
            <a:avLst/>
          </a:prstGeom>
        </p:spPr>
      </p:pic>
      <p:pic>
        <p:nvPicPr>
          <p:cNvPr id="10" name="Картина 9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B799ABDB-1B8A-6665-43C6-30DB02387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42" y="1976890"/>
            <a:ext cx="576342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927DD8-6FA2-BC3A-2164-A8FCE732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C664F1-A695-0792-DEB0-E2E18EA6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45" y="452718"/>
            <a:ext cx="8946541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600" dirty="0" err="1">
                <a:effectLst/>
                <a:latin typeface="Arial" panose="020B0604020202020204" pitchFamily="34" charset="0"/>
              </a:rPr>
              <a:t>Какви</a:t>
            </a:r>
            <a:r>
              <a:rPr lang="ru-RU" sz="3600" dirty="0">
                <a:effectLst/>
                <a:latin typeface="Arial" panose="020B0604020202020204" pitchFamily="34" charset="0"/>
              </a:rPr>
              <a:t>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тестове</a:t>
            </a:r>
            <a:r>
              <a:rPr lang="ru-RU" sz="3600" dirty="0">
                <a:effectLst/>
                <a:latin typeface="Arial" panose="020B0604020202020204" pitchFamily="34" charset="0"/>
              </a:rPr>
              <a:t>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сте</a:t>
            </a:r>
            <a:r>
              <a:rPr lang="ru-RU" sz="3600" dirty="0">
                <a:effectLst/>
                <a:latin typeface="Arial" panose="020B0604020202020204" pitchFamily="34" charset="0"/>
              </a:rPr>
              <a:t> провели за да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сте</a:t>
            </a:r>
            <a:r>
              <a:rPr lang="ru-RU" sz="3600" dirty="0">
                <a:effectLst/>
                <a:latin typeface="Arial" panose="020B0604020202020204" pitchFamily="34" charset="0"/>
              </a:rPr>
              <a:t>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сигурни</a:t>
            </a:r>
            <a:r>
              <a:rPr lang="ru-RU" sz="3600" dirty="0">
                <a:effectLst/>
                <a:latin typeface="Arial" panose="020B0604020202020204" pitchFamily="34" charset="0"/>
              </a:rPr>
              <a:t> в</a:t>
            </a:r>
            <a:br>
              <a:rPr lang="ru-RU" sz="3600" dirty="0"/>
            </a:br>
            <a:r>
              <a:rPr lang="ru-RU" sz="3600" dirty="0" err="1">
                <a:effectLst/>
                <a:latin typeface="Arial" panose="020B0604020202020204" pitchFamily="34" charset="0"/>
              </a:rPr>
              <a:t>коректната</a:t>
            </a:r>
            <a:r>
              <a:rPr lang="ru-RU" sz="3600" dirty="0">
                <a:effectLst/>
                <a:latin typeface="Arial" panose="020B0604020202020204" pitchFamily="34" charset="0"/>
              </a:rPr>
              <a:t> работа на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програмата</a:t>
            </a:r>
            <a:r>
              <a:rPr lang="ru-RU" sz="3600" dirty="0">
                <a:effectLst/>
                <a:latin typeface="Arial" panose="020B0604020202020204" pitchFamily="34" charset="0"/>
              </a:rPr>
              <a:t> Ви?</a:t>
            </a:r>
            <a:endParaRPr lang="en-US" sz="360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3600" dirty="0">
                <a:effectLst/>
                <a:latin typeface="Arial" panose="020B0604020202020204" pitchFamily="34" charset="0"/>
              </a:rPr>
              <a:t>Коя част от проекта Ви затрудни най-много?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 err="1">
                <a:effectLst/>
                <a:latin typeface="Arial" panose="020B0604020202020204" pitchFamily="34" charset="0"/>
              </a:rPr>
              <a:t>Какво</a:t>
            </a:r>
            <a:r>
              <a:rPr lang="ru-RU" sz="3600" dirty="0">
                <a:effectLst/>
                <a:latin typeface="Arial" panose="020B0604020202020204" pitchFamily="34" charset="0"/>
              </a:rPr>
              <a:t> ново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научихте</a:t>
            </a:r>
            <a:r>
              <a:rPr lang="ru-RU" sz="3600" dirty="0">
                <a:effectLst/>
                <a:latin typeface="Arial" panose="020B0604020202020204" pitchFamily="34" charset="0"/>
              </a:rPr>
              <a:t> при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разработката</a:t>
            </a:r>
            <a:r>
              <a:rPr lang="ru-RU" sz="3600" dirty="0">
                <a:effectLst/>
                <a:latin typeface="Arial" panose="020B0604020202020204" pitchFamily="34" charset="0"/>
              </a:rPr>
              <a:t> на проекта?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 err="1">
                <a:effectLst/>
                <a:latin typeface="Arial" panose="020B0604020202020204" pitchFamily="34" charset="0"/>
              </a:rPr>
              <a:t>Доволни</a:t>
            </a:r>
            <a:r>
              <a:rPr lang="ru-RU" sz="3600" dirty="0">
                <a:effectLst/>
                <a:latin typeface="Arial" panose="020B0604020202020204" pitchFamily="34" charset="0"/>
              </a:rPr>
              <a:t> ли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сте</a:t>
            </a:r>
            <a:r>
              <a:rPr lang="ru-RU" sz="3600" dirty="0">
                <a:effectLst/>
                <a:latin typeface="Arial" panose="020B0604020202020204" pitchFamily="34" charset="0"/>
              </a:rPr>
              <a:t> от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работата</a:t>
            </a:r>
            <a:r>
              <a:rPr lang="ru-RU" sz="3600" dirty="0">
                <a:effectLst/>
                <a:latin typeface="Arial" panose="020B0604020202020204" pitchFamily="34" charset="0"/>
              </a:rPr>
              <a:t> в </a:t>
            </a:r>
            <a:r>
              <a:rPr lang="ru-RU" sz="3600" dirty="0" err="1">
                <a:effectLst/>
                <a:latin typeface="Arial" panose="020B0604020202020204" pitchFamily="34" charset="0"/>
              </a:rPr>
              <a:t>екип</a:t>
            </a:r>
            <a:r>
              <a:rPr lang="ru-RU" sz="3600" dirty="0">
                <a:effectLst/>
                <a:latin typeface="Arial" panose="020B0604020202020204" pitchFamily="34" charset="0"/>
              </a:rPr>
              <a:t>?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50235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3F4BE3-E1D2-E7A1-FA46-A1EDE65D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19ADF4-862E-16A0-399C-A3442D30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696137"/>
            <a:ext cx="11406188" cy="4161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000" dirty="0"/>
              <a:t>Благодаря за Вниманието!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D19E32-51BC-731B-9F51-FE9906EF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470" y="5457470"/>
            <a:ext cx="140053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3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109</Words>
  <Application>Microsoft Office PowerPoint</Application>
  <PresentationFormat>Широк екран</PresentationFormat>
  <Paragraphs>14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Black Jack game</vt:lpstr>
      <vt:lpstr>Как са разпределени ролите?</vt:lpstr>
      <vt:lpstr>Black Jack 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 game</dc:title>
  <dc:creator>Viktor Hristov</dc:creator>
  <cp:lastModifiedBy>Antoan Atanasov</cp:lastModifiedBy>
  <cp:revision>11</cp:revision>
  <dcterms:created xsi:type="dcterms:W3CDTF">2023-01-09T15:38:35Z</dcterms:created>
  <dcterms:modified xsi:type="dcterms:W3CDTF">2023-01-12T18:00:11Z</dcterms:modified>
</cp:coreProperties>
</file>