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0"/>
    <p:restoredTop sz="9594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F9B3-42AA-0640-93CA-1586AAF9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5CE2-8A13-4B4A-B0BE-12B84DB7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49B3-428F-2B42-931E-784B07A7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F674-7638-C94A-8D20-E66ECE84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9356-9CCB-EB4D-987E-477DE0C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4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F957-EEFE-804A-B226-847F5D59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3D7CC-D0B9-6840-B81D-19CEDFF5D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41D0-C381-064D-A2F4-997E2124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4249-282C-1D48-B460-C928E08D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D7C8-4113-8F49-B6A2-435F448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476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3C386-4ED0-C146-A612-A5D02C2FD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14F4E-69F9-EF47-A692-18A46180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6247-27D7-B446-B9D0-5B5D9E4A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880A5-DBA8-E942-A16B-73D6290F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4CD9-DD26-AA45-ACDB-F8099573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572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title="Logo der Universität Kassel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3" y="248185"/>
            <a:ext cx="2830484" cy="816864"/>
          </a:xfrm>
          <a:prstGeom prst="rect">
            <a:avLst/>
          </a:prstGeom>
        </p:spPr>
      </p:pic>
      <p:cxnSp>
        <p:nvCxnSpPr>
          <p:cNvPr id="6" name="Gewinkelte Verbindung 5" descr="Das ist ein Gestaltungselement." title="Linie"/>
          <p:cNvCxnSpPr>
            <a:cxnSpLocks/>
          </p:cNvCxnSpPr>
          <p:nvPr userDrawn="1"/>
        </p:nvCxnSpPr>
        <p:spPr>
          <a:xfrm rot="5400000" flipH="1" flipV="1">
            <a:off x="2835871" y="-2026626"/>
            <a:ext cx="6876000" cy="10944000"/>
          </a:xfrm>
          <a:prstGeom prst="bentConnector3">
            <a:avLst/>
          </a:prstGeom>
          <a:ln w="19050">
            <a:solidFill>
              <a:srgbClr val="C030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B4EADE-A45C-E942-9BE0-19C0A19851FA}"/>
              </a:ext>
            </a:extLst>
          </p:cNvPr>
          <p:cNvSpPr/>
          <p:nvPr userDrawn="1"/>
        </p:nvSpPr>
        <p:spPr>
          <a:xfrm>
            <a:off x="11758571" y="403061"/>
            <a:ext cx="433429" cy="661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F6C90-A9FD-174F-B5DA-BBEEC79CBEE7}"/>
              </a:ext>
            </a:extLst>
          </p:cNvPr>
          <p:cNvSpPr/>
          <p:nvPr userDrawn="1"/>
        </p:nvSpPr>
        <p:spPr>
          <a:xfrm>
            <a:off x="11228623" y="8785"/>
            <a:ext cx="765164" cy="661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46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0677934" y="257173"/>
            <a:ext cx="67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/>
              <a:t> </a:t>
            </a:r>
            <a:r>
              <a:rPr lang="de-DE" sz="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Seite  </a:t>
            </a:r>
            <a:fld id="{5449781D-0448-42FD-A793-E618FAFBAD6B}" type="slidenum">
              <a:rPr lang="de-DE" sz="8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de-DE" sz="8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2" name="Grafik 11" title="Logo der Universität Kassel">
            <a:extLst>
              <a:ext uri="{FF2B5EF4-FFF2-40B4-BE49-F238E27FC236}">
                <a16:creationId xmlns:a16="http://schemas.microsoft.com/office/drawing/2014/main" id="{73A7582E-65F8-43CF-80C6-870B3B0A4E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98" y="6072275"/>
            <a:ext cx="1699953" cy="49045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78E5C49-52A7-D441-B016-1A937A6DF8E3}"/>
              </a:ext>
            </a:extLst>
          </p:cNvPr>
          <p:cNvCxnSpPr/>
          <p:nvPr userDrawn="1"/>
        </p:nvCxnSpPr>
        <p:spPr>
          <a:xfrm flipV="1">
            <a:off x="654996" y="681037"/>
            <a:ext cx="11537004" cy="9727"/>
          </a:xfrm>
          <a:prstGeom prst="line">
            <a:avLst/>
          </a:prstGeom>
          <a:ln w="19050">
            <a:solidFill>
              <a:srgbClr val="C030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8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6624-180A-444C-BFFE-73261C33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D46C-8215-8448-B21E-98E11A37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EA66-E660-2C4D-B711-8D56FCFD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67F2-15C9-2943-9E18-A28D3935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B566-3BF3-464D-B9F8-0DF0437A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96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755-2E0E-F44C-B2F6-70E7C449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EE2BC-403A-0946-BE77-1A19EE5F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3740-7E0B-4B48-B23D-CD5C08F8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A562-D0F7-9D45-BA5A-EB589E47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AFE5-2F97-9B4A-89D5-6DD0E8F6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82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A9CB-7F3C-9242-A700-37D004DF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365D-422F-C84E-A9DD-834BDB060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EA3BA-6C28-D746-A61B-8F2B8068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841D7-2D36-404D-9305-04EF90CD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05AF-81A1-1943-9304-9FA0A134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DB38-AC70-6D4E-8E82-CA91D101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471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820-F1FC-464E-80F4-4896BC6A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A397-FA0D-9C45-B73C-E9501987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A648C-B7A4-8245-B67F-514A0D32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508DB-5B5B-2346-AEF2-C4DD9DB2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4411F-9425-0C4A-889D-C10661B64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641EC-16DE-D246-AAB0-48C308B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4DA75-75BF-1F41-9CA2-319F963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2D09D-625F-DD4D-A5E5-AC758ADC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0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47D9-E5C7-684F-B1D4-E51544BC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3828-A5D9-9A46-B4BD-79498F22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2AFA3-A6E0-DA4B-B9A9-2615C58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7E538-BC9E-2341-83F7-F47C2D6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17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494D4-F460-314B-B23D-39DE876D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9E200-DBCC-634A-8E69-0B82D59B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1D61-E31C-1C44-9A78-8DCFE14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89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DFEC-7FBD-6F4C-BF5C-BED4E7F1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6D79-C050-CB40-AF47-1039994C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F0DE6-3D03-2F48-B8E9-E160D4556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D96B4-606C-2B41-B583-61E6B204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3801F-FCA8-3B40-9A47-0E5D12C3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6F40E-BF67-264A-9B76-49FD537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87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4EAC-EBD8-6A4E-8C22-0BF604F8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D8AB3-824C-D548-A044-57E63BA06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681F0-9AD2-3044-BB4B-9FD00D799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63A8F-FFC7-974D-9FC3-DCDB93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34731-FFC6-F847-AAE5-F370AA7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4352A-56C0-B347-B49B-AFD5BE32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F42-8A76-7C4B-A900-DDE388DC65A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966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7EF6A-8F59-CD44-AA86-E81ACF36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C2504-6E2C-9349-AB96-56DC762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F4ED-66FE-8C44-B713-A49BBFBCE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372E-8981-E547-A9AF-2FF74AE80659}" type="datetimeFigureOut">
              <a:t>29.09.21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5842-0312-A44D-8534-431D350E1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A376-22F5-4841-9931-E91F78BFA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5F42-8A76-7C4B-A900-DDE388DC65AF}" type="slidenum">
              <a:t>‹#›</a:t>
            </a:fld>
            <a:endParaRPr lang="en-DE"/>
          </a:p>
        </p:txBody>
      </p:sp>
      <p:pic>
        <p:nvPicPr>
          <p:cNvPr id="7" name="Grafik 16" title="Logo der Universität Kassel">
            <a:extLst>
              <a:ext uri="{FF2B5EF4-FFF2-40B4-BE49-F238E27FC236}">
                <a16:creationId xmlns:a16="http://schemas.microsoft.com/office/drawing/2014/main" id="{D57B4C1C-3E97-6D40-A7F4-A3203B1C5C8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98" y="6072275"/>
            <a:ext cx="1699953" cy="490451"/>
          </a:xfrm>
          <a:prstGeom prst="rect">
            <a:avLst/>
          </a:prstGeom>
        </p:spPr>
      </p:pic>
      <p:cxnSp>
        <p:nvCxnSpPr>
          <p:cNvPr id="8" name="Gerader Verbinder 4">
            <a:extLst>
              <a:ext uri="{FF2B5EF4-FFF2-40B4-BE49-F238E27FC236}">
                <a16:creationId xmlns:a16="http://schemas.microsoft.com/office/drawing/2014/main" id="{1A00CCDC-6084-8344-A554-B1EFAB36896F}"/>
              </a:ext>
            </a:extLst>
          </p:cNvPr>
          <p:cNvCxnSpPr/>
          <p:nvPr userDrawn="1"/>
        </p:nvCxnSpPr>
        <p:spPr>
          <a:xfrm>
            <a:off x="661481" y="-24218"/>
            <a:ext cx="0" cy="705255"/>
          </a:xfrm>
          <a:prstGeom prst="line">
            <a:avLst/>
          </a:prstGeom>
          <a:ln w="19050">
            <a:solidFill>
              <a:srgbClr val="C030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2AD83B1-D06A-434E-BC2D-1484DAE1DA08}"/>
              </a:ext>
            </a:extLst>
          </p:cNvPr>
          <p:cNvCxnSpPr/>
          <p:nvPr userDrawn="1"/>
        </p:nvCxnSpPr>
        <p:spPr>
          <a:xfrm flipV="1">
            <a:off x="654996" y="681037"/>
            <a:ext cx="11537004" cy="9727"/>
          </a:xfrm>
          <a:prstGeom prst="line">
            <a:avLst/>
          </a:prstGeom>
          <a:ln w="19050">
            <a:solidFill>
              <a:srgbClr val="C030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61BF-6AE8-5A44-8B0A-2A87F0D76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B27B4-BD24-284A-A5E2-272794525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58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Aleksej Chaichan</dc:creator>
  <cp:lastModifiedBy>Aleksej Chaichan</cp:lastModifiedBy>
  <cp:revision>11</cp:revision>
  <dcterms:created xsi:type="dcterms:W3CDTF">2021-09-29T13:08:28Z</dcterms:created>
  <dcterms:modified xsi:type="dcterms:W3CDTF">2021-09-29T13:38:04Z</dcterms:modified>
</cp:coreProperties>
</file>