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3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8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2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6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8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E4A1C-798D-4399-8059-D4007C0D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640" y="1075064"/>
            <a:ext cx="7543800" cy="2646752"/>
          </a:xfrm>
        </p:spPr>
        <p:txBody>
          <a:bodyPr/>
          <a:lstStyle/>
          <a:p>
            <a:r>
              <a:rPr lang="ru-RU" dirty="0"/>
              <a:t>Тест Тьюринга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FA0C49-5E72-4D27-8D3D-3F1B36C4A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5592" y="5013176"/>
            <a:ext cx="5072608" cy="1417712"/>
          </a:xfrm>
        </p:spPr>
        <p:txBody>
          <a:bodyPr>
            <a:normAutofit/>
          </a:bodyPr>
          <a:lstStyle/>
          <a:p>
            <a:pPr algn="r"/>
            <a:r>
              <a:rPr lang="ru-RU" sz="2800" dirty="0"/>
              <a:t>Шандыбина Виктория</a:t>
            </a:r>
          </a:p>
          <a:p>
            <a:pPr algn="r"/>
            <a:r>
              <a:rPr lang="ru-RU" sz="2800" dirty="0"/>
              <a:t>ИВТ, 1 курс</a:t>
            </a:r>
          </a:p>
        </p:txBody>
      </p:sp>
    </p:spTree>
    <p:extLst>
      <p:ext uri="{BB962C8B-B14F-4D97-AF65-F5344CB8AC3E}">
        <p14:creationId xmlns:p14="http://schemas.microsoft.com/office/powerpoint/2010/main" val="35775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F26C3-DB4E-4DC6-A64E-51BD057B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0648"/>
            <a:ext cx="7543800" cy="1450757"/>
          </a:xfrm>
        </p:spPr>
        <p:txBody>
          <a:bodyPr/>
          <a:lstStyle/>
          <a:p>
            <a:pPr algn="ctr"/>
            <a:r>
              <a:rPr lang="ru-RU" dirty="0"/>
              <a:t>Алан </a:t>
            </a:r>
            <a:r>
              <a:rPr lang="ru-RU" dirty="0" err="1"/>
              <a:t>Мэтисон</a:t>
            </a:r>
            <a:r>
              <a:rPr lang="ru-RU" dirty="0"/>
              <a:t> Тьюринг</a:t>
            </a:r>
          </a:p>
        </p:txBody>
      </p:sp>
      <p:pic>
        <p:nvPicPr>
          <p:cNvPr id="1026" name="Picture 2" descr="http://www.abc.net.au/radionational/image/4041956-3x2-600x400.jpg">
            <a:extLst>
              <a:ext uri="{FF2B5EF4-FFF2-40B4-BE49-F238E27FC236}">
                <a16:creationId xmlns:a16="http://schemas.microsoft.com/office/drawing/2014/main" id="{37C91BD2-73B5-402D-A581-E8ADF258D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9526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235A2-6259-4340-B3E0-2022C793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Тьюринг был неплохим спортсменом. </a:t>
            </a:r>
          </a:p>
        </p:txBody>
      </p:sp>
      <p:pic>
        <p:nvPicPr>
          <p:cNvPr id="2050" name="Picture 2" descr="история алана тьюринга">
            <a:extLst>
              <a:ext uri="{FF2B5EF4-FFF2-40B4-BE49-F238E27FC236}">
                <a16:creationId xmlns:a16="http://schemas.microsoft.com/office/drawing/2014/main" id="{647701D9-C633-46CC-B757-B6B709917E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330" y="1846263"/>
            <a:ext cx="63997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3AB35-EE82-43BB-895E-0654816E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 Тьюринга</a:t>
            </a:r>
          </a:p>
        </p:txBody>
      </p:sp>
      <p:pic>
        <p:nvPicPr>
          <p:cNvPr id="3074" name="Picture 2" descr="тест тьюринга цель теста">
            <a:extLst>
              <a:ext uri="{FF2B5EF4-FFF2-40B4-BE49-F238E27FC236}">
                <a16:creationId xmlns:a16="http://schemas.microsoft.com/office/drawing/2014/main" id="{0D065263-24D0-4D29-AC54-32C1E0116A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01" y="1846263"/>
            <a:ext cx="420284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1FBC3851-A8CB-4C93-8DD5-730B9CCD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03" y="1988840"/>
            <a:ext cx="4504076" cy="4022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78A160-7F02-4D8C-B8AB-5DDCD54C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77" y="2399099"/>
            <a:ext cx="4868044" cy="320220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B502301-A244-4EF7-B9D2-C85642E4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pPr algn="ctr"/>
            <a:r>
              <a:rPr lang="ru-RU" dirty="0"/>
              <a:t>Пример диалога с Евгением </a:t>
            </a:r>
            <a:r>
              <a:rPr lang="ru-RU" dirty="0" err="1"/>
              <a:t>Густманом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5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i-news.ru/wp-content/uploads/2016/01/AI.jpg">
            <a:extLst>
              <a:ext uri="{FF2B5EF4-FFF2-40B4-BE49-F238E27FC236}">
                <a16:creationId xmlns:a16="http://schemas.microsoft.com/office/drawing/2014/main" id="{B9E1DB8A-3906-493A-9CB6-42998146F9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997155" cy="43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1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93459-C1FD-4342-81AA-36B78A80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4098" name="Picture 2" descr="https://start-pix.com/wp-content/uploads/1211.jpg">
            <a:extLst>
              <a:ext uri="{FF2B5EF4-FFF2-40B4-BE49-F238E27FC236}">
                <a16:creationId xmlns:a16="http://schemas.microsoft.com/office/drawing/2014/main" id="{F290AAAB-BB99-44CE-99EC-C978F55DD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696743" cy="44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6211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27</Words>
  <Application>Microsoft Office PowerPoint</Application>
  <PresentationFormat>Экран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Тест Тьюринга</vt:lpstr>
      <vt:lpstr>Алан Мэтисон Тьюринг</vt:lpstr>
      <vt:lpstr>Тьюринг был неплохим спортсменом. </vt:lpstr>
      <vt:lpstr>Тест Тьюринга</vt:lpstr>
      <vt:lpstr>Пример диалога с Евгением Густманом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Тьюринга</dc:title>
  <dc:creator>Виктория Шандыбина</dc:creator>
  <cp:lastModifiedBy>Виктория Шандыбина</cp:lastModifiedBy>
  <cp:revision>3</cp:revision>
  <dcterms:created xsi:type="dcterms:W3CDTF">2018-05-03T15:15:04Z</dcterms:created>
  <dcterms:modified xsi:type="dcterms:W3CDTF">2018-05-03T16:31:50Z</dcterms:modified>
</cp:coreProperties>
</file>