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2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2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5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1B-2902-40BB-BAA3-15AB13135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Ада Лавлейс – первый программист.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87857E-9C6F-4B02-BB58-86F8EDC9A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551" y="4725144"/>
            <a:ext cx="5101209" cy="1645920"/>
          </a:xfrm>
        </p:spPr>
        <p:txBody>
          <a:bodyPr>
            <a:normAutofit/>
          </a:bodyPr>
          <a:lstStyle/>
          <a:p>
            <a:pPr algn="r"/>
            <a:r>
              <a:rPr lang="ru-RU" sz="2400" dirty="0"/>
              <a:t>ИВТ, 1 курс</a:t>
            </a:r>
          </a:p>
          <a:p>
            <a:pPr algn="r"/>
            <a:r>
              <a:rPr lang="ru-RU" sz="2400" dirty="0"/>
              <a:t>Шандыбина В.В.</a:t>
            </a:r>
          </a:p>
          <a:p>
            <a:pPr algn="r"/>
            <a:r>
              <a:rPr lang="ru-RU" sz="2400" dirty="0" err="1"/>
              <a:t>Цирулик</a:t>
            </a:r>
            <a:r>
              <a:rPr lang="ru-RU" sz="2400" dirty="0"/>
              <a:t> И.А.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20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C6A1-1BA1-4DB2-A78E-3AC3126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Ада </a:t>
            </a:r>
            <a:r>
              <a:rPr lang="ru-RU" b="1" dirty="0" err="1"/>
              <a:t>лавлейс</a:t>
            </a:r>
            <a:endParaRPr lang="ru-RU" dirty="0"/>
          </a:p>
        </p:txBody>
      </p:sp>
      <p:pic>
        <p:nvPicPr>
          <p:cNvPr id="4" name="Picture 2" descr="https://miridei.com/files/img/c/sucess-ideas/successful-stories/ada_lavleis.jpg">
            <a:extLst>
              <a:ext uri="{FF2B5EF4-FFF2-40B4-BE49-F238E27FC236}">
                <a16:creationId xmlns:a16="http://schemas.microsoft.com/office/drawing/2014/main" id="{11135634-EB19-4E99-A6E8-6EC46B25B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18" y="3781825"/>
            <a:ext cx="4130883" cy="2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-images-1.medium.com/max/1600/1*3lj5uvYoTGJj4aKkikEHHQ.jpeg">
            <a:extLst>
              <a:ext uri="{FF2B5EF4-FFF2-40B4-BE49-F238E27FC236}">
                <a16:creationId xmlns:a16="http://schemas.microsoft.com/office/drawing/2014/main" id="{4DA9DA0A-3B34-4A11-A43D-C257D2D6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09" y="2348880"/>
            <a:ext cx="676078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FAD00-B0F6-4B33-895B-E2C7E8E5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Машины </a:t>
            </a:r>
            <a:r>
              <a:rPr lang="ru-RU" dirty="0" err="1"/>
              <a:t>бэббиджа</a:t>
            </a:r>
            <a:endParaRPr lang="ru-RU" dirty="0"/>
          </a:p>
        </p:txBody>
      </p:sp>
      <p:pic>
        <p:nvPicPr>
          <p:cNvPr id="1026" name="Picture 2" descr="http://internetua.com/upload/tinymce/images2/%D0%92%D0%B8%D0%BA%D0%B0/20032015/%D0%B0%D0%BD%D0%B0%D0%BB%D0%B8%D1%82%D0%B8%D1%87%D0%B5%D1%81%D0%BA%D0%B0%D1%8F-%D0%BC%D0%B0%D1%88%D0%B8%D0%BD%D0%B0-%D0%B1%D0%B5%D0%B1%D0%B1%D0%B8%D0%B4%D0%B6%D0%B0.jpg">
            <a:extLst>
              <a:ext uri="{FF2B5EF4-FFF2-40B4-BE49-F238E27FC236}">
                <a16:creationId xmlns:a16="http://schemas.microsoft.com/office/drawing/2014/main" id="{7FCC02A1-8027-452E-A56E-FED805278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347055"/>
            <a:ext cx="3168352" cy="40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raph.power.nstu.ru/templates/static/graph/%D0%A1%D0%BB%D0%BE%D0%B2%D0%B0%D1%80%D1%8C_%D1%81%D0%BF%D1%80%D0%B0%D0%B2%D0%BE%D1%87%D0%BD%D0%B8%D0%BA_29.11/RIS/mashina_bebbidzha.jpg">
            <a:extLst>
              <a:ext uri="{FF2B5EF4-FFF2-40B4-BE49-F238E27FC236}">
                <a16:creationId xmlns:a16="http://schemas.microsoft.com/office/drawing/2014/main" id="{CED7FB69-E835-43DA-BCC4-3D6A2D74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762500" cy="40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2.staticflickr.com/6/5527/10615038094_c35ae5ba5d_b.jpg">
            <a:extLst>
              <a:ext uri="{FF2B5EF4-FFF2-40B4-BE49-F238E27FC236}">
                <a16:creationId xmlns:a16="http://schemas.microsoft.com/office/drawing/2014/main" id="{8F037C72-AAA9-4C51-A984-57C43C5B5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4" y="976329"/>
            <a:ext cx="8469460" cy="47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3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ис. 1. Ада Лавлейс – первая женщина-программист.">
            <a:extLst>
              <a:ext uri="{FF2B5EF4-FFF2-40B4-BE49-F238E27FC236}">
                <a16:creationId xmlns:a16="http://schemas.microsoft.com/office/drawing/2014/main" id="{F6F36E39-B9BB-4B8E-96DB-2520ABE67C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22120"/>
            <a:ext cx="8424936" cy="56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7663-01F0-42E9-86F0-1AF4C23A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098" name="Picture 2" descr="https://pp.userapi.com/c540100/v540100049/3d927/cjHicEqUs50.jpg">
            <a:extLst>
              <a:ext uri="{FF2B5EF4-FFF2-40B4-BE49-F238E27FC236}">
                <a16:creationId xmlns:a16="http://schemas.microsoft.com/office/drawing/2014/main" id="{1FE28C90-8869-43A8-A867-AABA16EE7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1" y="2276872"/>
            <a:ext cx="7570137" cy="42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830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51</TotalTime>
  <Words>28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Ада Лавлейс – первый программист.</vt:lpstr>
      <vt:lpstr>Ада лавлейс</vt:lpstr>
      <vt:lpstr>Машины бэббиджа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 Лавлейс – первый программист.</dc:title>
  <dc:creator>Виктория Шандыбина</dc:creator>
  <cp:lastModifiedBy>Виктория Шандыбина</cp:lastModifiedBy>
  <cp:revision>4</cp:revision>
  <dcterms:created xsi:type="dcterms:W3CDTF">2018-05-03T15:15:28Z</dcterms:created>
  <dcterms:modified xsi:type="dcterms:W3CDTF">2018-05-03T18:16:56Z</dcterms:modified>
</cp:coreProperties>
</file>