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>
          <a:gsLst>
            <a:gs pos="99000">
              <a:schemeClr val="tx2">
                <a:lumMod val="75000"/>
              </a:schemeClr>
            </a:gs>
            <a:gs pos="0">
              <a:schemeClr val="accent1">
                <a:lumMod val="7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pic>
        <p:nvPicPr>
          <p:cNvPr id="8" name="Picture 5" descr="C:\Documents and Settings\Administrator\Pulpit\logo pomaranczowe tl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8288"/>
            <a:ext cx="278606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10" name="Picture 19" descr="3 Quadrant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571999" y="3437476"/>
            <a:ext cx="417671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572000" y="2427157"/>
            <a:ext cx="4176464" cy="1019843"/>
          </a:xfrm>
        </p:spPr>
        <p:txBody>
          <a:bodyPr anchor="ctr"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562475" y="5132809"/>
            <a:ext cx="4186237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74830" y="4301480"/>
            <a:ext cx="4161446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ymbol zastępczy daty 6"/>
          <p:cNvSpPr>
            <a:spLocks noGrp="1"/>
          </p:cNvSpPr>
          <p:nvPr>
            <p:ph type="dt" sz="half" idx="13"/>
          </p:nvPr>
        </p:nvSpPr>
        <p:spPr>
          <a:xfrm>
            <a:off x="4562475" y="4781550"/>
            <a:ext cx="4173538" cy="2571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78AF98AC-E0A3-4C6B-90AE-A5889FA1EF41}" type="datetimeFigureOut">
              <a:rPr lang="ru-RU" smtClean="0"/>
              <a:t>20.11.2016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4108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AF98AC-E0A3-4C6B-90AE-A5889FA1EF4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F9BBF6-6432-4684-98D8-89DC3E893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AF98AC-E0A3-4C6B-90AE-A5889FA1EF4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F9BBF6-6432-4684-98D8-89DC3E893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-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8"/>
          <p:cNvSpPr/>
          <p:nvPr/>
        </p:nvSpPr>
        <p:spPr>
          <a:xfrm>
            <a:off x="0" y="6715125"/>
            <a:ext cx="9144000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4" name="Prostokąt 10"/>
          <p:cNvSpPr/>
          <p:nvPr/>
        </p:nvSpPr>
        <p:spPr>
          <a:xfrm>
            <a:off x="0" y="142875"/>
            <a:ext cx="214313" cy="64277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5" name="Picture 2" descr="F:\prezentacjav3\szblonu\kwadra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2875"/>
            <a:ext cx="88582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rostokąt 24"/>
          <p:cNvSpPr/>
          <p:nvPr/>
        </p:nvSpPr>
        <p:spPr>
          <a:xfrm flipH="1">
            <a:off x="5462588" y="2427288"/>
            <a:ext cx="280987" cy="15065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0" descr="3 Quadra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5848350" y="2891961"/>
            <a:ext cx="3095625" cy="576293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7252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7286625" y="6686550"/>
            <a:ext cx="1857375" cy="214313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sz="800" kern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17"/>
          </p:nvPr>
        </p:nvSpPr>
        <p:spPr>
          <a:xfrm>
            <a:off x="285719" y="386734"/>
            <a:ext cx="8723809" cy="553998"/>
          </a:xfrm>
          <a:prstGeom prst="rect">
            <a:avLst/>
          </a:prstGeom>
        </p:spPr>
        <p:txBody>
          <a:bodyPr anchor="b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17"/>
          <p:cNvSpPr>
            <a:spLocks noGrp="1"/>
          </p:cNvSpPr>
          <p:nvPr>
            <p:ph type="body" sz="quarter" idx="23"/>
          </p:nvPr>
        </p:nvSpPr>
        <p:spPr>
          <a:xfrm>
            <a:off x="285719" y="1032876"/>
            <a:ext cx="8705881" cy="1484234"/>
          </a:xfrm>
          <a:prstGeom prst="rect">
            <a:avLst/>
          </a:prstGeom>
          <a:noFill/>
        </p:spPr>
        <p:txBody>
          <a:bodyPr/>
          <a:lstStyle>
            <a:lvl1pPr>
              <a:buClr>
                <a:schemeClr val="accent4"/>
              </a:buClr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+mj-lt"/>
              </a:defRPr>
            </a:lvl2pPr>
            <a:lvl3pPr>
              <a:defRPr sz="1800">
                <a:solidFill>
                  <a:schemeClr val="tx1"/>
                </a:solidFill>
                <a:latin typeface="+mj-lt"/>
              </a:defRPr>
            </a:lvl3pPr>
            <a:lvl4pPr>
              <a:defRPr sz="1800"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Symbol zastępczy tekstu 43"/>
          <p:cNvSpPr>
            <a:spLocks noGrp="1"/>
          </p:cNvSpPr>
          <p:nvPr>
            <p:ph type="body" sz="quarter" idx="39"/>
          </p:nvPr>
        </p:nvSpPr>
        <p:spPr>
          <a:xfrm>
            <a:off x="285720" y="125597"/>
            <a:ext cx="3090321" cy="299295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="1" baseline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0"/>
          </p:nvPr>
        </p:nvSpPr>
        <p:spPr>
          <a:xfrm>
            <a:off x="3347864" y="125597"/>
            <a:ext cx="3724466" cy="299295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8493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7286625" y="6686550"/>
            <a:ext cx="1857375" cy="214313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sz="800" kern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Symbol zastępczy tekstu 43"/>
          <p:cNvSpPr>
            <a:spLocks noGrp="1"/>
          </p:cNvSpPr>
          <p:nvPr>
            <p:ph type="body" sz="quarter" idx="39"/>
          </p:nvPr>
        </p:nvSpPr>
        <p:spPr>
          <a:xfrm>
            <a:off x="285720" y="101713"/>
            <a:ext cx="3090321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="1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0"/>
          </p:nvPr>
        </p:nvSpPr>
        <p:spPr>
          <a:xfrm>
            <a:off x="3347864" y="101713"/>
            <a:ext cx="3724466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17"/>
          <p:cNvSpPr>
            <a:spLocks noGrp="1"/>
          </p:cNvSpPr>
          <p:nvPr>
            <p:ph type="body" sz="quarter" idx="17"/>
          </p:nvPr>
        </p:nvSpPr>
        <p:spPr>
          <a:xfrm>
            <a:off x="285720" y="334307"/>
            <a:ext cx="8724930" cy="607071"/>
          </a:xfrm>
          <a:prstGeom prst="rect">
            <a:avLst/>
          </a:prstGeom>
        </p:spPr>
        <p:txBody>
          <a:bodyPr anchor="b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3918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2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3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4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7286625" y="6686550"/>
            <a:ext cx="1857375" cy="214313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sz="800" kern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Symbol zastępczy tekstu 43"/>
          <p:cNvSpPr>
            <a:spLocks noGrp="1"/>
          </p:cNvSpPr>
          <p:nvPr>
            <p:ph type="body" sz="quarter" idx="39"/>
          </p:nvPr>
        </p:nvSpPr>
        <p:spPr>
          <a:xfrm>
            <a:off x="285720" y="101713"/>
            <a:ext cx="3090321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="1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Symbol zastępczy tekstu 43"/>
          <p:cNvSpPr>
            <a:spLocks noGrp="1"/>
          </p:cNvSpPr>
          <p:nvPr>
            <p:ph type="body" sz="quarter" idx="40"/>
          </p:nvPr>
        </p:nvSpPr>
        <p:spPr>
          <a:xfrm>
            <a:off x="3347864" y="101713"/>
            <a:ext cx="3724466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ymbol zastępczy tekstu 17"/>
          <p:cNvSpPr>
            <a:spLocks noGrp="1"/>
          </p:cNvSpPr>
          <p:nvPr>
            <p:ph type="body" sz="quarter" idx="17"/>
          </p:nvPr>
        </p:nvSpPr>
        <p:spPr>
          <a:xfrm>
            <a:off x="285719" y="334307"/>
            <a:ext cx="8715405" cy="607071"/>
          </a:xfrm>
          <a:prstGeom prst="rect">
            <a:avLst/>
          </a:prstGeom>
        </p:spPr>
        <p:txBody>
          <a:bodyPr anchor="b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620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7286625" y="6686550"/>
            <a:ext cx="1857375" cy="214313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sz="800" kern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34" name="Symbol zastępczy tekstu 43"/>
          <p:cNvSpPr>
            <a:spLocks noGrp="1"/>
          </p:cNvSpPr>
          <p:nvPr>
            <p:ph type="body" sz="quarter" idx="39"/>
          </p:nvPr>
        </p:nvSpPr>
        <p:spPr>
          <a:xfrm>
            <a:off x="285720" y="101713"/>
            <a:ext cx="3090321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="1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Symbol zastępczy tekstu 43"/>
          <p:cNvSpPr>
            <a:spLocks noGrp="1"/>
          </p:cNvSpPr>
          <p:nvPr>
            <p:ph type="body" sz="quarter" idx="40"/>
          </p:nvPr>
        </p:nvSpPr>
        <p:spPr>
          <a:xfrm>
            <a:off x="3347864" y="101713"/>
            <a:ext cx="3724466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17"/>
          <p:cNvSpPr>
            <a:spLocks noGrp="1"/>
          </p:cNvSpPr>
          <p:nvPr>
            <p:ph type="body" sz="quarter" idx="41"/>
          </p:nvPr>
        </p:nvSpPr>
        <p:spPr>
          <a:xfrm>
            <a:off x="285720" y="334307"/>
            <a:ext cx="8724930" cy="607071"/>
          </a:xfrm>
          <a:prstGeom prst="rect">
            <a:avLst/>
          </a:prstGeom>
        </p:spPr>
        <p:txBody>
          <a:bodyPr anchor="b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8614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7286625" y="6686550"/>
            <a:ext cx="1857375" cy="214313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sz="800" kern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39"/>
          </p:nvPr>
        </p:nvSpPr>
        <p:spPr>
          <a:xfrm>
            <a:off x="285720" y="101713"/>
            <a:ext cx="3090321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="1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Symbol zastępczy tekstu 43"/>
          <p:cNvSpPr>
            <a:spLocks noGrp="1"/>
          </p:cNvSpPr>
          <p:nvPr>
            <p:ph type="body" sz="quarter" idx="40"/>
          </p:nvPr>
        </p:nvSpPr>
        <p:spPr>
          <a:xfrm>
            <a:off x="3347864" y="101713"/>
            <a:ext cx="3724466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17"/>
          </p:nvPr>
        </p:nvSpPr>
        <p:spPr>
          <a:xfrm>
            <a:off x="285720" y="334307"/>
            <a:ext cx="8724930" cy="607071"/>
          </a:xfrm>
          <a:prstGeom prst="rect">
            <a:avLst/>
          </a:prstGeom>
        </p:spPr>
        <p:txBody>
          <a:bodyPr anchor="b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94991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7286625" y="6686550"/>
            <a:ext cx="1857375" cy="214313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sz="800" kern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39"/>
          </p:nvPr>
        </p:nvSpPr>
        <p:spPr>
          <a:xfrm>
            <a:off x="285720" y="101713"/>
            <a:ext cx="3090321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="1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0"/>
          </p:nvPr>
        </p:nvSpPr>
        <p:spPr>
          <a:xfrm>
            <a:off x="3347864" y="101713"/>
            <a:ext cx="3724466" cy="30698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Wingdings" pitchFamily="2" charset="2"/>
              <a:buChar char="v"/>
              <a:defRPr sz="1000">
                <a:latin typeface="Myriad Pro" pitchFamily="34" charset="0"/>
              </a:defRPr>
            </a:lvl2pPr>
            <a:lvl3pPr>
              <a:buFont typeface="Wingdings" pitchFamily="2" charset="2"/>
              <a:buChar char="v"/>
              <a:defRPr sz="1000">
                <a:latin typeface="Myriad Pro" pitchFamily="34" charset="0"/>
              </a:defRPr>
            </a:lvl3pPr>
            <a:lvl4pPr>
              <a:buFont typeface="Wingdings" pitchFamily="2" charset="2"/>
              <a:buChar char="v"/>
              <a:defRPr sz="1000">
                <a:latin typeface="Myriad Pro" pitchFamily="34" charset="0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17"/>
          </p:nvPr>
        </p:nvSpPr>
        <p:spPr>
          <a:xfrm>
            <a:off x="285719" y="334307"/>
            <a:ext cx="8734455" cy="607071"/>
          </a:xfrm>
          <a:prstGeom prst="rect">
            <a:avLst/>
          </a:prstGeom>
        </p:spPr>
        <p:txBody>
          <a:bodyPr anchor="b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11803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gradFill>
          <a:gsLst>
            <a:gs pos="99000">
              <a:schemeClr val="tx2">
                <a:lumMod val="75000"/>
              </a:schemeClr>
            </a:gs>
            <a:gs pos="0">
              <a:schemeClr val="accent1">
                <a:lumMod val="7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16" descr="prezentacja 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0" name="Podtytuł 2"/>
          <p:cNvSpPr txBox="1">
            <a:spLocks/>
          </p:cNvSpPr>
          <p:nvPr/>
        </p:nvSpPr>
        <p:spPr>
          <a:xfrm>
            <a:off x="2927350" y="2427288"/>
            <a:ext cx="1646238" cy="150653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 smtClean="0">
                <a:solidFill>
                  <a:srgbClr val="002060"/>
                </a:solidFill>
              </a:rPr>
              <a:t>Your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QR </a:t>
            </a:r>
            <a:r>
              <a:rPr lang="pl-PL" sz="2000" dirty="0" smtClean="0">
                <a:solidFill>
                  <a:srgbClr val="002060"/>
                </a:solidFill>
              </a:rPr>
              <a:t>Code</a:t>
            </a:r>
          </a:p>
        </p:txBody>
      </p:sp>
      <p:pic>
        <p:nvPicPr>
          <p:cNvPr id="11" name="Picture 18" descr="3 Quadran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7286625" y="6686550"/>
            <a:ext cx="1857375" cy="214313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5BB8FE-414C-4AFD-869C-4F6063C194CC}" type="slidenum">
              <a:rPr lang="pl-PL" sz="800" kern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l-PL" sz="800" kern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573404" y="2427158"/>
            <a:ext cx="4176713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24175" y="2419350"/>
            <a:ext cx="1647825" cy="1514475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16" name="Symbol zastępczy daty 6"/>
          <p:cNvSpPr>
            <a:spLocks noGrp="1"/>
          </p:cNvSpPr>
          <p:nvPr>
            <p:ph type="dt" sz="half" idx="16"/>
          </p:nvPr>
        </p:nvSpPr>
        <p:spPr>
          <a:xfrm>
            <a:off x="4600575" y="4695825"/>
            <a:ext cx="4135438" cy="258763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78AF98AC-E0A3-4C6B-90AE-A5889FA1EF41}" type="datetimeFigureOut">
              <a:rPr lang="ru-RU" smtClean="0"/>
              <a:t>20.11.2016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245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Prostokąt 10"/>
          <p:cNvSpPr/>
          <p:nvPr/>
        </p:nvSpPr>
        <p:spPr>
          <a:xfrm>
            <a:off x="0" y="142875"/>
            <a:ext cx="214313" cy="6516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20"/>
          <p:cNvSpPr/>
          <p:nvPr/>
        </p:nvSpPr>
        <p:spPr>
          <a:xfrm>
            <a:off x="214313" y="142875"/>
            <a:ext cx="8929687" cy="785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Prostokąt 20"/>
          <p:cNvSpPr/>
          <p:nvPr/>
        </p:nvSpPr>
        <p:spPr>
          <a:xfrm>
            <a:off x="214313" y="982663"/>
            <a:ext cx="8929687" cy="5678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1030" name="Title Placeholder 11"/>
          <p:cNvSpPr>
            <a:spLocks noGrp="1"/>
          </p:cNvSpPr>
          <p:nvPr>
            <p:ph type="title"/>
          </p:nvPr>
        </p:nvSpPr>
        <p:spPr bwMode="auto">
          <a:xfrm>
            <a:off x="284163" y="330200"/>
            <a:ext cx="869791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ru-RU" smtClean="0"/>
          </a:p>
        </p:txBody>
      </p:sp>
      <p:sp>
        <p:nvSpPr>
          <p:cNvPr id="1031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06475"/>
            <a:ext cx="869791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7" name="Prostokąt 18"/>
          <p:cNvSpPr/>
          <p:nvPr/>
        </p:nvSpPr>
        <p:spPr>
          <a:xfrm>
            <a:off x="0" y="6715125"/>
            <a:ext cx="9144000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dirty="0"/>
          </a:p>
        </p:txBody>
      </p:sp>
      <p:pic>
        <p:nvPicPr>
          <p:cNvPr id="1033" name="Picture 21" descr="3 Quadrants_whit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179388"/>
            <a:ext cx="5524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7286625" y="6686550"/>
            <a:ext cx="1857375" cy="214313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22EBD8A-8D11-4326-BD9E-B7BD4EE5E3DD}" type="slidenum">
              <a:rPr lang="pl-PL" sz="800" kern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l-PL" sz="800" kern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 pitchFamily="34" charset="0"/>
          <a:cs typeface="Arial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rgbClr val="F36F23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j-lt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rgbClr val="F36F23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cs typeface="Arial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j-lt"/>
          <a:cs typeface="Arial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j-lt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Arial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Hadoop: Cloudera distribution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26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6" y="692696"/>
            <a:ext cx="9011224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">
  <a:themeElements>
    <a:clrScheme name="Luxoft Colors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004281"/>
      </a:accent1>
      <a:accent2>
        <a:srgbClr val="296DAD"/>
      </a:accent2>
      <a:accent3>
        <a:srgbClr val="8D9BCE"/>
      </a:accent3>
      <a:accent4>
        <a:srgbClr val="F36F23"/>
      </a:accent4>
      <a:accent5>
        <a:srgbClr val="F78C5F"/>
      </a:accent5>
      <a:accent6>
        <a:srgbClr val="EE1C25"/>
      </a:accent6>
      <a:hlink>
        <a:srgbClr val="0000FF"/>
      </a:hlink>
      <a:folHlink>
        <a:srgbClr val="80008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</Template>
  <TotalTime>1</TotalTime>
  <Words>4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Luxoft</vt:lpstr>
      <vt:lpstr>Hadoop: Cloudera distribution</vt:lpstr>
      <vt:lpstr>PowerPoint Presentation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Hadoop: Cloudera distribution</dc:title>
  <dc:creator>Eugene</dc:creator>
  <cp:lastModifiedBy>Eugene</cp:lastModifiedBy>
  <cp:revision>1</cp:revision>
  <dcterms:created xsi:type="dcterms:W3CDTF">2016-11-20T19:35:08Z</dcterms:created>
  <dcterms:modified xsi:type="dcterms:W3CDTF">2016-11-20T19:36:47Z</dcterms:modified>
</cp:coreProperties>
</file>