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59" r:id="rId6"/>
    <p:sldId id="257" r:id="rId7"/>
    <p:sldId id="260" r:id="rId8"/>
    <p:sldId id="264" r:id="rId9"/>
    <p:sldId id="269" r:id="rId10"/>
    <p:sldId id="267" r:id="rId11"/>
    <p:sldId id="271" r:id="rId12"/>
    <p:sldId id="272" r:id="rId13"/>
    <p:sldId id="270" r:id="rId14"/>
    <p:sldId id="265" r:id="rId15"/>
    <p:sldId id="262" r:id="rId16"/>
    <p:sldId id="266" r:id="rId17"/>
    <p:sldId id="273" r:id="rId18"/>
    <p:sldId id="274" r:id="rId19"/>
    <p:sldId id="26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8C3F1-74B1-4AAA-AB1B-19F0C350A6A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2C68EE-0135-4E1C-A590-BA0BC55CD85C}">
      <dgm:prSet phldrT="[Text]" custT="1"/>
      <dgm:spPr/>
      <dgm:t>
        <a:bodyPr/>
        <a:lstStyle/>
        <a:p>
          <a:r>
            <a:rPr lang="en-US" sz="4400" dirty="0" smtClean="0"/>
            <a:t>MapReduce</a:t>
          </a:r>
          <a:endParaRPr lang="ru-RU" sz="5900" dirty="0"/>
        </a:p>
      </dgm:t>
    </dgm:pt>
    <dgm:pt modelId="{E60BE5FA-7C11-4A36-8C69-ABE77CD15CE8}" type="parTrans" cxnId="{57CFCDE2-464C-47D4-86B7-D05B4671BC4D}">
      <dgm:prSet/>
      <dgm:spPr/>
      <dgm:t>
        <a:bodyPr/>
        <a:lstStyle/>
        <a:p>
          <a:endParaRPr lang="ru-RU"/>
        </a:p>
      </dgm:t>
    </dgm:pt>
    <dgm:pt modelId="{2C5D66EE-9E05-4531-89A1-56847723F119}" type="sibTrans" cxnId="{57CFCDE2-464C-47D4-86B7-D05B4671BC4D}">
      <dgm:prSet/>
      <dgm:spPr/>
      <dgm:t>
        <a:bodyPr/>
        <a:lstStyle/>
        <a:p>
          <a:endParaRPr lang="ru-RU"/>
        </a:p>
      </dgm:t>
    </dgm:pt>
    <dgm:pt modelId="{BE0F6E7C-928D-4FAD-9725-5F6493208127}">
      <dgm:prSet phldrT="[Text]"/>
      <dgm:spPr/>
      <dgm:t>
        <a:bodyPr/>
        <a:lstStyle/>
        <a:p>
          <a:r>
            <a:rPr lang="ru-RU" dirty="0" smtClean="0"/>
            <a:t>Медленный, из-за необходимости сохранять  данные на диск между фазами и этапами (</a:t>
          </a:r>
          <a:r>
            <a:rPr lang="en-US" dirty="0" smtClean="0"/>
            <a:t>stage)</a:t>
          </a:r>
          <a:endParaRPr lang="ru-RU" dirty="0"/>
        </a:p>
      </dgm:t>
    </dgm:pt>
    <dgm:pt modelId="{0C875252-A023-416F-B66D-D03D321A2AB4}" type="parTrans" cxnId="{80CB447D-FD6F-431E-9D0F-ED2D8505F2F2}">
      <dgm:prSet/>
      <dgm:spPr/>
      <dgm:t>
        <a:bodyPr/>
        <a:lstStyle/>
        <a:p>
          <a:endParaRPr lang="ru-RU"/>
        </a:p>
      </dgm:t>
    </dgm:pt>
    <dgm:pt modelId="{7E832A66-7843-44B5-B6C5-B4973365808C}" type="sibTrans" cxnId="{80CB447D-FD6F-431E-9D0F-ED2D8505F2F2}">
      <dgm:prSet/>
      <dgm:spPr/>
      <dgm:t>
        <a:bodyPr/>
        <a:lstStyle/>
        <a:p>
          <a:endParaRPr lang="ru-RU"/>
        </a:p>
      </dgm:t>
    </dgm:pt>
    <dgm:pt modelId="{5A927145-6632-499B-95AC-E973F3527FAB}">
      <dgm:prSet phldrT="[Text]"/>
      <dgm:spPr/>
      <dgm:t>
        <a:bodyPr/>
        <a:lstStyle/>
        <a:p>
          <a:r>
            <a:rPr lang="ru-RU" dirty="0" smtClean="0"/>
            <a:t>Не гибкий и сложный в реализации</a:t>
          </a:r>
          <a:r>
            <a:rPr lang="en-US" dirty="0" smtClean="0"/>
            <a:t>: </a:t>
          </a:r>
          <a:r>
            <a:rPr lang="ru-RU" dirty="0" smtClean="0"/>
            <a:t>надо писать код для самых простых операций</a:t>
          </a:r>
          <a:endParaRPr lang="ru-RU" dirty="0"/>
        </a:p>
      </dgm:t>
    </dgm:pt>
    <dgm:pt modelId="{6CD13FF3-DC27-4169-9178-A2C5366C6294}" type="parTrans" cxnId="{41F5B0B1-245C-403A-B4E8-4884C2300224}">
      <dgm:prSet/>
      <dgm:spPr/>
      <dgm:t>
        <a:bodyPr/>
        <a:lstStyle/>
        <a:p>
          <a:endParaRPr lang="ru-RU"/>
        </a:p>
      </dgm:t>
    </dgm:pt>
    <dgm:pt modelId="{8599E7E9-0812-42AA-9A04-C2DCCA131D88}" type="sibTrans" cxnId="{41F5B0B1-245C-403A-B4E8-4884C2300224}">
      <dgm:prSet/>
      <dgm:spPr/>
      <dgm:t>
        <a:bodyPr/>
        <a:lstStyle/>
        <a:p>
          <a:endParaRPr lang="ru-RU"/>
        </a:p>
      </dgm:t>
    </dgm:pt>
    <dgm:pt modelId="{BEEC7140-3DE4-4EE8-8FCF-528C203E877E}">
      <dgm:prSet phldrT="[Text]" custT="1"/>
      <dgm:spPr/>
      <dgm:t>
        <a:bodyPr/>
        <a:lstStyle/>
        <a:p>
          <a:r>
            <a:rPr lang="en-US" sz="4800" dirty="0" smtClean="0"/>
            <a:t>Spark</a:t>
          </a:r>
          <a:endParaRPr lang="ru-RU" sz="6500" dirty="0"/>
        </a:p>
      </dgm:t>
    </dgm:pt>
    <dgm:pt modelId="{8A95A4C9-6A44-45F0-8961-E131DACCED92}" type="parTrans" cxnId="{93BF79CC-2554-41A3-83B4-B6156AA0F224}">
      <dgm:prSet/>
      <dgm:spPr/>
      <dgm:t>
        <a:bodyPr/>
        <a:lstStyle/>
        <a:p>
          <a:endParaRPr lang="ru-RU"/>
        </a:p>
      </dgm:t>
    </dgm:pt>
    <dgm:pt modelId="{28E410C8-BE41-42DA-9B9C-2BD35EC73254}" type="sibTrans" cxnId="{93BF79CC-2554-41A3-83B4-B6156AA0F224}">
      <dgm:prSet/>
      <dgm:spPr/>
      <dgm:t>
        <a:bodyPr/>
        <a:lstStyle/>
        <a:p>
          <a:endParaRPr lang="ru-RU"/>
        </a:p>
      </dgm:t>
    </dgm:pt>
    <dgm:pt modelId="{756D063B-2D3D-45A5-874B-385B871ABCA4}">
      <dgm:prSet phldrT="[Text]"/>
      <dgm:spPr/>
      <dgm:t>
        <a:bodyPr/>
        <a:lstStyle/>
        <a:p>
          <a:r>
            <a:rPr lang="ru-RU" dirty="0" smtClean="0"/>
            <a:t>Большую часть операций производит в памяти (пока ее хватает)</a:t>
          </a:r>
          <a:endParaRPr lang="ru-RU" dirty="0"/>
        </a:p>
      </dgm:t>
    </dgm:pt>
    <dgm:pt modelId="{D46CEB27-76AE-484C-A525-6AD89AD4E437}" type="parTrans" cxnId="{E651A5DF-DD1C-42D6-AFB1-B4D18C89538A}">
      <dgm:prSet/>
      <dgm:spPr/>
      <dgm:t>
        <a:bodyPr/>
        <a:lstStyle/>
        <a:p>
          <a:endParaRPr lang="ru-RU"/>
        </a:p>
      </dgm:t>
    </dgm:pt>
    <dgm:pt modelId="{8FA68F4F-2A85-42BF-904D-6762BF75D6FD}" type="sibTrans" cxnId="{E651A5DF-DD1C-42D6-AFB1-B4D18C89538A}">
      <dgm:prSet/>
      <dgm:spPr/>
      <dgm:t>
        <a:bodyPr/>
        <a:lstStyle/>
        <a:p>
          <a:endParaRPr lang="ru-RU"/>
        </a:p>
      </dgm:t>
    </dgm:pt>
    <dgm:pt modelId="{54BEE133-BA47-408B-B3C8-3BA14235D0A6}">
      <dgm:prSet phldrT="[Text]"/>
      <dgm:spPr/>
      <dgm:t>
        <a:bodyPr/>
        <a:lstStyle/>
        <a:p>
          <a:r>
            <a:rPr lang="ru-RU" dirty="0" smtClean="0"/>
            <a:t>Типовые операции (</a:t>
          </a:r>
          <a:r>
            <a:rPr lang="en-US" dirty="0" smtClean="0"/>
            <a:t>join, group by, </a:t>
          </a:r>
          <a:r>
            <a:rPr lang="en-US" dirty="0" err="1" smtClean="0"/>
            <a:t>flatMap</a:t>
          </a:r>
          <a:r>
            <a:rPr lang="en-US" dirty="0" smtClean="0"/>
            <a:t>) </a:t>
          </a:r>
          <a:r>
            <a:rPr lang="ru-RU" dirty="0" smtClean="0"/>
            <a:t>реализованы «из коробки»</a:t>
          </a:r>
          <a:endParaRPr lang="ru-RU" dirty="0"/>
        </a:p>
      </dgm:t>
    </dgm:pt>
    <dgm:pt modelId="{A0F7437B-0C77-40BB-9D14-1C0AA81DCE28}" type="parTrans" cxnId="{37C2FB85-C393-4ABA-859A-63148D378A38}">
      <dgm:prSet/>
      <dgm:spPr/>
      <dgm:t>
        <a:bodyPr/>
        <a:lstStyle/>
        <a:p>
          <a:endParaRPr lang="ru-RU"/>
        </a:p>
      </dgm:t>
    </dgm:pt>
    <dgm:pt modelId="{BA411F45-2167-4DC5-8353-47A922BD5CEA}" type="sibTrans" cxnId="{37C2FB85-C393-4ABA-859A-63148D378A38}">
      <dgm:prSet/>
      <dgm:spPr/>
      <dgm:t>
        <a:bodyPr/>
        <a:lstStyle/>
        <a:p>
          <a:endParaRPr lang="ru-RU"/>
        </a:p>
      </dgm:t>
    </dgm:pt>
    <dgm:pt modelId="{AE6DDCFA-20D0-49B1-AF3C-B2668BB17B69}">
      <dgm:prSet phldrT="[Text]"/>
      <dgm:spPr/>
      <dgm:t>
        <a:bodyPr/>
        <a:lstStyle/>
        <a:p>
          <a:r>
            <a:rPr lang="ru-RU" dirty="0" smtClean="0"/>
            <a:t>Привязан к </a:t>
          </a:r>
          <a:r>
            <a:rPr lang="en-US" dirty="0" smtClean="0"/>
            <a:t>Hadoop</a:t>
          </a:r>
          <a:endParaRPr lang="ru-RU" dirty="0"/>
        </a:p>
      </dgm:t>
    </dgm:pt>
    <dgm:pt modelId="{9FE9670B-29E2-4667-843D-01F8D58A8414}" type="parTrans" cxnId="{CDB841E6-7C69-4FCA-BC88-36D6DB6F3755}">
      <dgm:prSet/>
      <dgm:spPr/>
      <dgm:t>
        <a:bodyPr/>
        <a:lstStyle/>
        <a:p>
          <a:endParaRPr lang="ru-RU"/>
        </a:p>
      </dgm:t>
    </dgm:pt>
    <dgm:pt modelId="{801CF500-C793-4B47-AA95-0A84A9E2009D}" type="sibTrans" cxnId="{CDB841E6-7C69-4FCA-BC88-36D6DB6F3755}">
      <dgm:prSet/>
      <dgm:spPr/>
      <dgm:t>
        <a:bodyPr/>
        <a:lstStyle/>
        <a:p>
          <a:endParaRPr lang="ru-RU"/>
        </a:p>
      </dgm:t>
    </dgm:pt>
    <dgm:pt modelId="{0053D0F0-A975-4D5B-A3DC-D6BC97D91A38}">
      <dgm:prSet phldrT="[Text]"/>
      <dgm:spPr/>
      <dgm:t>
        <a:bodyPr/>
        <a:lstStyle/>
        <a:p>
          <a:r>
            <a:rPr lang="ru-RU" dirty="0" smtClean="0"/>
            <a:t>Может работать как через </a:t>
          </a:r>
          <a:r>
            <a:rPr lang="en-US" dirty="0" smtClean="0"/>
            <a:t>Hadoop (YARN), </a:t>
          </a:r>
          <a:r>
            <a:rPr lang="ru-RU" dirty="0" smtClean="0"/>
            <a:t>так и независимо</a:t>
          </a:r>
          <a:endParaRPr lang="ru-RU" dirty="0"/>
        </a:p>
      </dgm:t>
    </dgm:pt>
    <dgm:pt modelId="{E16EA8EB-3171-44F5-9521-C988449C1577}" type="parTrans" cxnId="{64D2EAA5-A7A4-4011-B9AA-29D2AD4417DD}">
      <dgm:prSet/>
      <dgm:spPr/>
      <dgm:t>
        <a:bodyPr/>
        <a:lstStyle/>
        <a:p>
          <a:endParaRPr lang="ru-RU"/>
        </a:p>
      </dgm:t>
    </dgm:pt>
    <dgm:pt modelId="{C59E5491-60A1-4E6E-8A56-B0CCA8B76CB6}" type="sibTrans" cxnId="{64D2EAA5-A7A4-4011-B9AA-29D2AD4417DD}">
      <dgm:prSet/>
      <dgm:spPr/>
      <dgm:t>
        <a:bodyPr/>
        <a:lstStyle/>
        <a:p>
          <a:endParaRPr lang="ru-RU"/>
        </a:p>
      </dgm:t>
    </dgm:pt>
    <dgm:pt modelId="{DC17ED84-2BCE-4C8F-9F71-5C24CF6982CA}" type="pres">
      <dgm:prSet presAssocID="{14B8C3F1-74B1-4AAA-AB1B-19F0C350A6A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997445-59C6-4AB8-98A2-A8D852DC6D6E}" type="pres">
      <dgm:prSet presAssocID="{7A2C68EE-0135-4E1C-A590-BA0BC55CD85C}" presName="compNode" presStyleCnt="0"/>
      <dgm:spPr/>
    </dgm:pt>
    <dgm:pt modelId="{FE2F4B8F-0623-429A-9074-479802DFECA2}" type="pres">
      <dgm:prSet presAssocID="{7A2C68EE-0135-4E1C-A590-BA0BC55CD85C}" presName="aNode" presStyleLbl="bgShp" presStyleIdx="0" presStyleCnt="2"/>
      <dgm:spPr/>
      <dgm:t>
        <a:bodyPr/>
        <a:lstStyle/>
        <a:p>
          <a:endParaRPr lang="ru-RU"/>
        </a:p>
      </dgm:t>
    </dgm:pt>
    <dgm:pt modelId="{F5E3C204-8D0D-421F-A9A7-FCEB01C6BB7F}" type="pres">
      <dgm:prSet presAssocID="{7A2C68EE-0135-4E1C-A590-BA0BC55CD85C}" presName="textNode" presStyleLbl="bgShp" presStyleIdx="0" presStyleCnt="2"/>
      <dgm:spPr/>
      <dgm:t>
        <a:bodyPr/>
        <a:lstStyle/>
        <a:p>
          <a:endParaRPr lang="ru-RU"/>
        </a:p>
      </dgm:t>
    </dgm:pt>
    <dgm:pt modelId="{94D8460D-CD2F-481C-85DF-CEA827718B3E}" type="pres">
      <dgm:prSet presAssocID="{7A2C68EE-0135-4E1C-A590-BA0BC55CD85C}" presName="compChildNode" presStyleCnt="0"/>
      <dgm:spPr/>
    </dgm:pt>
    <dgm:pt modelId="{9A223D15-240F-4990-98FC-0D86499BB947}" type="pres">
      <dgm:prSet presAssocID="{7A2C68EE-0135-4E1C-A590-BA0BC55CD85C}" presName="theInnerList" presStyleCnt="0"/>
      <dgm:spPr/>
    </dgm:pt>
    <dgm:pt modelId="{6964AF48-1BAF-4C13-95FA-7D18073BF396}" type="pres">
      <dgm:prSet presAssocID="{BE0F6E7C-928D-4FAD-9725-5F6493208127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5FE0B3-46D0-4CD2-8CE6-40512A8A2F25}" type="pres">
      <dgm:prSet presAssocID="{BE0F6E7C-928D-4FAD-9725-5F6493208127}" presName="aSpace2" presStyleCnt="0"/>
      <dgm:spPr/>
    </dgm:pt>
    <dgm:pt modelId="{9908A6FA-A6B0-4639-96CF-6AB06B074BDF}" type="pres">
      <dgm:prSet presAssocID="{5A927145-6632-499B-95AC-E973F3527FA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FC9A8E-DFDF-4EDF-9C80-9F0314A7606A}" type="pres">
      <dgm:prSet presAssocID="{5A927145-6632-499B-95AC-E973F3527FAB}" presName="aSpace2" presStyleCnt="0"/>
      <dgm:spPr/>
    </dgm:pt>
    <dgm:pt modelId="{3FE988A7-0AF1-4FFB-BDBC-7D3742A51F72}" type="pres">
      <dgm:prSet presAssocID="{AE6DDCFA-20D0-49B1-AF3C-B2668BB17B6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C513CE-9377-48B6-94E2-C4A1A1FEEA6A}" type="pres">
      <dgm:prSet presAssocID="{7A2C68EE-0135-4E1C-A590-BA0BC55CD85C}" presName="aSpace" presStyleCnt="0"/>
      <dgm:spPr/>
    </dgm:pt>
    <dgm:pt modelId="{E2A60499-DD3F-4975-90E8-F5C290BCD545}" type="pres">
      <dgm:prSet presAssocID="{BEEC7140-3DE4-4EE8-8FCF-528C203E877E}" presName="compNode" presStyleCnt="0"/>
      <dgm:spPr/>
    </dgm:pt>
    <dgm:pt modelId="{5C68B81A-34B7-4E36-B51A-438C8B6556B4}" type="pres">
      <dgm:prSet presAssocID="{BEEC7140-3DE4-4EE8-8FCF-528C203E877E}" presName="aNode" presStyleLbl="bgShp" presStyleIdx="1" presStyleCnt="2"/>
      <dgm:spPr/>
      <dgm:t>
        <a:bodyPr/>
        <a:lstStyle/>
        <a:p>
          <a:endParaRPr lang="ru-RU"/>
        </a:p>
      </dgm:t>
    </dgm:pt>
    <dgm:pt modelId="{F943825E-F194-45D9-8B6A-CF570E12640A}" type="pres">
      <dgm:prSet presAssocID="{BEEC7140-3DE4-4EE8-8FCF-528C203E877E}" presName="textNode" presStyleLbl="bgShp" presStyleIdx="1" presStyleCnt="2"/>
      <dgm:spPr/>
      <dgm:t>
        <a:bodyPr/>
        <a:lstStyle/>
        <a:p>
          <a:endParaRPr lang="ru-RU"/>
        </a:p>
      </dgm:t>
    </dgm:pt>
    <dgm:pt modelId="{8EECB5B0-6694-4BCB-8FDA-F028442C8206}" type="pres">
      <dgm:prSet presAssocID="{BEEC7140-3DE4-4EE8-8FCF-528C203E877E}" presName="compChildNode" presStyleCnt="0"/>
      <dgm:spPr/>
    </dgm:pt>
    <dgm:pt modelId="{A21F2D49-325C-433D-91DE-C63CA011EF66}" type="pres">
      <dgm:prSet presAssocID="{BEEC7140-3DE4-4EE8-8FCF-528C203E877E}" presName="theInnerList" presStyleCnt="0"/>
      <dgm:spPr/>
    </dgm:pt>
    <dgm:pt modelId="{5C4439CA-394F-4EC4-8853-A8EC5A5FDEE6}" type="pres">
      <dgm:prSet presAssocID="{756D063B-2D3D-45A5-874B-385B871ABCA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F786F6-755F-497F-B990-7AD1EB3EB599}" type="pres">
      <dgm:prSet presAssocID="{756D063B-2D3D-45A5-874B-385B871ABCA4}" presName="aSpace2" presStyleCnt="0"/>
      <dgm:spPr/>
    </dgm:pt>
    <dgm:pt modelId="{90A361BF-074C-4764-96E5-352525BFBDBF}" type="pres">
      <dgm:prSet presAssocID="{54BEE133-BA47-408B-B3C8-3BA14235D0A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4D005-7F9C-40BE-A60F-E516C0086902}" type="pres">
      <dgm:prSet presAssocID="{54BEE133-BA47-408B-B3C8-3BA14235D0A6}" presName="aSpace2" presStyleCnt="0"/>
      <dgm:spPr/>
    </dgm:pt>
    <dgm:pt modelId="{12F4FA46-289F-48F6-8A27-EA6D6E674767}" type="pres">
      <dgm:prSet presAssocID="{0053D0F0-A975-4D5B-A3DC-D6BC97D91A3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2A4EC77-0EA6-458D-9EA0-B1957866B978}" type="presOf" srcId="{AE6DDCFA-20D0-49B1-AF3C-B2668BB17B69}" destId="{3FE988A7-0AF1-4FFB-BDBC-7D3742A51F72}" srcOrd="0" destOrd="0" presId="urn:microsoft.com/office/officeart/2005/8/layout/lProcess2"/>
    <dgm:cxn modelId="{BC459113-0EFF-41BB-81C1-CD939C37B327}" type="presOf" srcId="{7A2C68EE-0135-4E1C-A590-BA0BC55CD85C}" destId="{F5E3C204-8D0D-421F-A9A7-FCEB01C6BB7F}" srcOrd="1" destOrd="0" presId="urn:microsoft.com/office/officeart/2005/8/layout/lProcess2"/>
    <dgm:cxn modelId="{B82F3DD1-5071-4981-A241-C93CE0815FA1}" type="presOf" srcId="{7A2C68EE-0135-4E1C-A590-BA0BC55CD85C}" destId="{FE2F4B8F-0623-429A-9074-479802DFECA2}" srcOrd="0" destOrd="0" presId="urn:microsoft.com/office/officeart/2005/8/layout/lProcess2"/>
    <dgm:cxn modelId="{95851A78-5ECB-45FF-B584-1F1283C603A5}" type="presOf" srcId="{0053D0F0-A975-4D5B-A3DC-D6BC97D91A38}" destId="{12F4FA46-289F-48F6-8A27-EA6D6E674767}" srcOrd="0" destOrd="0" presId="urn:microsoft.com/office/officeart/2005/8/layout/lProcess2"/>
    <dgm:cxn modelId="{37C2FB85-C393-4ABA-859A-63148D378A38}" srcId="{BEEC7140-3DE4-4EE8-8FCF-528C203E877E}" destId="{54BEE133-BA47-408B-B3C8-3BA14235D0A6}" srcOrd="1" destOrd="0" parTransId="{A0F7437B-0C77-40BB-9D14-1C0AA81DCE28}" sibTransId="{BA411F45-2167-4DC5-8353-47A922BD5CEA}"/>
    <dgm:cxn modelId="{E651A5DF-DD1C-42D6-AFB1-B4D18C89538A}" srcId="{BEEC7140-3DE4-4EE8-8FCF-528C203E877E}" destId="{756D063B-2D3D-45A5-874B-385B871ABCA4}" srcOrd="0" destOrd="0" parTransId="{D46CEB27-76AE-484C-A525-6AD89AD4E437}" sibTransId="{8FA68F4F-2A85-42BF-904D-6762BF75D6FD}"/>
    <dgm:cxn modelId="{CDB841E6-7C69-4FCA-BC88-36D6DB6F3755}" srcId="{7A2C68EE-0135-4E1C-A590-BA0BC55CD85C}" destId="{AE6DDCFA-20D0-49B1-AF3C-B2668BB17B69}" srcOrd="2" destOrd="0" parTransId="{9FE9670B-29E2-4667-843D-01F8D58A8414}" sibTransId="{801CF500-C793-4B47-AA95-0A84A9E2009D}"/>
    <dgm:cxn modelId="{48146D55-EE1C-442E-BD8D-66935E7C7F38}" type="presOf" srcId="{BEEC7140-3DE4-4EE8-8FCF-528C203E877E}" destId="{F943825E-F194-45D9-8B6A-CF570E12640A}" srcOrd="1" destOrd="0" presId="urn:microsoft.com/office/officeart/2005/8/layout/lProcess2"/>
    <dgm:cxn modelId="{03D85D5F-D260-401A-996B-D4BA3F997467}" type="presOf" srcId="{14B8C3F1-74B1-4AAA-AB1B-19F0C350A6A5}" destId="{DC17ED84-2BCE-4C8F-9F71-5C24CF6982CA}" srcOrd="0" destOrd="0" presId="urn:microsoft.com/office/officeart/2005/8/layout/lProcess2"/>
    <dgm:cxn modelId="{93BF79CC-2554-41A3-83B4-B6156AA0F224}" srcId="{14B8C3F1-74B1-4AAA-AB1B-19F0C350A6A5}" destId="{BEEC7140-3DE4-4EE8-8FCF-528C203E877E}" srcOrd="1" destOrd="0" parTransId="{8A95A4C9-6A44-45F0-8961-E131DACCED92}" sibTransId="{28E410C8-BE41-42DA-9B9C-2BD35EC73254}"/>
    <dgm:cxn modelId="{C8201829-5E47-4E38-9562-936CDB4F32EE}" type="presOf" srcId="{5A927145-6632-499B-95AC-E973F3527FAB}" destId="{9908A6FA-A6B0-4639-96CF-6AB06B074BDF}" srcOrd="0" destOrd="0" presId="urn:microsoft.com/office/officeart/2005/8/layout/lProcess2"/>
    <dgm:cxn modelId="{41F5B0B1-245C-403A-B4E8-4884C2300224}" srcId="{7A2C68EE-0135-4E1C-A590-BA0BC55CD85C}" destId="{5A927145-6632-499B-95AC-E973F3527FAB}" srcOrd="1" destOrd="0" parTransId="{6CD13FF3-DC27-4169-9178-A2C5366C6294}" sibTransId="{8599E7E9-0812-42AA-9A04-C2DCCA131D88}"/>
    <dgm:cxn modelId="{BF3F6961-4C6B-471C-A73D-FFEA2C7F6D2B}" type="presOf" srcId="{756D063B-2D3D-45A5-874B-385B871ABCA4}" destId="{5C4439CA-394F-4EC4-8853-A8EC5A5FDEE6}" srcOrd="0" destOrd="0" presId="urn:microsoft.com/office/officeart/2005/8/layout/lProcess2"/>
    <dgm:cxn modelId="{57CFCDE2-464C-47D4-86B7-D05B4671BC4D}" srcId="{14B8C3F1-74B1-4AAA-AB1B-19F0C350A6A5}" destId="{7A2C68EE-0135-4E1C-A590-BA0BC55CD85C}" srcOrd="0" destOrd="0" parTransId="{E60BE5FA-7C11-4A36-8C69-ABE77CD15CE8}" sibTransId="{2C5D66EE-9E05-4531-89A1-56847723F119}"/>
    <dgm:cxn modelId="{80CB447D-FD6F-431E-9D0F-ED2D8505F2F2}" srcId="{7A2C68EE-0135-4E1C-A590-BA0BC55CD85C}" destId="{BE0F6E7C-928D-4FAD-9725-5F6493208127}" srcOrd="0" destOrd="0" parTransId="{0C875252-A023-416F-B66D-D03D321A2AB4}" sibTransId="{7E832A66-7843-44B5-B6C5-B4973365808C}"/>
    <dgm:cxn modelId="{26E90973-F571-4886-8456-6E6432006086}" type="presOf" srcId="{BEEC7140-3DE4-4EE8-8FCF-528C203E877E}" destId="{5C68B81A-34B7-4E36-B51A-438C8B6556B4}" srcOrd="0" destOrd="0" presId="urn:microsoft.com/office/officeart/2005/8/layout/lProcess2"/>
    <dgm:cxn modelId="{64D2EAA5-A7A4-4011-B9AA-29D2AD4417DD}" srcId="{BEEC7140-3DE4-4EE8-8FCF-528C203E877E}" destId="{0053D0F0-A975-4D5B-A3DC-D6BC97D91A38}" srcOrd="2" destOrd="0" parTransId="{E16EA8EB-3171-44F5-9521-C988449C1577}" sibTransId="{C59E5491-60A1-4E6E-8A56-B0CCA8B76CB6}"/>
    <dgm:cxn modelId="{DAAF018C-9CCD-4A84-B9AE-F2B61740E522}" type="presOf" srcId="{54BEE133-BA47-408B-B3C8-3BA14235D0A6}" destId="{90A361BF-074C-4764-96E5-352525BFBDBF}" srcOrd="0" destOrd="0" presId="urn:microsoft.com/office/officeart/2005/8/layout/lProcess2"/>
    <dgm:cxn modelId="{27A2A77D-28F3-48C8-A84A-B9A7D61F6CB4}" type="presOf" srcId="{BE0F6E7C-928D-4FAD-9725-5F6493208127}" destId="{6964AF48-1BAF-4C13-95FA-7D18073BF396}" srcOrd="0" destOrd="0" presId="urn:microsoft.com/office/officeart/2005/8/layout/lProcess2"/>
    <dgm:cxn modelId="{4B640EB9-E3EB-43C6-84A2-A0D563B1406C}" type="presParOf" srcId="{DC17ED84-2BCE-4C8F-9F71-5C24CF6982CA}" destId="{38997445-59C6-4AB8-98A2-A8D852DC6D6E}" srcOrd="0" destOrd="0" presId="urn:microsoft.com/office/officeart/2005/8/layout/lProcess2"/>
    <dgm:cxn modelId="{1D22BB1F-CD2F-4DCF-B485-D166A8BAADF9}" type="presParOf" srcId="{38997445-59C6-4AB8-98A2-A8D852DC6D6E}" destId="{FE2F4B8F-0623-429A-9074-479802DFECA2}" srcOrd="0" destOrd="0" presId="urn:microsoft.com/office/officeart/2005/8/layout/lProcess2"/>
    <dgm:cxn modelId="{DF5D84BD-4D64-44C2-AD86-3C4F788558F4}" type="presParOf" srcId="{38997445-59C6-4AB8-98A2-A8D852DC6D6E}" destId="{F5E3C204-8D0D-421F-A9A7-FCEB01C6BB7F}" srcOrd="1" destOrd="0" presId="urn:microsoft.com/office/officeart/2005/8/layout/lProcess2"/>
    <dgm:cxn modelId="{7BC096D2-39AD-4A90-BEBB-C928141D3BF2}" type="presParOf" srcId="{38997445-59C6-4AB8-98A2-A8D852DC6D6E}" destId="{94D8460D-CD2F-481C-85DF-CEA827718B3E}" srcOrd="2" destOrd="0" presId="urn:microsoft.com/office/officeart/2005/8/layout/lProcess2"/>
    <dgm:cxn modelId="{F9F838D3-C419-4AFE-BD60-486F05C16535}" type="presParOf" srcId="{94D8460D-CD2F-481C-85DF-CEA827718B3E}" destId="{9A223D15-240F-4990-98FC-0D86499BB947}" srcOrd="0" destOrd="0" presId="urn:microsoft.com/office/officeart/2005/8/layout/lProcess2"/>
    <dgm:cxn modelId="{4E758CC7-BF61-4B3E-9D91-25C84BB29DD5}" type="presParOf" srcId="{9A223D15-240F-4990-98FC-0D86499BB947}" destId="{6964AF48-1BAF-4C13-95FA-7D18073BF396}" srcOrd="0" destOrd="0" presId="urn:microsoft.com/office/officeart/2005/8/layout/lProcess2"/>
    <dgm:cxn modelId="{D4408921-67F7-457C-A49F-0669746B0D01}" type="presParOf" srcId="{9A223D15-240F-4990-98FC-0D86499BB947}" destId="{B25FE0B3-46D0-4CD2-8CE6-40512A8A2F25}" srcOrd="1" destOrd="0" presId="urn:microsoft.com/office/officeart/2005/8/layout/lProcess2"/>
    <dgm:cxn modelId="{D30E88A2-60B4-4E36-A8EA-78732F4D47D0}" type="presParOf" srcId="{9A223D15-240F-4990-98FC-0D86499BB947}" destId="{9908A6FA-A6B0-4639-96CF-6AB06B074BDF}" srcOrd="2" destOrd="0" presId="urn:microsoft.com/office/officeart/2005/8/layout/lProcess2"/>
    <dgm:cxn modelId="{EDB59F48-A6F7-4D3C-8008-7100A67B8E3A}" type="presParOf" srcId="{9A223D15-240F-4990-98FC-0D86499BB947}" destId="{97FC9A8E-DFDF-4EDF-9C80-9F0314A7606A}" srcOrd="3" destOrd="0" presId="urn:microsoft.com/office/officeart/2005/8/layout/lProcess2"/>
    <dgm:cxn modelId="{F8959A37-AC05-4426-9E8C-35E3F74C52EE}" type="presParOf" srcId="{9A223D15-240F-4990-98FC-0D86499BB947}" destId="{3FE988A7-0AF1-4FFB-BDBC-7D3742A51F72}" srcOrd="4" destOrd="0" presId="urn:microsoft.com/office/officeart/2005/8/layout/lProcess2"/>
    <dgm:cxn modelId="{15B87348-3CC0-4172-A43E-3091183A4AAB}" type="presParOf" srcId="{DC17ED84-2BCE-4C8F-9F71-5C24CF6982CA}" destId="{93C513CE-9377-48B6-94E2-C4A1A1FEEA6A}" srcOrd="1" destOrd="0" presId="urn:microsoft.com/office/officeart/2005/8/layout/lProcess2"/>
    <dgm:cxn modelId="{C7ACE4F4-5509-49F3-AAED-D39AC02C9844}" type="presParOf" srcId="{DC17ED84-2BCE-4C8F-9F71-5C24CF6982CA}" destId="{E2A60499-DD3F-4975-90E8-F5C290BCD545}" srcOrd="2" destOrd="0" presId="urn:microsoft.com/office/officeart/2005/8/layout/lProcess2"/>
    <dgm:cxn modelId="{4795A566-FC8F-4495-B40B-9D82DDF3D712}" type="presParOf" srcId="{E2A60499-DD3F-4975-90E8-F5C290BCD545}" destId="{5C68B81A-34B7-4E36-B51A-438C8B6556B4}" srcOrd="0" destOrd="0" presId="urn:microsoft.com/office/officeart/2005/8/layout/lProcess2"/>
    <dgm:cxn modelId="{58AA48B9-86E7-4E89-8EFA-991E05BE4C51}" type="presParOf" srcId="{E2A60499-DD3F-4975-90E8-F5C290BCD545}" destId="{F943825E-F194-45D9-8B6A-CF570E12640A}" srcOrd="1" destOrd="0" presId="urn:microsoft.com/office/officeart/2005/8/layout/lProcess2"/>
    <dgm:cxn modelId="{F4BCC276-597C-4906-90C7-251B554123EC}" type="presParOf" srcId="{E2A60499-DD3F-4975-90E8-F5C290BCD545}" destId="{8EECB5B0-6694-4BCB-8FDA-F028442C8206}" srcOrd="2" destOrd="0" presId="urn:microsoft.com/office/officeart/2005/8/layout/lProcess2"/>
    <dgm:cxn modelId="{3C286C20-FBAC-4E14-9120-1D6C5B12B830}" type="presParOf" srcId="{8EECB5B0-6694-4BCB-8FDA-F028442C8206}" destId="{A21F2D49-325C-433D-91DE-C63CA011EF66}" srcOrd="0" destOrd="0" presId="urn:microsoft.com/office/officeart/2005/8/layout/lProcess2"/>
    <dgm:cxn modelId="{D9ABCAA0-4DDA-436A-96B1-0E175B6F3D20}" type="presParOf" srcId="{A21F2D49-325C-433D-91DE-C63CA011EF66}" destId="{5C4439CA-394F-4EC4-8853-A8EC5A5FDEE6}" srcOrd="0" destOrd="0" presId="urn:microsoft.com/office/officeart/2005/8/layout/lProcess2"/>
    <dgm:cxn modelId="{D6B9BB34-5918-452A-875E-7F9BA297FE00}" type="presParOf" srcId="{A21F2D49-325C-433D-91DE-C63CA011EF66}" destId="{83F786F6-755F-497F-B990-7AD1EB3EB599}" srcOrd="1" destOrd="0" presId="urn:microsoft.com/office/officeart/2005/8/layout/lProcess2"/>
    <dgm:cxn modelId="{99FFC5F7-E2C2-4789-9FBB-48467097FDC1}" type="presParOf" srcId="{A21F2D49-325C-433D-91DE-C63CA011EF66}" destId="{90A361BF-074C-4764-96E5-352525BFBDBF}" srcOrd="2" destOrd="0" presId="urn:microsoft.com/office/officeart/2005/8/layout/lProcess2"/>
    <dgm:cxn modelId="{28BA2968-6269-4B41-9851-A52DE56F37BA}" type="presParOf" srcId="{A21F2D49-325C-433D-91DE-C63CA011EF66}" destId="{F124D005-7F9C-40BE-A60F-E516C0086902}" srcOrd="3" destOrd="0" presId="urn:microsoft.com/office/officeart/2005/8/layout/lProcess2"/>
    <dgm:cxn modelId="{334C7AB1-8F56-4499-B501-EE2E0B09A812}" type="presParOf" srcId="{A21F2D49-325C-433D-91DE-C63CA011EF66}" destId="{12F4FA46-289F-48F6-8A27-EA6D6E67476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FD8BF-6231-49FF-84C9-29325CCC866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613241-31D1-43CE-B9AA-8F1DABDF7537}">
      <dgm:prSet phldrT="[Text]"/>
      <dgm:spPr/>
      <dgm:t>
        <a:bodyPr/>
        <a:lstStyle/>
        <a:p>
          <a:r>
            <a:rPr lang="ru-RU" dirty="0" smtClean="0"/>
            <a:t>Трансформации</a:t>
          </a:r>
          <a:endParaRPr lang="ru-RU" dirty="0"/>
        </a:p>
      </dgm:t>
    </dgm:pt>
    <dgm:pt modelId="{C5AD54AE-B236-433F-B3C1-53024171D8BC}" type="parTrans" cxnId="{D9EF1440-1152-419C-83E4-94758B552159}">
      <dgm:prSet/>
      <dgm:spPr/>
      <dgm:t>
        <a:bodyPr/>
        <a:lstStyle/>
        <a:p>
          <a:endParaRPr lang="ru-RU"/>
        </a:p>
      </dgm:t>
    </dgm:pt>
    <dgm:pt modelId="{EF276364-272D-44F3-A474-FF299159E0E6}" type="sibTrans" cxnId="{D9EF1440-1152-419C-83E4-94758B552159}">
      <dgm:prSet/>
      <dgm:spPr/>
      <dgm:t>
        <a:bodyPr/>
        <a:lstStyle/>
        <a:p>
          <a:endParaRPr lang="ru-RU"/>
        </a:p>
      </dgm:t>
    </dgm:pt>
    <dgm:pt modelId="{E641D2D1-A981-4699-9CA2-A62164958A2C}">
      <dgm:prSet phldrT="[Text]"/>
      <dgm:spPr/>
      <dgm:t>
        <a:bodyPr/>
        <a:lstStyle/>
        <a:p>
          <a:r>
            <a:rPr lang="ru-RU" dirty="0" smtClean="0"/>
            <a:t>Действия</a:t>
          </a:r>
          <a:endParaRPr lang="ru-RU" dirty="0"/>
        </a:p>
      </dgm:t>
    </dgm:pt>
    <dgm:pt modelId="{81EE2A54-EAC4-417A-8F69-C45F0051642D}" type="parTrans" cxnId="{2218781D-7B69-4527-A40B-F67254FAFC15}">
      <dgm:prSet/>
      <dgm:spPr/>
      <dgm:t>
        <a:bodyPr/>
        <a:lstStyle/>
        <a:p>
          <a:endParaRPr lang="ru-RU"/>
        </a:p>
      </dgm:t>
    </dgm:pt>
    <dgm:pt modelId="{28DA9CAD-83B6-4E4A-B0F3-6F746F7FA504}" type="sibTrans" cxnId="{2218781D-7B69-4527-A40B-F67254FAFC15}">
      <dgm:prSet/>
      <dgm:spPr/>
      <dgm:t>
        <a:bodyPr/>
        <a:lstStyle/>
        <a:p>
          <a:endParaRPr lang="ru-RU"/>
        </a:p>
      </dgm:t>
    </dgm:pt>
    <dgm:pt modelId="{52BEFD6B-DB3A-4DE5-974D-C9F59A10AE76}">
      <dgm:prSet phldrT="[Text]"/>
      <dgm:spPr/>
      <dgm:t>
        <a:bodyPr/>
        <a:lstStyle/>
        <a:p>
          <a:r>
            <a:rPr lang="ru-RU" dirty="0" smtClean="0"/>
            <a:t>Сохранение</a:t>
          </a:r>
          <a:endParaRPr lang="ru-RU" dirty="0"/>
        </a:p>
      </dgm:t>
    </dgm:pt>
    <dgm:pt modelId="{82DE240A-16D4-4E7C-985C-F848B2BA8574}" type="parTrans" cxnId="{24F46CB3-B247-4CE2-8A9D-9AC57ACC3971}">
      <dgm:prSet/>
      <dgm:spPr/>
      <dgm:t>
        <a:bodyPr/>
        <a:lstStyle/>
        <a:p>
          <a:endParaRPr lang="ru-RU"/>
        </a:p>
      </dgm:t>
    </dgm:pt>
    <dgm:pt modelId="{58EDCE91-10A3-4EAE-B3D1-2B5887BB544B}" type="sibTrans" cxnId="{24F46CB3-B247-4CE2-8A9D-9AC57ACC3971}">
      <dgm:prSet/>
      <dgm:spPr/>
      <dgm:t>
        <a:bodyPr/>
        <a:lstStyle/>
        <a:p>
          <a:endParaRPr lang="ru-RU"/>
        </a:p>
      </dgm:t>
    </dgm:pt>
    <dgm:pt modelId="{AE6571F8-45C3-4950-999C-82E09F4CEBC3}">
      <dgm:prSet phldrT="[Text]"/>
      <dgm:spPr/>
      <dgm:t>
        <a:bodyPr/>
        <a:lstStyle/>
        <a:p>
          <a:r>
            <a:rPr lang="ru-RU" dirty="0" smtClean="0"/>
            <a:t>Чтение</a:t>
          </a:r>
          <a:endParaRPr lang="ru-RU" dirty="0"/>
        </a:p>
      </dgm:t>
    </dgm:pt>
    <dgm:pt modelId="{9F74770F-050F-4D8C-902A-781EA6C63518}" type="parTrans" cxnId="{51188589-A5E1-4474-9543-D236B0309B9B}">
      <dgm:prSet/>
      <dgm:spPr/>
      <dgm:t>
        <a:bodyPr/>
        <a:lstStyle/>
        <a:p>
          <a:endParaRPr lang="ru-RU"/>
        </a:p>
      </dgm:t>
    </dgm:pt>
    <dgm:pt modelId="{35B34E54-3921-4BD5-A2CA-166635FAE3EC}" type="sibTrans" cxnId="{51188589-A5E1-4474-9543-D236B0309B9B}">
      <dgm:prSet/>
      <dgm:spPr/>
      <dgm:t>
        <a:bodyPr/>
        <a:lstStyle/>
        <a:p>
          <a:endParaRPr lang="ru-RU"/>
        </a:p>
      </dgm:t>
    </dgm:pt>
    <dgm:pt modelId="{2FF0349E-DD6C-4E22-A1FA-257397FCB0AF}">
      <dgm:prSet phldrT="[Text]"/>
      <dgm:spPr/>
      <dgm:t>
        <a:bodyPr/>
        <a:lstStyle/>
        <a:p>
          <a:r>
            <a:rPr lang="ru-RU" dirty="0" smtClean="0"/>
            <a:t>Создание </a:t>
          </a:r>
          <a:r>
            <a:rPr lang="en-US" dirty="0" smtClean="0"/>
            <a:t>RDD </a:t>
          </a:r>
          <a:r>
            <a:rPr lang="ru-RU" dirty="0" smtClean="0"/>
            <a:t>из файла (локального или </a:t>
          </a:r>
          <a:r>
            <a:rPr lang="en-US" dirty="0" smtClean="0"/>
            <a:t>HDFS), </a:t>
          </a:r>
          <a:r>
            <a:rPr lang="ru-RU" dirty="0" smtClean="0"/>
            <a:t>базы данных или коллекции</a:t>
          </a:r>
          <a:endParaRPr lang="ru-RU" dirty="0"/>
        </a:p>
      </dgm:t>
    </dgm:pt>
    <dgm:pt modelId="{972D3FFE-5EFB-431F-A216-2E42B8FCE134}" type="parTrans" cxnId="{CF17BB31-E033-41F1-9930-6F1988BA2AFD}">
      <dgm:prSet/>
      <dgm:spPr/>
      <dgm:t>
        <a:bodyPr/>
        <a:lstStyle/>
        <a:p>
          <a:endParaRPr lang="ru-RU"/>
        </a:p>
      </dgm:t>
    </dgm:pt>
    <dgm:pt modelId="{56162A12-0E78-494D-8033-9C3D6DB82CE9}" type="sibTrans" cxnId="{CF17BB31-E033-41F1-9930-6F1988BA2AFD}">
      <dgm:prSet/>
      <dgm:spPr/>
      <dgm:t>
        <a:bodyPr/>
        <a:lstStyle/>
        <a:p>
          <a:endParaRPr lang="ru-RU"/>
        </a:p>
      </dgm:t>
    </dgm:pt>
    <dgm:pt modelId="{07077A1A-B735-4F27-8FA6-97F0D3E0E1AC}">
      <dgm:prSet phldrT="[Text]"/>
      <dgm:spPr/>
      <dgm:t>
        <a:bodyPr/>
        <a:lstStyle/>
        <a:p>
          <a:r>
            <a:rPr lang="ru-RU" dirty="0" smtClean="0"/>
            <a:t>Пользовательские функции, которые применяются к каждому элементу каждой партиции (или целиком ко всей партиции) и возвращают новый </a:t>
          </a:r>
          <a:r>
            <a:rPr lang="en-US" dirty="0" smtClean="0"/>
            <a:t>RDD</a:t>
          </a:r>
          <a:endParaRPr lang="ru-RU" dirty="0"/>
        </a:p>
      </dgm:t>
    </dgm:pt>
    <dgm:pt modelId="{B472B5A2-9BE7-4B39-84A6-502F4165F62A}" type="parTrans" cxnId="{6F84C8EE-EA6E-4146-9A60-D9FAD4C6D602}">
      <dgm:prSet/>
      <dgm:spPr/>
      <dgm:t>
        <a:bodyPr/>
        <a:lstStyle/>
        <a:p>
          <a:endParaRPr lang="ru-RU"/>
        </a:p>
      </dgm:t>
    </dgm:pt>
    <dgm:pt modelId="{9E83303A-9179-4267-8D3E-6598C08EE4E1}" type="sibTrans" cxnId="{6F84C8EE-EA6E-4146-9A60-D9FAD4C6D602}">
      <dgm:prSet/>
      <dgm:spPr/>
      <dgm:t>
        <a:bodyPr/>
        <a:lstStyle/>
        <a:p>
          <a:endParaRPr lang="ru-RU"/>
        </a:p>
      </dgm:t>
    </dgm:pt>
    <dgm:pt modelId="{E938FD03-17A7-48B0-9417-A1FE9CC90B31}">
      <dgm:prSet phldrT="[Text]"/>
      <dgm:spPr/>
      <dgm:t>
        <a:bodyPr/>
        <a:lstStyle/>
        <a:p>
          <a:r>
            <a:rPr lang="ru-RU" dirty="0" smtClean="0"/>
            <a:t>Запускают выполнение всей цепочки вычислений задачи (</a:t>
          </a:r>
          <a:r>
            <a:rPr lang="en-US" dirty="0" smtClean="0"/>
            <a:t>Job)</a:t>
          </a:r>
          <a:endParaRPr lang="ru-RU" dirty="0"/>
        </a:p>
      </dgm:t>
    </dgm:pt>
    <dgm:pt modelId="{46616F47-1521-404F-AAA5-31121B96C229}" type="parTrans" cxnId="{4A5F9DB1-B1C7-4597-9030-4C684DFFB731}">
      <dgm:prSet/>
      <dgm:spPr/>
      <dgm:t>
        <a:bodyPr/>
        <a:lstStyle/>
        <a:p>
          <a:endParaRPr lang="ru-RU"/>
        </a:p>
      </dgm:t>
    </dgm:pt>
    <dgm:pt modelId="{9D801B4F-56BD-482B-A72F-D49FC7029EFD}" type="sibTrans" cxnId="{4A5F9DB1-B1C7-4597-9030-4C684DFFB731}">
      <dgm:prSet/>
      <dgm:spPr/>
      <dgm:t>
        <a:bodyPr/>
        <a:lstStyle/>
        <a:p>
          <a:endParaRPr lang="ru-RU"/>
        </a:p>
      </dgm:t>
    </dgm:pt>
    <dgm:pt modelId="{62499C73-B885-42FB-857C-34AF57CBE8EF}">
      <dgm:prSet/>
      <dgm:spPr/>
      <dgm:t>
        <a:bodyPr/>
        <a:lstStyle/>
        <a:p>
          <a:r>
            <a:rPr lang="ru-RU" dirty="0" smtClean="0"/>
            <a:t>Разновидность действий, которые  сохраняют результат в файл на диске, </a:t>
          </a:r>
          <a:r>
            <a:rPr lang="en-US" dirty="0" smtClean="0"/>
            <a:t>HDFS, </a:t>
          </a:r>
          <a:r>
            <a:rPr lang="ru-RU" dirty="0" smtClean="0"/>
            <a:t>базу данных итп</a:t>
          </a:r>
          <a:endParaRPr lang="ru-RU" dirty="0"/>
        </a:p>
      </dgm:t>
    </dgm:pt>
    <dgm:pt modelId="{3296CE31-AC6E-4923-950B-17775BF0EE53}" type="parTrans" cxnId="{D439C853-271F-44E7-97B4-BC5EE097D317}">
      <dgm:prSet/>
      <dgm:spPr/>
      <dgm:t>
        <a:bodyPr/>
        <a:lstStyle/>
        <a:p>
          <a:endParaRPr lang="ru-RU"/>
        </a:p>
      </dgm:t>
    </dgm:pt>
    <dgm:pt modelId="{17B492BD-680D-406D-95E1-EAAB433C313D}" type="sibTrans" cxnId="{D439C853-271F-44E7-97B4-BC5EE097D317}">
      <dgm:prSet/>
      <dgm:spPr/>
      <dgm:t>
        <a:bodyPr/>
        <a:lstStyle/>
        <a:p>
          <a:endParaRPr lang="ru-RU"/>
        </a:p>
      </dgm:t>
    </dgm:pt>
    <dgm:pt modelId="{2B152124-7CFE-45D0-A47E-A7E8A5D94823}">
      <dgm:prSet phldrT="[Text]"/>
      <dgm:spPr/>
      <dgm:t>
        <a:bodyPr/>
        <a:lstStyle/>
        <a:p>
          <a:r>
            <a:rPr lang="ru-RU" dirty="0" smtClean="0"/>
            <a:t>Агрегирующие фукции ко всему набору данных</a:t>
          </a:r>
          <a:endParaRPr lang="ru-RU" dirty="0"/>
        </a:p>
      </dgm:t>
    </dgm:pt>
    <dgm:pt modelId="{24587EE7-B8BC-47A3-92A9-9B23B899DD9F}" type="parTrans" cxnId="{97F1D39B-19F6-42C8-A53D-C4A492F29B66}">
      <dgm:prSet/>
      <dgm:spPr/>
      <dgm:t>
        <a:bodyPr/>
        <a:lstStyle/>
        <a:p>
          <a:endParaRPr lang="ru-RU"/>
        </a:p>
      </dgm:t>
    </dgm:pt>
    <dgm:pt modelId="{8F1ECC36-48A3-475A-9F90-C6916FEEC382}" type="sibTrans" cxnId="{97F1D39B-19F6-42C8-A53D-C4A492F29B66}">
      <dgm:prSet/>
      <dgm:spPr/>
      <dgm:t>
        <a:bodyPr/>
        <a:lstStyle/>
        <a:p>
          <a:endParaRPr lang="ru-RU"/>
        </a:p>
      </dgm:t>
    </dgm:pt>
    <dgm:pt modelId="{4E6F79D5-C7EE-468A-BBA9-20B241AECE7C}">
      <dgm:prSet phldrT="[Text]"/>
      <dgm:spPr/>
      <dgm:t>
        <a:bodyPr/>
        <a:lstStyle/>
        <a:p>
          <a:r>
            <a:rPr lang="ru-RU" dirty="0" smtClean="0"/>
            <a:t>Хранят зависимости с другими (родительскими) </a:t>
          </a:r>
          <a:r>
            <a:rPr lang="en-US" dirty="0" smtClean="0"/>
            <a:t>RDD </a:t>
          </a:r>
          <a:r>
            <a:rPr lang="ru-RU" dirty="0" smtClean="0"/>
            <a:t>для формирования графа</a:t>
          </a:r>
          <a:r>
            <a:rPr lang="en-US" dirty="0" smtClean="0"/>
            <a:t> DAG</a:t>
          </a:r>
          <a:endParaRPr lang="ru-RU" dirty="0"/>
        </a:p>
      </dgm:t>
    </dgm:pt>
    <dgm:pt modelId="{E089C4AD-6589-4469-8A19-8EB09D9A38AA}" type="parTrans" cxnId="{DCD9E334-1D17-4DA7-867E-2BDF9EE0F1A2}">
      <dgm:prSet/>
      <dgm:spPr/>
      <dgm:t>
        <a:bodyPr/>
        <a:lstStyle/>
        <a:p>
          <a:endParaRPr lang="ru-RU"/>
        </a:p>
      </dgm:t>
    </dgm:pt>
    <dgm:pt modelId="{F1A90089-9816-4B38-BC81-F12FA4AC4C90}" type="sibTrans" cxnId="{DCD9E334-1D17-4DA7-867E-2BDF9EE0F1A2}">
      <dgm:prSet/>
      <dgm:spPr/>
      <dgm:t>
        <a:bodyPr/>
        <a:lstStyle/>
        <a:p>
          <a:endParaRPr lang="ru-RU"/>
        </a:p>
      </dgm:t>
    </dgm:pt>
    <dgm:pt modelId="{ACF95789-5D8B-4379-8B97-DCAEB353751B}">
      <dgm:prSet phldrT="[Text]"/>
      <dgm:spPr/>
      <dgm:t>
        <a:bodyPr/>
        <a:lstStyle/>
        <a:p>
          <a:r>
            <a:rPr lang="ru-RU" dirty="0" smtClean="0"/>
            <a:t>Материализируют результаты вычислений</a:t>
          </a:r>
          <a:endParaRPr lang="ru-RU" dirty="0"/>
        </a:p>
      </dgm:t>
    </dgm:pt>
    <dgm:pt modelId="{DFA8A220-DCC7-4976-82C6-0A20CBF8B992}" type="parTrans" cxnId="{4F9BF2C4-6227-4A45-B131-1DAA98572236}">
      <dgm:prSet/>
      <dgm:spPr/>
      <dgm:t>
        <a:bodyPr/>
        <a:lstStyle/>
        <a:p>
          <a:endParaRPr lang="ru-RU"/>
        </a:p>
      </dgm:t>
    </dgm:pt>
    <dgm:pt modelId="{893DBA60-ED42-4399-9144-E250340323AB}" type="sibTrans" cxnId="{4F9BF2C4-6227-4A45-B131-1DAA98572236}">
      <dgm:prSet/>
      <dgm:spPr/>
      <dgm:t>
        <a:bodyPr/>
        <a:lstStyle/>
        <a:p>
          <a:endParaRPr lang="ru-RU"/>
        </a:p>
      </dgm:t>
    </dgm:pt>
    <dgm:pt modelId="{FB0C030C-7F2F-4236-AD17-71638F4BC9DC}" type="pres">
      <dgm:prSet presAssocID="{6FDFD8BF-6231-49FF-84C9-29325CCC86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CFF820-AC31-47F3-8797-915391849D01}" type="pres">
      <dgm:prSet presAssocID="{AE6571F8-45C3-4950-999C-82E09F4CEBC3}" presName="parentLin" presStyleCnt="0"/>
      <dgm:spPr/>
    </dgm:pt>
    <dgm:pt modelId="{43E1FDDC-A11C-48DF-829F-07B9009884FC}" type="pres">
      <dgm:prSet presAssocID="{AE6571F8-45C3-4950-999C-82E09F4CEBC3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1D81DC16-96E1-4FAD-B2DD-8E3EE4751B1B}" type="pres">
      <dgm:prSet presAssocID="{AE6571F8-45C3-4950-999C-82E09F4CEBC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6D3704-213C-4C03-894B-03284C5C1CC7}" type="pres">
      <dgm:prSet presAssocID="{AE6571F8-45C3-4950-999C-82E09F4CEBC3}" presName="negativeSpace" presStyleCnt="0"/>
      <dgm:spPr/>
    </dgm:pt>
    <dgm:pt modelId="{4109CD6F-C7EF-42D1-8DAA-B517B0EAA704}" type="pres">
      <dgm:prSet presAssocID="{AE6571F8-45C3-4950-999C-82E09F4CEBC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94668A-29AF-40AC-A062-99BBF9609B9F}" type="pres">
      <dgm:prSet presAssocID="{35B34E54-3921-4BD5-A2CA-166635FAE3EC}" presName="spaceBetweenRectangles" presStyleCnt="0"/>
      <dgm:spPr/>
    </dgm:pt>
    <dgm:pt modelId="{EA866326-B16F-42BA-8534-E4E58C191EF0}" type="pres">
      <dgm:prSet presAssocID="{AE613241-31D1-43CE-B9AA-8F1DABDF7537}" presName="parentLin" presStyleCnt="0"/>
      <dgm:spPr/>
    </dgm:pt>
    <dgm:pt modelId="{48B57749-2587-40E1-8778-6531BDE473ED}" type="pres">
      <dgm:prSet presAssocID="{AE613241-31D1-43CE-B9AA-8F1DABDF7537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354E29DF-DE29-475E-A35E-82CB6AEE7ED9}" type="pres">
      <dgm:prSet presAssocID="{AE613241-31D1-43CE-B9AA-8F1DABDF753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A6BC81-4A4C-4F25-9390-DF1785DF7887}" type="pres">
      <dgm:prSet presAssocID="{AE613241-31D1-43CE-B9AA-8F1DABDF7537}" presName="negativeSpace" presStyleCnt="0"/>
      <dgm:spPr/>
    </dgm:pt>
    <dgm:pt modelId="{0ACC704F-DCF8-4DB6-8237-65A4A1BCB2FB}" type="pres">
      <dgm:prSet presAssocID="{AE613241-31D1-43CE-B9AA-8F1DABDF753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561C14-A335-4DF8-87DE-489FB9613533}" type="pres">
      <dgm:prSet presAssocID="{EF276364-272D-44F3-A474-FF299159E0E6}" presName="spaceBetweenRectangles" presStyleCnt="0"/>
      <dgm:spPr/>
    </dgm:pt>
    <dgm:pt modelId="{C6712D83-8749-4B2A-B869-80905933977B}" type="pres">
      <dgm:prSet presAssocID="{E641D2D1-A981-4699-9CA2-A62164958A2C}" presName="parentLin" presStyleCnt="0"/>
      <dgm:spPr/>
    </dgm:pt>
    <dgm:pt modelId="{738DDAA6-F16D-45C1-A002-736DE627E623}" type="pres">
      <dgm:prSet presAssocID="{E641D2D1-A981-4699-9CA2-A62164958A2C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D2C6649A-1C09-4E9E-9EFD-0D0EF338B958}" type="pres">
      <dgm:prSet presAssocID="{E641D2D1-A981-4699-9CA2-A62164958A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7FB2D4-52FD-452B-BF1F-A33E88EE98AC}" type="pres">
      <dgm:prSet presAssocID="{E641D2D1-A981-4699-9CA2-A62164958A2C}" presName="negativeSpace" presStyleCnt="0"/>
      <dgm:spPr/>
    </dgm:pt>
    <dgm:pt modelId="{F96B37B2-82FC-4FD1-95AC-AE9DDD04086E}" type="pres">
      <dgm:prSet presAssocID="{E641D2D1-A981-4699-9CA2-A62164958A2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CB85F9-2D28-4189-B00D-EBC95A4D4E78}" type="pres">
      <dgm:prSet presAssocID="{28DA9CAD-83B6-4E4A-B0F3-6F746F7FA504}" presName="spaceBetweenRectangles" presStyleCnt="0"/>
      <dgm:spPr/>
    </dgm:pt>
    <dgm:pt modelId="{6E55200A-F7CD-4D8F-8E77-C6028DF6F38C}" type="pres">
      <dgm:prSet presAssocID="{52BEFD6B-DB3A-4DE5-974D-C9F59A10AE76}" presName="parentLin" presStyleCnt="0"/>
      <dgm:spPr/>
    </dgm:pt>
    <dgm:pt modelId="{7AE297D7-7EAF-4843-B29B-59AE0588D75A}" type="pres">
      <dgm:prSet presAssocID="{52BEFD6B-DB3A-4DE5-974D-C9F59A10AE76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D998D031-73B1-4965-B806-8B9122AF581C}" type="pres">
      <dgm:prSet presAssocID="{52BEFD6B-DB3A-4DE5-974D-C9F59A10AE7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50417D-9A10-40FB-A5B3-4DC2537B40B5}" type="pres">
      <dgm:prSet presAssocID="{52BEFD6B-DB3A-4DE5-974D-C9F59A10AE76}" presName="negativeSpace" presStyleCnt="0"/>
      <dgm:spPr/>
    </dgm:pt>
    <dgm:pt modelId="{6D238D4F-3E3C-4A6A-8928-4A539B237057}" type="pres">
      <dgm:prSet presAssocID="{52BEFD6B-DB3A-4DE5-974D-C9F59A10AE7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A5F9DB1-B1C7-4597-9030-4C684DFFB731}" srcId="{E641D2D1-A981-4699-9CA2-A62164958A2C}" destId="{E938FD03-17A7-48B0-9417-A1FE9CC90B31}" srcOrd="0" destOrd="0" parTransId="{46616F47-1521-404F-AAA5-31121B96C229}" sibTransId="{9D801B4F-56BD-482B-A72F-D49FC7029EFD}"/>
    <dgm:cxn modelId="{CF17BB31-E033-41F1-9930-6F1988BA2AFD}" srcId="{AE6571F8-45C3-4950-999C-82E09F4CEBC3}" destId="{2FF0349E-DD6C-4E22-A1FA-257397FCB0AF}" srcOrd="0" destOrd="0" parTransId="{972D3FFE-5EFB-431F-A216-2E42B8FCE134}" sibTransId="{56162A12-0E78-494D-8033-9C3D6DB82CE9}"/>
    <dgm:cxn modelId="{DE89C638-D42E-42FB-B87D-63F75F3F82B0}" type="presOf" srcId="{6FDFD8BF-6231-49FF-84C9-29325CCC8660}" destId="{FB0C030C-7F2F-4236-AD17-71638F4BC9DC}" srcOrd="0" destOrd="0" presId="urn:microsoft.com/office/officeart/2005/8/layout/list1"/>
    <dgm:cxn modelId="{51188589-A5E1-4474-9543-D236B0309B9B}" srcId="{6FDFD8BF-6231-49FF-84C9-29325CCC8660}" destId="{AE6571F8-45C3-4950-999C-82E09F4CEBC3}" srcOrd="0" destOrd="0" parTransId="{9F74770F-050F-4D8C-902A-781EA6C63518}" sibTransId="{35B34E54-3921-4BD5-A2CA-166635FAE3EC}"/>
    <dgm:cxn modelId="{D439C853-271F-44E7-97B4-BC5EE097D317}" srcId="{52BEFD6B-DB3A-4DE5-974D-C9F59A10AE76}" destId="{62499C73-B885-42FB-857C-34AF57CBE8EF}" srcOrd="0" destOrd="0" parTransId="{3296CE31-AC6E-4923-950B-17775BF0EE53}" sibTransId="{17B492BD-680D-406D-95E1-EAAB433C313D}"/>
    <dgm:cxn modelId="{500700B3-5F91-4382-B834-9B657518C97D}" type="presOf" srcId="{E641D2D1-A981-4699-9CA2-A62164958A2C}" destId="{D2C6649A-1C09-4E9E-9EFD-0D0EF338B958}" srcOrd="1" destOrd="0" presId="urn:microsoft.com/office/officeart/2005/8/layout/list1"/>
    <dgm:cxn modelId="{F10C13BF-FDD4-488F-9C7D-A8F485E7FD69}" type="presOf" srcId="{AE6571F8-45C3-4950-999C-82E09F4CEBC3}" destId="{1D81DC16-96E1-4FAD-B2DD-8E3EE4751B1B}" srcOrd="1" destOrd="0" presId="urn:microsoft.com/office/officeart/2005/8/layout/list1"/>
    <dgm:cxn modelId="{97F1D39B-19F6-42C8-A53D-C4A492F29B66}" srcId="{AE613241-31D1-43CE-B9AA-8F1DABDF7537}" destId="{2B152124-7CFE-45D0-A47E-A7E8A5D94823}" srcOrd="1" destOrd="0" parTransId="{24587EE7-B8BC-47A3-92A9-9B23B899DD9F}" sibTransId="{8F1ECC36-48A3-475A-9F90-C6916FEEC382}"/>
    <dgm:cxn modelId="{74416C3F-7B0E-466B-BF60-6590CB82BF61}" type="presOf" srcId="{ACF95789-5D8B-4379-8B97-DCAEB353751B}" destId="{F96B37B2-82FC-4FD1-95AC-AE9DDD04086E}" srcOrd="0" destOrd="1" presId="urn:microsoft.com/office/officeart/2005/8/layout/list1"/>
    <dgm:cxn modelId="{588B3687-7BB7-44B6-B3BC-F6AFA028B594}" type="presOf" srcId="{AE613241-31D1-43CE-B9AA-8F1DABDF7537}" destId="{354E29DF-DE29-475E-A35E-82CB6AEE7ED9}" srcOrd="1" destOrd="0" presId="urn:microsoft.com/office/officeart/2005/8/layout/list1"/>
    <dgm:cxn modelId="{FAD07411-D825-46BA-86D0-201575C9C31C}" type="presOf" srcId="{2B152124-7CFE-45D0-A47E-A7E8A5D94823}" destId="{0ACC704F-DCF8-4DB6-8237-65A4A1BCB2FB}" srcOrd="0" destOrd="1" presId="urn:microsoft.com/office/officeart/2005/8/layout/list1"/>
    <dgm:cxn modelId="{D9EF1440-1152-419C-83E4-94758B552159}" srcId="{6FDFD8BF-6231-49FF-84C9-29325CCC8660}" destId="{AE613241-31D1-43CE-B9AA-8F1DABDF7537}" srcOrd="1" destOrd="0" parTransId="{C5AD54AE-B236-433F-B3C1-53024171D8BC}" sibTransId="{EF276364-272D-44F3-A474-FF299159E0E6}"/>
    <dgm:cxn modelId="{E1955230-D4E1-4B8E-A936-D7545F56DAF9}" type="presOf" srcId="{52BEFD6B-DB3A-4DE5-974D-C9F59A10AE76}" destId="{D998D031-73B1-4965-B806-8B9122AF581C}" srcOrd="1" destOrd="0" presId="urn:microsoft.com/office/officeart/2005/8/layout/list1"/>
    <dgm:cxn modelId="{B5C5CD97-FB20-467B-B427-7BB77D21988B}" type="presOf" srcId="{4E6F79D5-C7EE-468A-BBA9-20B241AECE7C}" destId="{0ACC704F-DCF8-4DB6-8237-65A4A1BCB2FB}" srcOrd="0" destOrd="2" presId="urn:microsoft.com/office/officeart/2005/8/layout/list1"/>
    <dgm:cxn modelId="{9A3D4B97-DBB7-4F44-AE31-F51D229ECF66}" type="presOf" srcId="{62499C73-B885-42FB-857C-34AF57CBE8EF}" destId="{6D238D4F-3E3C-4A6A-8928-4A539B237057}" srcOrd="0" destOrd="0" presId="urn:microsoft.com/office/officeart/2005/8/layout/list1"/>
    <dgm:cxn modelId="{CABA2FA6-3BB4-455F-A744-D21E582E652B}" type="presOf" srcId="{E641D2D1-A981-4699-9CA2-A62164958A2C}" destId="{738DDAA6-F16D-45C1-A002-736DE627E623}" srcOrd="0" destOrd="0" presId="urn:microsoft.com/office/officeart/2005/8/layout/list1"/>
    <dgm:cxn modelId="{99FC8B8B-50DA-458E-8316-2BC59E54EC76}" type="presOf" srcId="{E938FD03-17A7-48B0-9417-A1FE9CC90B31}" destId="{F96B37B2-82FC-4FD1-95AC-AE9DDD04086E}" srcOrd="0" destOrd="0" presId="urn:microsoft.com/office/officeart/2005/8/layout/list1"/>
    <dgm:cxn modelId="{6F84C8EE-EA6E-4146-9A60-D9FAD4C6D602}" srcId="{AE613241-31D1-43CE-B9AA-8F1DABDF7537}" destId="{07077A1A-B735-4F27-8FA6-97F0D3E0E1AC}" srcOrd="0" destOrd="0" parTransId="{B472B5A2-9BE7-4B39-84A6-502F4165F62A}" sibTransId="{9E83303A-9179-4267-8D3E-6598C08EE4E1}"/>
    <dgm:cxn modelId="{53A3ED2A-20A7-4FE8-87EF-6F6DBE7C8DE3}" type="presOf" srcId="{07077A1A-B735-4F27-8FA6-97F0D3E0E1AC}" destId="{0ACC704F-DCF8-4DB6-8237-65A4A1BCB2FB}" srcOrd="0" destOrd="0" presId="urn:microsoft.com/office/officeart/2005/8/layout/list1"/>
    <dgm:cxn modelId="{24F46CB3-B247-4CE2-8A9D-9AC57ACC3971}" srcId="{6FDFD8BF-6231-49FF-84C9-29325CCC8660}" destId="{52BEFD6B-DB3A-4DE5-974D-C9F59A10AE76}" srcOrd="3" destOrd="0" parTransId="{82DE240A-16D4-4E7C-985C-F848B2BA8574}" sibTransId="{58EDCE91-10A3-4EAE-B3D1-2B5887BB544B}"/>
    <dgm:cxn modelId="{DCD9E334-1D17-4DA7-867E-2BDF9EE0F1A2}" srcId="{AE613241-31D1-43CE-B9AA-8F1DABDF7537}" destId="{4E6F79D5-C7EE-468A-BBA9-20B241AECE7C}" srcOrd="2" destOrd="0" parTransId="{E089C4AD-6589-4469-8A19-8EB09D9A38AA}" sibTransId="{F1A90089-9816-4B38-BC81-F12FA4AC4C90}"/>
    <dgm:cxn modelId="{2218781D-7B69-4527-A40B-F67254FAFC15}" srcId="{6FDFD8BF-6231-49FF-84C9-29325CCC8660}" destId="{E641D2D1-A981-4699-9CA2-A62164958A2C}" srcOrd="2" destOrd="0" parTransId="{81EE2A54-EAC4-417A-8F69-C45F0051642D}" sibTransId="{28DA9CAD-83B6-4E4A-B0F3-6F746F7FA504}"/>
    <dgm:cxn modelId="{2678916D-5488-4E64-9A0D-735DE4E0D102}" type="presOf" srcId="{AE6571F8-45C3-4950-999C-82E09F4CEBC3}" destId="{43E1FDDC-A11C-48DF-829F-07B9009884FC}" srcOrd="0" destOrd="0" presId="urn:microsoft.com/office/officeart/2005/8/layout/list1"/>
    <dgm:cxn modelId="{F4E99B0F-BC83-4848-9039-433897926102}" type="presOf" srcId="{AE613241-31D1-43CE-B9AA-8F1DABDF7537}" destId="{48B57749-2587-40E1-8778-6531BDE473ED}" srcOrd="0" destOrd="0" presId="urn:microsoft.com/office/officeart/2005/8/layout/list1"/>
    <dgm:cxn modelId="{4F9BF2C4-6227-4A45-B131-1DAA98572236}" srcId="{E641D2D1-A981-4699-9CA2-A62164958A2C}" destId="{ACF95789-5D8B-4379-8B97-DCAEB353751B}" srcOrd="1" destOrd="0" parTransId="{DFA8A220-DCC7-4976-82C6-0A20CBF8B992}" sibTransId="{893DBA60-ED42-4399-9144-E250340323AB}"/>
    <dgm:cxn modelId="{1CD62697-58A4-46F1-A809-5548D5FDCFD6}" type="presOf" srcId="{2FF0349E-DD6C-4E22-A1FA-257397FCB0AF}" destId="{4109CD6F-C7EF-42D1-8DAA-B517B0EAA704}" srcOrd="0" destOrd="0" presId="urn:microsoft.com/office/officeart/2005/8/layout/list1"/>
    <dgm:cxn modelId="{3D35D2F5-0CEA-4B75-8768-43FF2C20EEF1}" type="presOf" srcId="{52BEFD6B-DB3A-4DE5-974D-C9F59A10AE76}" destId="{7AE297D7-7EAF-4843-B29B-59AE0588D75A}" srcOrd="0" destOrd="0" presId="urn:microsoft.com/office/officeart/2005/8/layout/list1"/>
    <dgm:cxn modelId="{E681E116-6532-4985-B5C3-7A30AFB57760}" type="presParOf" srcId="{FB0C030C-7F2F-4236-AD17-71638F4BC9DC}" destId="{75CFF820-AC31-47F3-8797-915391849D01}" srcOrd="0" destOrd="0" presId="urn:microsoft.com/office/officeart/2005/8/layout/list1"/>
    <dgm:cxn modelId="{9EA93857-5E2E-475D-8B75-44AFB3FA8B3F}" type="presParOf" srcId="{75CFF820-AC31-47F3-8797-915391849D01}" destId="{43E1FDDC-A11C-48DF-829F-07B9009884FC}" srcOrd="0" destOrd="0" presId="urn:microsoft.com/office/officeart/2005/8/layout/list1"/>
    <dgm:cxn modelId="{DF97B2E6-2BD1-41FE-A272-DB35A748322E}" type="presParOf" srcId="{75CFF820-AC31-47F3-8797-915391849D01}" destId="{1D81DC16-96E1-4FAD-B2DD-8E3EE4751B1B}" srcOrd="1" destOrd="0" presId="urn:microsoft.com/office/officeart/2005/8/layout/list1"/>
    <dgm:cxn modelId="{EE5BA8F1-C28B-48FC-9E67-041CA9AD7100}" type="presParOf" srcId="{FB0C030C-7F2F-4236-AD17-71638F4BC9DC}" destId="{FB6D3704-213C-4C03-894B-03284C5C1CC7}" srcOrd="1" destOrd="0" presId="urn:microsoft.com/office/officeart/2005/8/layout/list1"/>
    <dgm:cxn modelId="{26567D70-6D1D-40A2-80B5-57CFB24F3F1E}" type="presParOf" srcId="{FB0C030C-7F2F-4236-AD17-71638F4BC9DC}" destId="{4109CD6F-C7EF-42D1-8DAA-B517B0EAA704}" srcOrd="2" destOrd="0" presId="urn:microsoft.com/office/officeart/2005/8/layout/list1"/>
    <dgm:cxn modelId="{7A8C2A89-FBF8-4826-AB60-618A7B6933B4}" type="presParOf" srcId="{FB0C030C-7F2F-4236-AD17-71638F4BC9DC}" destId="{8194668A-29AF-40AC-A062-99BBF9609B9F}" srcOrd="3" destOrd="0" presId="urn:microsoft.com/office/officeart/2005/8/layout/list1"/>
    <dgm:cxn modelId="{CAD99CCC-923B-41F6-91B7-86269D6178D4}" type="presParOf" srcId="{FB0C030C-7F2F-4236-AD17-71638F4BC9DC}" destId="{EA866326-B16F-42BA-8534-E4E58C191EF0}" srcOrd="4" destOrd="0" presId="urn:microsoft.com/office/officeart/2005/8/layout/list1"/>
    <dgm:cxn modelId="{62597034-35E6-4454-AAC1-466BB75E6B4B}" type="presParOf" srcId="{EA866326-B16F-42BA-8534-E4E58C191EF0}" destId="{48B57749-2587-40E1-8778-6531BDE473ED}" srcOrd="0" destOrd="0" presId="urn:microsoft.com/office/officeart/2005/8/layout/list1"/>
    <dgm:cxn modelId="{765621C0-4AAC-4FAE-87CE-1451E09C0B28}" type="presParOf" srcId="{EA866326-B16F-42BA-8534-E4E58C191EF0}" destId="{354E29DF-DE29-475E-A35E-82CB6AEE7ED9}" srcOrd="1" destOrd="0" presId="urn:microsoft.com/office/officeart/2005/8/layout/list1"/>
    <dgm:cxn modelId="{F23D944D-9B89-4204-8208-353A39166A67}" type="presParOf" srcId="{FB0C030C-7F2F-4236-AD17-71638F4BC9DC}" destId="{88A6BC81-4A4C-4F25-9390-DF1785DF7887}" srcOrd="5" destOrd="0" presId="urn:microsoft.com/office/officeart/2005/8/layout/list1"/>
    <dgm:cxn modelId="{DD29903E-C17B-45E3-96F1-AB3CA62E3FB3}" type="presParOf" srcId="{FB0C030C-7F2F-4236-AD17-71638F4BC9DC}" destId="{0ACC704F-DCF8-4DB6-8237-65A4A1BCB2FB}" srcOrd="6" destOrd="0" presId="urn:microsoft.com/office/officeart/2005/8/layout/list1"/>
    <dgm:cxn modelId="{1AB0EB51-4A60-4EFF-9C22-0B5DBE7AA76B}" type="presParOf" srcId="{FB0C030C-7F2F-4236-AD17-71638F4BC9DC}" destId="{F2561C14-A335-4DF8-87DE-489FB9613533}" srcOrd="7" destOrd="0" presId="urn:microsoft.com/office/officeart/2005/8/layout/list1"/>
    <dgm:cxn modelId="{811687BC-7F1B-4D05-9520-A693580FE4E5}" type="presParOf" srcId="{FB0C030C-7F2F-4236-AD17-71638F4BC9DC}" destId="{C6712D83-8749-4B2A-B869-80905933977B}" srcOrd="8" destOrd="0" presId="urn:microsoft.com/office/officeart/2005/8/layout/list1"/>
    <dgm:cxn modelId="{CD22DCAA-BDCF-4099-BD2F-4D051C2A54CC}" type="presParOf" srcId="{C6712D83-8749-4B2A-B869-80905933977B}" destId="{738DDAA6-F16D-45C1-A002-736DE627E623}" srcOrd="0" destOrd="0" presId="urn:microsoft.com/office/officeart/2005/8/layout/list1"/>
    <dgm:cxn modelId="{1FBE760E-FC16-47F3-B8C8-027530A6C102}" type="presParOf" srcId="{C6712D83-8749-4B2A-B869-80905933977B}" destId="{D2C6649A-1C09-4E9E-9EFD-0D0EF338B958}" srcOrd="1" destOrd="0" presId="urn:microsoft.com/office/officeart/2005/8/layout/list1"/>
    <dgm:cxn modelId="{C05C1E17-8021-431C-9285-0DAB0894783F}" type="presParOf" srcId="{FB0C030C-7F2F-4236-AD17-71638F4BC9DC}" destId="{047FB2D4-52FD-452B-BF1F-A33E88EE98AC}" srcOrd="9" destOrd="0" presId="urn:microsoft.com/office/officeart/2005/8/layout/list1"/>
    <dgm:cxn modelId="{DF71D147-6D11-421E-A88C-9713DEC2F734}" type="presParOf" srcId="{FB0C030C-7F2F-4236-AD17-71638F4BC9DC}" destId="{F96B37B2-82FC-4FD1-95AC-AE9DDD04086E}" srcOrd="10" destOrd="0" presId="urn:microsoft.com/office/officeart/2005/8/layout/list1"/>
    <dgm:cxn modelId="{AF08ADDD-1CB0-4AB0-A542-DCE1478EF3FE}" type="presParOf" srcId="{FB0C030C-7F2F-4236-AD17-71638F4BC9DC}" destId="{92CB85F9-2D28-4189-B00D-EBC95A4D4E78}" srcOrd="11" destOrd="0" presId="urn:microsoft.com/office/officeart/2005/8/layout/list1"/>
    <dgm:cxn modelId="{F351DB4A-1B82-4A1D-9257-71A375777C29}" type="presParOf" srcId="{FB0C030C-7F2F-4236-AD17-71638F4BC9DC}" destId="{6E55200A-F7CD-4D8F-8E77-C6028DF6F38C}" srcOrd="12" destOrd="0" presId="urn:microsoft.com/office/officeart/2005/8/layout/list1"/>
    <dgm:cxn modelId="{F301D341-7BD8-45AC-B9F9-5DB264315D35}" type="presParOf" srcId="{6E55200A-F7CD-4D8F-8E77-C6028DF6F38C}" destId="{7AE297D7-7EAF-4843-B29B-59AE0588D75A}" srcOrd="0" destOrd="0" presId="urn:microsoft.com/office/officeart/2005/8/layout/list1"/>
    <dgm:cxn modelId="{FCCDDB79-E34C-4038-BB9C-6C6BC25EA204}" type="presParOf" srcId="{6E55200A-F7CD-4D8F-8E77-C6028DF6F38C}" destId="{D998D031-73B1-4965-B806-8B9122AF581C}" srcOrd="1" destOrd="0" presId="urn:microsoft.com/office/officeart/2005/8/layout/list1"/>
    <dgm:cxn modelId="{302B6117-1174-456A-BEE8-BCF5503F6D90}" type="presParOf" srcId="{FB0C030C-7F2F-4236-AD17-71638F4BC9DC}" destId="{0E50417D-9A10-40FB-A5B3-4DC2537B40B5}" srcOrd="13" destOrd="0" presId="urn:microsoft.com/office/officeart/2005/8/layout/list1"/>
    <dgm:cxn modelId="{84BEB0EC-3B19-4244-950C-FB03E1137CA8}" type="presParOf" srcId="{FB0C030C-7F2F-4236-AD17-71638F4BC9DC}" destId="{6D238D4F-3E3C-4A6A-8928-4A539B2370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FD8BF-6231-49FF-84C9-29325CCC866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613241-31D1-43CE-B9AA-8F1DABDF7537}">
      <dgm:prSet phldrT="[Text]"/>
      <dgm:spPr/>
      <dgm:t>
        <a:bodyPr/>
        <a:lstStyle/>
        <a:p>
          <a:r>
            <a:rPr lang="ru-RU" dirty="0" smtClean="0"/>
            <a:t>Трансформации</a:t>
          </a:r>
          <a:endParaRPr lang="ru-RU" dirty="0"/>
        </a:p>
      </dgm:t>
    </dgm:pt>
    <dgm:pt modelId="{C5AD54AE-B236-433F-B3C1-53024171D8BC}" type="parTrans" cxnId="{D9EF1440-1152-419C-83E4-94758B552159}">
      <dgm:prSet/>
      <dgm:spPr/>
      <dgm:t>
        <a:bodyPr/>
        <a:lstStyle/>
        <a:p>
          <a:endParaRPr lang="ru-RU"/>
        </a:p>
      </dgm:t>
    </dgm:pt>
    <dgm:pt modelId="{EF276364-272D-44F3-A474-FF299159E0E6}" type="sibTrans" cxnId="{D9EF1440-1152-419C-83E4-94758B552159}">
      <dgm:prSet/>
      <dgm:spPr/>
      <dgm:t>
        <a:bodyPr/>
        <a:lstStyle/>
        <a:p>
          <a:endParaRPr lang="ru-RU"/>
        </a:p>
      </dgm:t>
    </dgm:pt>
    <dgm:pt modelId="{E641D2D1-A981-4699-9CA2-A62164958A2C}">
      <dgm:prSet phldrT="[Text]"/>
      <dgm:spPr/>
      <dgm:t>
        <a:bodyPr/>
        <a:lstStyle/>
        <a:p>
          <a:r>
            <a:rPr lang="ru-RU" dirty="0" smtClean="0"/>
            <a:t>Действия</a:t>
          </a:r>
          <a:endParaRPr lang="ru-RU" dirty="0"/>
        </a:p>
      </dgm:t>
    </dgm:pt>
    <dgm:pt modelId="{81EE2A54-EAC4-417A-8F69-C45F0051642D}" type="parTrans" cxnId="{2218781D-7B69-4527-A40B-F67254FAFC15}">
      <dgm:prSet/>
      <dgm:spPr/>
      <dgm:t>
        <a:bodyPr/>
        <a:lstStyle/>
        <a:p>
          <a:endParaRPr lang="ru-RU"/>
        </a:p>
      </dgm:t>
    </dgm:pt>
    <dgm:pt modelId="{28DA9CAD-83B6-4E4A-B0F3-6F746F7FA504}" type="sibTrans" cxnId="{2218781D-7B69-4527-A40B-F67254FAFC15}">
      <dgm:prSet/>
      <dgm:spPr/>
      <dgm:t>
        <a:bodyPr/>
        <a:lstStyle/>
        <a:p>
          <a:endParaRPr lang="ru-RU"/>
        </a:p>
      </dgm:t>
    </dgm:pt>
    <dgm:pt modelId="{52BEFD6B-DB3A-4DE5-974D-C9F59A10AE76}">
      <dgm:prSet phldrT="[Text]"/>
      <dgm:spPr/>
      <dgm:t>
        <a:bodyPr/>
        <a:lstStyle/>
        <a:p>
          <a:r>
            <a:rPr lang="ru-RU" dirty="0" smtClean="0"/>
            <a:t>Сохранение</a:t>
          </a:r>
          <a:endParaRPr lang="ru-RU" dirty="0"/>
        </a:p>
      </dgm:t>
    </dgm:pt>
    <dgm:pt modelId="{82DE240A-16D4-4E7C-985C-F848B2BA8574}" type="parTrans" cxnId="{24F46CB3-B247-4CE2-8A9D-9AC57ACC3971}">
      <dgm:prSet/>
      <dgm:spPr/>
      <dgm:t>
        <a:bodyPr/>
        <a:lstStyle/>
        <a:p>
          <a:endParaRPr lang="ru-RU"/>
        </a:p>
      </dgm:t>
    </dgm:pt>
    <dgm:pt modelId="{58EDCE91-10A3-4EAE-B3D1-2B5887BB544B}" type="sibTrans" cxnId="{24F46CB3-B247-4CE2-8A9D-9AC57ACC3971}">
      <dgm:prSet/>
      <dgm:spPr/>
      <dgm:t>
        <a:bodyPr/>
        <a:lstStyle/>
        <a:p>
          <a:endParaRPr lang="ru-RU"/>
        </a:p>
      </dgm:t>
    </dgm:pt>
    <dgm:pt modelId="{AE6571F8-45C3-4950-999C-82E09F4CEBC3}">
      <dgm:prSet phldrT="[Text]"/>
      <dgm:spPr/>
      <dgm:t>
        <a:bodyPr/>
        <a:lstStyle/>
        <a:p>
          <a:r>
            <a:rPr lang="ru-RU" dirty="0" smtClean="0"/>
            <a:t>Чтение</a:t>
          </a:r>
          <a:endParaRPr lang="ru-RU" dirty="0"/>
        </a:p>
      </dgm:t>
    </dgm:pt>
    <dgm:pt modelId="{9F74770F-050F-4D8C-902A-781EA6C63518}" type="parTrans" cxnId="{51188589-A5E1-4474-9543-D236B0309B9B}">
      <dgm:prSet/>
      <dgm:spPr/>
      <dgm:t>
        <a:bodyPr/>
        <a:lstStyle/>
        <a:p>
          <a:endParaRPr lang="ru-RU"/>
        </a:p>
      </dgm:t>
    </dgm:pt>
    <dgm:pt modelId="{35B34E54-3921-4BD5-A2CA-166635FAE3EC}" type="sibTrans" cxnId="{51188589-A5E1-4474-9543-D236B0309B9B}">
      <dgm:prSet/>
      <dgm:spPr/>
      <dgm:t>
        <a:bodyPr/>
        <a:lstStyle/>
        <a:p>
          <a:endParaRPr lang="ru-RU"/>
        </a:p>
      </dgm:t>
    </dgm:pt>
    <dgm:pt modelId="{2FF0349E-DD6C-4E22-A1FA-257397FCB0AF}">
      <dgm:prSet phldrT="[Text]"/>
      <dgm:spPr/>
      <dgm:t>
        <a:bodyPr/>
        <a:lstStyle/>
        <a:p>
          <a:r>
            <a:rPr lang="en-US" dirty="0" err="1" smtClean="0"/>
            <a:t>textFile</a:t>
          </a:r>
          <a:r>
            <a:rPr lang="en-US" dirty="0" smtClean="0"/>
            <a:t>(file)</a:t>
          </a:r>
          <a:endParaRPr lang="ru-RU" dirty="0"/>
        </a:p>
      </dgm:t>
    </dgm:pt>
    <dgm:pt modelId="{972D3FFE-5EFB-431F-A216-2E42B8FCE134}" type="parTrans" cxnId="{CF17BB31-E033-41F1-9930-6F1988BA2AFD}">
      <dgm:prSet/>
      <dgm:spPr/>
      <dgm:t>
        <a:bodyPr/>
        <a:lstStyle/>
        <a:p>
          <a:endParaRPr lang="ru-RU"/>
        </a:p>
      </dgm:t>
    </dgm:pt>
    <dgm:pt modelId="{56162A12-0E78-494D-8033-9C3D6DB82CE9}" type="sibTrans" cxnId="{CF17BB31-E033-41F1-9930-6F1988BA2AFD}">
      <dgm:prSet/>
      <dgm:spPr/>
      <dgm:t>
        <a:bodyPr/>
        <a:lstStyle/>
        <a:p>
          <a:endParaRPr lang="ru-RU"/>
        </a:p>
      </dgm:t>
    </dgm:pt>
    <dgm:pt modelId="{8EC2D68B-50DB-4387-8BD0-DA610023DCA6}">
      <dgm:prSet phldrT="[Text]"/>
      <dgm:spPr/>
      <dgm:t>
        <a:bodyPr/>
        <a:lstStyle/>
        <a:p>
          <a:r>
            <a:rPr lang="en-US" dirty="0" err="1" smtClean="0"/>
            <a:t>hadoopFile</a:t>
          </a:r>
          <a:r>
            <a:rPr lang="en-US" dirty="0" smtClean="0"/>
            <a:t>(file, </a:t>
          </a:r>
          <a:r>
            <a:rPr lang="en-US" dirty="0" err="1" smtClean="0"/>
            <a:t>inputFormat</a:t>
          </a:r>
          <a:r>
            <a:rPr lang="en-US" dirty="0" smtClean="0"/>
            <a:t>, </a:t>
          </a:r>
          <a:r>
            <a:rPr lang="en-US" dirty="0" err="1" smtClean="0"/>
            <a:t>keyClass</a:t>
          </a:r>
          <a:r>
            <a:rPr lang="en-US" dirty="0" smtClean="0"/>
            <a:t>, </a:t>
          </a:r>
          <a:r>
            <a:rPr lang="en-US" dirty="0" err="1" smtClean="0"/>
            <a:t>valueClass</a:t>
          </a:r>
          <a:r>
            <a:rPr lang="en-US" dirty="0" smtClean="0"/>
            <a:t>)</a:t>
          </a:r>
          <a:endParaRPr lang="ru-RU" dirty="0"/>
        </a:p>
      </dgm:t>
    </dgm:pt>
    <dgm:pt modelId="{455F498D-9DB9-4DB1-87A1-D80537745AFC}" type="parTrans" cxnId="{AEA84E26-781D-4337-A2F2-B650A464FF32}">
      <dgm:prSet/>
      <dgm:spPr/>
      <dgm:t>
        <a:bodyPr/>
        <a:lstStyle/>
        <a:p>
          <a:endParaRPr lang="ru-RU"/>
        </a:p>
      </dgm:t>
    </dgm:pt>
    <dgm:pt modelId="{3BACD440-CEDC-4D1F-A0A5-3BA4AB2EBFBD}" type="sibTrans" cxnId="{AEA84E26-781D-4337-A2F2-B650A464FF32}">
      <dgm:prSet/>
      <dgm:spPr/>
      <dgm:t>
        <a:bodyPr/>
        <a:lstStyle/>
        <a:p>
          <a:endParaRPr lang="ru-RU"/>
        </a:p>
      </dgm:t>
    </dgm:pt>
    <dgm:pt modelId="{B97044A0-CCD5-4927-8443-3748D2C5AA5E}">
      <dgm:prSet phldrT="[Text]"/>
      <dgm:spPr/>
      <dgm:t>
        <a:bodyPr/>
        <a:lstStyle/>
        <a:p>
          <a:r>
            <a:rPr lang="en-US" dirty="0" err="1" smtClean="0"/>
            <a:t>newApiHadoopFile</a:t>
          </a:r>
          <a:r>
            <a:rPr lang="en-US" dirty="0" smtClean="0"/>
            <a:t>(file, </a:t>
          </a:r>
          <a:r>
            <a:rPr lang="en-US" dirty="0" err="1" smtClean="0"/>
            <a:t>inputFormatClass</a:t>
          </a:r>
          <a:r>
            <a:rPr lang="en-US" dirty="0" smtClean="0"/>
            <a:t>, </a:t>
          </a:r>
          <a:r>
            <a:rPr lang="en-US" dirty="0" err="1" smtClean="0"/>
            <a:t>keyClass</a:t>
          </a:r>
          <a:r>
            <a:rPr lang="en-US" dirty="0" smtClean="0"/>
            <a:t>, </a:t>
          </a:r>
          <a:r>
            <a:rPr lang="en-US" dirty="0" err="1" smtClean="0"/>
            <a:t>valueClass</a:t>
          </a:r>
          <a:r>
            <a:rPr lang="en-US" dirty="0" smtClean="0"/>
            <a:t>)</a:t>
          </a:r>
          <a:endParaRPr lang="ru-RU" dirty="0"/>
        </a:p>
      </dgm:t>
    </dgm:pt>
    <dgm:pt modelId="{0499512F-2FD4-4C9C-89B5-17A10A6136EB}" type="parTrans" cxnId="{E93582DE-6664-49D6-BFDC-4A39C67E1D5A}">
      <dgm:prSet/>
      <dgm:spPr/>
      <dgm:t>
        <a:bodyPr/>
        <a:lstStyle/>
        <a:p>
          <a:endParaRPr lang="ru-RU"/>
        </a:p>
      </dgm:t>
    </dgm:pt>
    <dgm:pt modelId="{A503DBFD-59EC-4743-96BA-D55587EC24A1}" type="sibTrans" cxnId="{E93582DE-6664-49D6-BFDC-4A39C67E1D5A}">
      <dgm:prSet/>
      <dgm:spPr/>
      <dgm:t>
        <a:bodyPr/>
        <a:lstStyle/>
        <a:p>
          <a:endParaRPr lang="ru-RU"/>
        </a:p>
      </dgm:t>
    </dgm:pt>
    <dgm:pt modelId="{07077A1A-B735-4F27-8FA6-97F0D3E0E1AC}">
      <dgm:prSet phldrT="[Text]"/>
      <dgm:spPr/>
      <dgm:t>
        <a:bodyPr/>
        <a:lstStyle/>
        <a:p>
          <a:r>
            <a:rPr lang="en-US" dirty="0" smtClean="0"/>
            <a:t>map() – </a:t>
          </a:r>
          <a:r>
            <a:rPr lang="ru-RU" dirty="0" smtClean="0"/>
            <a:t>преобразование строки данных 1-1</a:t>
          </a:r>
          <a:endParaRPr lang="ru-RU" dirty="0"/>
        </a:p>
      </dgm:t>
    </dgm:pt>
    <dgm:pt modelId="{B472B5A2-9BE7-4B39-84A6-502F4165F62A}" type="parTrans" cxnId="{6F84C8EE-EA6E-4146-9A60-D9FAD4C6D602}">
      <dgm:prSet/>
      <dgm:spPr/>
      <dgm:t>
        <a:bodyPr/>
        <a:lstStyle/>
        <a:p>
          <a:endParaRPr lang="ru-RU"/>
        </a:p>
      </dgm:t>
    </dgm:pt>
    <dgm:pt modelId="{9E83303A-9179-4267-8D3E-6598C08EE4E1}" type="sibTrans" cxnId="{6F84C8EE-EA6E-4146-9A60-D9FAD4C6D602}">
      <dgm:prSet/>
      <dgm:spPr/>
      <dgm:t>
        <a:bodyPr/>
        <a:lstStyle/>
        <a:p>
          <a:endParaRPr lang="ru-RU"/>
        </a:p>
      </dgm:t>
    </dgm:pt>
    <dgm:pt modelId="{DA16D81D-7561-4785-8C11-9A9C04658734}">
      <dgm:prSet phldrT="[Text]"/>
      <dgm:spPr/>
      <dgm:t>
        <a:bodyPr/>
        <a:lstStyle/>
        <a:p>
          <a:r>
            <a:rPr lang="en-US" dirty="0" err="1" smtClean="0"/>
            <a:t>flatMap</a:t>
          </a:r>
          <a:r>
            <a:rPr lang="en-US" dirty="0" smtClean="0"/>
            <a:t>() – </a:t>
          </a:r>
          <a:r>
            <a:rPr lang="ru-RU" dirty="0" smtClean="0"/>
            <a:t>преобразование строки 1-</a:t>
          </a:r>
          <a:r>
            <a:rPr lang="en-US" dirty="0" smtClean="0"/>
            <a:t>N</a:t>
          </a:r>
          <a:endParaRPr lang="ru-RU" dirty="0"/>
        </a:p>
      </dgm:t>
    </dgm:pt>
    <dgm:pt modelId="{7C5D5511-9B12-431E-A5CA-8FD28821858F}" type="parTrans" cxnId="{B82437A3-B51D-4572-B243-82AE6B61B599}">
      <dgm:prSet/>
      <dgm:spPr/>
      <dgm:t>
        <a:bodyPr/>
        <a:lstStyle/>
        <a:p>
          <a:endParaRPr lang="ru-RU"/>
        </a:p>
      </dgm:t>
    </dgm:pt>
    <dgm:pt modelId="{C2E6FD6E-3D96-4674-BDA4-333F916D2EB5}" type="sibTrans" cxnId="{B82437A3-B51D-4572-B243-82AE6B61B599}">
      <dgm:prSet/>
      <dgm:spPr/>
      <dgm:t>
        <a:bodyPr/>
        <a:lstStyle/>
        <a:p>
          <a:endParaRPr lang="ru-RU"/>
        </a:p>
      </dgm:t>
    </dgm:pt>
    <dgm:pt modelId="{82E02F16-9AC2-4841-868C-D07D0E0863C7}">
      <dgm:prSet phldrT="[Text]"/>
      <dgm:spPr/>
      <dgm:t>
        <a:bodyPr/>
        <a:lstStyle/>
        <a:p>
          <a:r>
            <a:rPr lang="en-US" dirty="0" err="1" smtClean="0"/>
            <a:t>sortBy</a:t>
          </a:r>
          <a:r>
            <a:rPr lang="en-US" dirty="0" smtClean="0"/>
            <a:t>(),  distinct(), filter(), </a:t>
          </a:r>
          <a:r>
            <a:rPr lang="en-US" dirty="0" err="1" smtClean="0"/>
            <a:t>groupBy</a:t>
          </a:r>
          <a:r>
            <a:rPr lang="en-US" dirty="0" smtClean="0"/>
            <a:t>(), union()</a:t>
          </a:r>
          <a:endParaRPr lang="ru-RU" dirty="0"/>
        </a:p>
      </dgm:t>
    </dgm:pt>
    <dgm:pt modelId="{37FEA616-DCE6-4D4B-9504-A887A19C1860}" type="parTrans" cxnId="{D23C764A-5B78-48C5-AEE8-52481D5FAD0B}">
      <dgm:prSet/>
      <dgm:spPr/>
      <dgm:t>
        <a:bodyPr/>
        <a:lstStyle/>
        <a:p>
          <a:endParaRPr lang="ru-RU"/>
        </a:p>
      </dgm:t>
    </dgm:pt>
    <dgm:pt modelId="{C7B57865-80CD-4921-8C49-4F843062AD5D}" type="sibTrans" cxnId="{D23C764A-5B78-48C5-AEE8-52481D5FAD0B}">
      <dgm:prSet/>
      <dgm:spPr/>
      <dgm:t>
        <a:bodyPr/>
        <a:lstStyle/>
        <a:p>
          <a:endParaRPr lang="ru-RU"/>
        </a:p>
      </dgm:t>
    </dgm:pt>
    <dgm:pt modelId="{E938FD03-17A7-48B0-9417-A1FE9CC90B31}">
      <dgm:prSet phldrT="[Text]"/>
      <dgm:spPr/>
      <dgm:t>
        <a:bodyPr/>
        <a:lstStyle/>
        <a:p>
          <a:r>
            <a:rPr lang="en-US" dirty="0" smtClean="0"/>
            <a:t>count(), min(), max(), top(n)</a:t>
          </a:r>
          <a:endParaRPr lang="ru-RU" dirty="0"/>
        </a:p>
      </dgm:t>
    </dgm:pt>
    <dgm:pt modelId="{46616F47-1521-404F-AAA5-31121B96C229}" type="parTrans" cxnId="{4A5F9DB1-B1C7-4597-9030-4C684DFFB731}">
      <dgm:prSet/>
      <dgm:spPr/>
      <dgm:t>
        <a:bodyPr/>
        <a:lstStyle/>
        <a:p>
          <a:endParaRPr lang="ru-RU"/>
        </a:p>
      </dgm:t>
    </dgm:pt>
    <dgm:pt modelId="{9D801B4F-56BD-482B-A72F-D49FC7029EFD}" type="sibTrans" cxnId="{4A5F9DB1-B1C7-4597-9030-4C684DFFB731}">
      <dgm:prSet/>
      <dgm:spPr/>
      <dgm:t>
        <a:bodyPr/>
        <a:lstStyle/>
        <a:p>
          <a:endParaRPr lang="ru-RU"/>
        </a:p>
      </dgm:t>
    </dgm:pt>
    <dgm:pt modelId="{EFF90390-1C6F-404B-8215-B0D1F5C8824B}">
      <dgm:prSet phldrT="[Text]"/>
      <dgm:spPr/>
      <dgm:t>
        <a:bodyPr/>
        <a:lstStyle/>
        <a:p>
          <a:r>
            <a:rPr lang="en-US" dirty="0" smtClean="0"/>
            <a:t>repartition(), persist(MEMORY_ONLY | MEMORY_AND_DISK | DISK_ONLY)</a:t>
          </a:r>
          <a:endParaRPr lang="ru-RU" dirty="0"/>
        </a:p>
      </dgm:t>
    </dgm:pt>
    <dgm:pt modelId="{39C4BB5E-8033-4A87-A354-09C3F88AF313}" type="parTrans" cxnId="{2771C674-66D2-44DD-9F91-A95EC16D47E7}">
      <dgm:prSet/>
      <dgm:spPr/>
      <dgm:t>
        <a:bodyPr/>
        <a:lstStyle/>
        <a:p>
          <a:endParaRPr lang="ru-RU"/>
        </a:p>
      </dgm:t>
    </dgm:pt>
    <dgm:pt modelId="{D8452262-5FBB-46DF-8E9D-908F71E64A1F}" type="sibTrans" cxnId="{2771C674-66D2-44DD-9F91-A95EC16D47E7}">
      <dgm:prSet/>
      <dgm:spPr/>
      <dgm:t>
        <a:bodyPr/>
        <a:lstStyle/>
        <a:p>
          <a:endParaRPr lang="ru-RU"/>
        </a:p>
      </dgm:t>
    </dgm:pt>
    <dgm:pt modelId="{0710F40F-683F-443C-9B92-7ADEB51ADD85}">
      <dgm:prSet phldrT="[Text]"/>
      <dgm:spPr/>
      <dgm:t>
        <a:bodyPr/>
        <a:lstStyle/>
        <a:p>
          <a:r>
            <a:rPr lang="en-US" dirty="0" smtClean="0"/>
            <a:t>join/</a:t>
          </a:r>
          <a:r>
            <a:rPr lang="en-US" dirty="0" err="1" smtClean="0"/>
            <a:t>fullOuter</a:t>
          </a:r>
          <a:r>
            <a:rPr lang="en-US" dirty="0" smtClean="0"/>
            <a:t>/</a:t>
          </a:r>
          <a:r>
            <a:rPr lang="en-US" dirty="0" err="1" smtClean="0"/>
            <a:t>leftOuter</a:t>
          </a:r>
          <a:r>
            <a:rPr lang="en-US" dirty="0" smtClean="0"/>
            <a:t>/</a:t>
          </a:r>
          <a:r>
            <a:rPr lang="en-US" dirty="0" err="1" smtClean="0"/>
            <a:t>rightOuterJoin</a:t>
          </a:r>
          <a:r>
            <a:rPr lang="en-US" dirty="0" smtClean="0"/>
            <a:t>/</a:t>
          </a:r>
          <a:r>
            <a:rPr lang="en-US" dirty="0" err="1" smtClean="0"/>
            <a:t>cogroup</a:t>
          </a:r>
          <a:endParaRPr lang="ru-RU" dirty="0"/>
        </a:p>
      </dgm:t>
    </dgm:pt>
    <dgm:pt modelId="{1A4022D6-7126-4C7D-BF23-42DF9EA620CA}" type="parTrans" cxnId="{6155F9D4-1E5A-4A54-AC88-A29B85EB8FC9}">
      <dgm:prSet/>
      <dgm:spPr/>
      <dgm:t>
        <a:bodyPr/>
        <a:lstStyle/>
        <a:p>
          <a:endParaRPr lang="ru-RU"/>
        </a:p>
      </dgm:t>
    </dgm:pt>
    <dgm:pt modelId="{9CADFDB5-1791-417B-A4F8-C2E0D6A662F0}" type="sibTrans" cxnId="{6155F9D4-1E5A-4A54-AC88-A29B85EB8FC9}">
      <dgm:prSet/>
      <dgm:spPr/>
      <dgm:t>
        <a:bodyPr/>
        <a:lstStyle/>
        <a:p>
          <a:endParaRPr lang="ru-RU"/>
        </a:p>
      </dgm:t>
    </dgm:pt>
    <dgm:pt modelId="{62499C73-B885-42FB-857C-34AF57CBE8EF}">
      <dgm:prSet/>
      <dgm:spPr/>
      <dgm:t>
        <a:bodyPr/>
        <a:lstStyle/>
        <a:p>
          <a:r>
            <a:rPr lang="en-US" dirty="0" err="1" smtClean="0"/>
            <a:t>saveAsTextFile</a:t>
          </a:r>
          <a:r>
            <a:rPr lang="en-US" dirty="0" smtClean="0"/>
            <a:t>()</a:t>
          </a:r>
          <a:endParaRPr lang="ru-RU" dirty="0"/>
        </a:p>
      </dgm:t>
    </dgm:pt>
    <dgm:pt modelId="{3296CE31-AC6E-4923-950B-17775BF0EE53}" type="parTrans" cxnId="{D439C853-271F-44E7-97B4-BC5EE097D317}">
      <dgm:prSet/>
      <dgm:spPr/>
      <dgm:t>
        <a:bodyPr/>
        <a:lstStyle/>
        <a:p>
          <a:endParaRPr lang="ru-RU"/>
        </a:p>
      </dgm:t>
    </dgm:pt>
    <dgm:pt modelId="{17B492BD-680D-406D-95E1-EAAB433C313D}" type="sibTrans" cxnId="{D439C853-271F-44E7-97B4-BC5EE097D317}">
      <dgm:prSet/>
      <dgm:spPr/>
      <dgm:t>
        <a:bodyPr/>
        <a:lstStyle/>
        <a:p>
          <a:endParaRPr lang="ru-RU"/>
        </a:p>
      </dgm:t>
    </dgm:pt>
    <dgm:pt modelId="{2F1E3121-0EC1-42D7-A90A-8D95EF2F703E}">
      <dgm:prSet/>
      <dgm:spPr/>
      <dgm:t>
        <a:bodyPr/>
        <a:lstStyle/>
        <a:p>
          <a:r>
            <a:rPr lang="en-US" dirty="0" err="1" smtClean="0"/>
            <a:t>saveAsHadoopFile</a:t>
          </a:r>
          <a:r>
            <a:rPr lang="en-US" dirty="0" smtClean="0"/>
            <a:t>() / </a:t>
          </a:r>
          <a:r>
            <a:rPr lang="en-US" dirty="0" err="1" smtClean="0"/>
            <a:t>saveAsNewApiHadoopFile</a:t>
          </a:r>
          <a:r>
            <a:rPr lang="en-US" dirty="0" smtClean="0"/>
            <a:t>()</a:t>
          </a:r>
          <a:endParaRPr lang="ru-RU" dirty="0"/>
        </a:p>
      </dgm:t>
    </dgm:pt>
    <dgm:pt modelId="{6C1AEF29-E308-4CC4-B05D-30AD0AA5A963}" type="parTrans" cxnId="{406D72F7-DD39-46F7-8A59-DA740CA389AA}">
      <dgm:prSet/>
      <dgm:spPr/>
      <dgm:t>
        <a:bodyPr/>
        <a:lstStyle/>
        <a:p>
          <a:endParaRPr lang="ru-RU"/>
        </a:p>
      </dgm:t>
    </dgm:pt>
    <dgm:pt modelId="{C2543CD2-D3FE-4DDF-99B8-F01A022795C2}" type="sibTrans" cxnId="{406D72F7-DD39-46F7-8A59-DA740CA389AA}">
      <dgm:prSet/>
      <dgm:spPr/>
      <dgm:t>
        <a:bodyPr/>
        <a:lstStyle/>
        <a:p>
          <a:endParaRPr lang="ru-RU"/>
        </a:p>
      </dgm:t>
    </dgm:pt>
    <dgm:pt modelId="{FB0C030C-7F2F-4236-AD17-71638F4BC9DC}" type="pres">
      <dgm:prSet presAssocID="{6FDFD8BF-6231-49FF-84C9-29325CCC86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CFF820-AC31-47F3-8797-915391849D01}" type="pres">
      <dgm:prSet presAssocID="{AE6571F8-45C3-4950-999C-82E09F4CEBC3}" presName="parentLin" presStyleCnt="0"/>
      <dgm:spPr/>
    </dgm:pt>
    <dgm:pt modelId="{43E1FDDC-A11C-48DF-829F-07B9009884FC}" type="pres">
      <dgm:prSet presAssocID="{AE6571F8-45C3-4950-999C-82E09F4CEBC3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1D81DC16-96E1-4FAD-B2DD-8E3EE4751B1B}" type="pres">
      <dgm:prSet presAssocID="{AE6571F8-45C3-4950-999C-82E09F4CEBC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6D3704-213C-4C03-894B-03284C5C1CC7}" type="pres">
      <dgm:prSet presAssocID="{AE6571F8-45C3-4950-999C-82E09F4CEBC3}" presName="negativeSpace" presStyleCnt="0"/>
      <dgm:spPr/>
    </dgm:pt>
    <dgm:pt modelId="{4109CD6F-C7EF-42D1-8DAA-B517B0EAA704}" type="pres">
      <dgm:prSet presAssocID="{AE6571F8-45C3-4950-999C-82E09F4CEBC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94668A-29AF-40AC-A062-99BBF9609B9F}" type="pres">
      <dgm:prSet presAssocID="{35B34E54-3921-4BD5-A2CA-166635FAE3EC}" presName="spaceBetweenRectangles" presStyleCnt="0"/>
      <dgm:spPr/>
    </dgm:pt>
    <dgm:pt modelId="{EA866326-B16F-42BA-8534-E4E58C191EF0}" type="pres">
      <dgm:prSet presAssocID="{AE613241-31D1-43CE-B9AA-8F1DABDF7537}" presName="parentLin" presStyleCnt="0"/>
      <dgm:spPr/>
    </dgm:pt>
    <dgm:pt modelId="{48B57749-2587-40E1-8778-6531BDE473ED}" type="pres">
      <dgm:prSet presAssocID="{AE613241-31D1-43CE-B9AA-8F1DABDF7537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354E29DF-DE29-475E-A35E-82CB6AEE7ED9}" type="pres">
      <dgm:prSet presAssocID="{AE613241-31D1-43CE-B9AA-8F1DABDF753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A6BC81-4A4C-4F25-9390-DF1785DF7887}" type="pres">
      <dgm:prSet presAssocID="{AE613241-31D1-43CE-B9AA-8F1DABDF7537}" presName="negativeSpace" presStyleCnt="0"/>
      <dgm:spPr/>
    </dgm:pt>
    <dgm:pt modelId="{0ACC704F-DCF8-4DB6-8237-65A4A1BCB2FB}" type="pres">
      <dgm:prSet presAssocID="{AE613241-31D1-43CE-B9AA-8F1DABDF753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561C14-A335-4DF8-87DE-489FB9613533}" type="pres">
      <dgm:prSet presAssocID="{EF276364-272D-44F3-A474-FF299159E0E6}" presName="spaceBetweenRectangles" presStyleCnt="0"/>
      <dgm:spPr/>
    </dgm:pt>
    <dgm:pt modelId="{C6712D83-8749-4B2A-B869-80905933977B}" type="pres">
      <dgm:prSet presAssocID="{E641D2D1-A981-4699-9CA2-A62164958A2C}" presName="parentLin" presStyleCnt="0"/>
      <dgm:spPr/>
    </dgm:pt>
    <dgm:pt modelId="{738DDAA6-F16D-45C1-A002-736DE627E623}" type="pres">
      <dgm:prSet presAssocID="{E641D2D1-A981-4699-9CA2-A62164958A2C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D2C6649A-1C09-4E9E-9EFD-0D0EF338B958}" type="pres">
      <dgm:prSet presAssocID="{E641D2D1-A981-4699-9CA2-A62164958A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7FB2D4-52FD-452B-BF1F-A33E88EE98AC}" type="pres">
      <dgm:prSet presAssocID="{E641D2D1-A981-4699-9CA2-A62164958A2C}" presName="negativeSpace" presStyleCnt="0"/>
      <dgm:spPr/>
    </dgm:pt>
    <dgm:pt modelId="{F96B37B2-82FC-4FD1-95AC-AE9DDD04086E}" type="pres">
      <dgm:prSet presAssocID="{E641D2D1-A981-4699-9CA2-A62164958A2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CB85F9-2D28-4189-B00D-EBC95A4D4E78}" type="pres">
      <dgm:prSet presAssocID="{28DA9CAD-83B6-4E4A-B0F3-6F746F7FA504}" presName="spaceBetweenRectangles" presStyleCnt="0"/>
      <dgm:spPr/>
    </dgm:pt>
    <dgm:pt modelId="{6E55200A-F7CD-4D8F-8E77-C6028DF6F38C}" type="pres">
      <dgm:prSet presAssocID="{52BEFD6B-DB3A-4DE5-974D-C9F59A10AE76}" presName="parentLin" presStyleCnt="0"/>
      <dgm:spPr/>
    </dgm:pt>
    <dgm:pt modelId="{7AE297D7-7EAF-4843-B29B-59AE0588D75A}" type="pres">
      <dgm:prSet presAssocID="{52BEFD6B-DB3A-4DE5-974D-C9F59A10AE76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D998D031-73B1-4965-B806-8B9122AF581C}" type="pres">
      <dgm:prSet presAssocID="{52BEFD6B-DB3A-4DE5-974D-C9F59A10AE7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50417D-9A10-40FB-A5B3-4DC2537B40B5}" type="pres">
      <dgm:prSet presAssocID="{52BEFD6B-DB3A-4DE5-974D-C9F59A10AE76}" presName="negativeSpace" presStyleCnt="0"/>
      <dgm:spPr/>
    </dgm:pt>
    <dgm:pt modelId="{6D238D4F-3E3C-4A6A-8928-4A539B237057}" type="pres">
      <dgm:prSet presAssocID="{52BEFD6B-DB3A-4DE5-974D-C9F59A10AE7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17BB31-E033-41F1-9930-6F1988BA2AFD}" srcId="{AE6571F8-45C3-4950-999C-82E09F4CEBC3}" destId="{2FF0349E-DD6C-4E22-A1FA-257397FCB0AF}" srcOrd="0" destOrd="0" parTransId="{972D3FFE-5EFB-431F-A216-2E42B8FCE134}" sibTransId="{56162A12-0E78-494D-8033-9C3D6DB82CE9}"/>
    <dgm:cxn modelId="{AEA84E26-781D-4337-A2F2-B650A464FF32}" srcId="{AE6571F8-45C3-4950-999C-82E09F4CEBC3}" destId="{8EC2D68B-50DB-4387-8BD0-DA610023DCA6}" srcOrd="1" destOrd="0" parTransId="{455F498D-9DB9-4DB1-87A1-D80537745AFC}" sibTransId="{3BACD440-CEDC-4D1F-A0A5-3BA4AB2EBFBD}"/>
    <dgm:cxn modelId="{B07861AD-7D43-4042-A6D0-CB0015E2D993}" type="presOf" srcId="{2FF0349E-DD6C-4E22-A1FA-257397FCB0AF}" destId="{4109CD6F-C7EF-42D1-8DAA-B517B0EAA704}" srcOrd="0" destOrd="0" presId="urn:microsoft.com/office/officeart/2005/8/layout/list1"/>
    <dgm:cxn modelId="{4A5F9DB1-B1C7-4597-9030-4C684DFFB731}" srcId="{E641D2D1-A981-4699-9CA2-A62164958A2C}" destId="{E938FD03-17A7-48B0-9417-A1FE9CC90B31}" srcOrd="0" destOrd="0" parTransId="{46616F47-1521-404F-AAA5-31121B96C229}" sibTransId="{9D801B4F-56BD-482B-A72F-D49FC7029EFD}"/>
    <dgm:cxn modelId="{BCA53D70-7C4C-4DD8-B65A-A9BA35E35331}" type="presOf" srcId="{6FDFD8BF-6231-49FF-84C9-29325CCC8660}" destId="{FB0C030C-7F2F-4236-AD17-71638F4BC9DC}" srcOrd="0" destOrd="0" presId="urn:microsoft.com/office/officeart/2005/8/layout/list1"/>
    <dgm:cxn modelId="{2771C674-66D2-44DD-9F91-A95EC16D47E7}" srcId="{AE613241-31D1-43CE-B9AA-8F1DABDF7537}" destId="{EFF90390-1C6F-404B-8215-B0D1F5C8824B}" srcOrd="3" destOrd="0" parTransId="{39C4BB5E-8033-4A87-A354-09C3F88AF313}" sibTransId="{D8452262-5FBB-46DF-8E9D-908F71E64A1F}"/>
    <dgm:cxn modelId="{2CB423FE-EC96-4F00-94F4-50507847EF64}" type="presOf" srcId="{AE613241-31D1-43CE-B9AA-8F1DABDF7537}" destId="{48B57749-2587-40E1-8778-6531BDE473ED}" srcOrd="0" destOrd="0" presId="urn:microsoft.com/office/officeart/2005/8/layout/list1"/>
    <dgm:cxn modelId="{8EFA92F0-AC97-4C97-B26A-518C31472A81}" type="presOf" srcId="{E641D2D1-A981-4699-9CA2-A62164958A2C}" destId="{738DDAA6-F16D-45C1-A002-736DE627E623}" srcOrd="0" destOrd="0" presId="urn:microsoft.com/office/officeart/2005/8/layout/list1"/>
    <dgm:cxn modelId="{192F334D-8F58-4B4F-8731-A0AC4C52412A}" type="presOf" srcId="{07077A1A-B735-4F27-8FA6-97F0D3E0E1AC}" destId="{0ACC704F-DCF8-4DB6-8237-65A4A1BCB2FB}" srcOrd="0" destOrd="0" presId="urn:microsoft.com/office/officeart/2005/8/layout/list1"/>
    <dgm:cxn modelId="{D9EF1440-1152-419C-83E4-94758B552159}" srcId="{6FDFD8BF-6231-49FF-84C9-29325CCC8660}" destId="{AE613241-31D1-43CE-B9AA-8F1DABDF7537}" srcOrd="1" destOrd="0" parTransId="{C5AD54AE-B236-433F-B3C1-53024171D8BC}" sibTransId="{EF276364-272D-44F3-A474-FF299159E0E6}"/>
    <dgm:cxn modelId="{406D72F7-DD39-46F7-8A59-DA740CA389AA}" srcId="{52BEFD6B-DB3A-4DE5-974D-C9F59A10AE76}" destId="{2F1E3121-0EC1-42D7-A90A-8D95EF2F703E}" srcOrd="1" destOrd="0" parTransId="{6C1AEF29-E308-4CC4-B05D-30AD0AA5A963}" sibTransId="{C2543CD2-D3FE-4DDF-99B8-F01A022795C2}"/>
    <dgm:cxn modelId="{B82437A3-B51D-4572-B243-82AE6B61B599}" srcId="{AE613241-31D1-43CE-B9AA-8F1DABDF7537}" destId="{DA16D81D-7561-4785-8C11-9A9C04658734}" srcOrd="1" destOrd="0" parTransId="{7C5D5511-9B12-431E-A5CA-8FD28821858F}" sibTransId="{C2E6FD6E-3D96-4674-BDA4-333F916D2EB5}"/>
    <dgm:cxn modelId="{C45270D7-612B-4AE7-B310-026524512BCB}" type="presOf" srcId="{B97044A0-CCD5-4927-8443-3748D2C5AA5E}" destId="{4109CD6F-C7EF-42D1-8DAA-B517B0EAA704}" srcOrd="0" destOrd="2" presId="urn:microsoft.com/office/officeart/2005/8/layout/list1"/>
    <dgm:cxn modelId="{E93582DE-6664-49D6-BFDC-4A39C67E1D5A}" srcId="{AE6571F8-45C3-4950-999C-82E09F4CEBC3}" destId="{B97044A0-CCD5-4927-8443-3748D2C5AA5E}" srcOrd="2" destOrd="0" parTransId="{0499512F-2FD4-4C9C-89B5-17A10A6136EB}" sibTransId="{A503DBFD-59EC-4743-96BA-D55587EC24A1}"/>
    <dgm:cxn modelId="{C33D19AD-647A-4442-B8A4-A1BA60F4D77F}" type="presOf" srcId="{E938FD03-17A7-48B0-9417-A1FE9CC90B31}" destId="{F96B37B2-82FC-4FD1-95AC-AE9DDD04086E}" srcOrd="0" destOrd="0" presId="urn:microsoft.com/office/officeart/2005/8/layout/list1"/>
    <dgm:cxn modelId="{11B7EF99-22CD-41F2-8F63-8B99B3AE3F29}" type="presOf" srcId="{DA16D81D-7561-4785-8C11-9A9C04658734}" destId="{0ACC704F-DCF8-4DB6-8237-65A4A1BCB2FB}" srcOrd="0" destOrd="1" presId="urn:microsoft.com/office/officeart/2005/8/layout/list1"/>
    <dgm:cxn modelId="{9FC3A5B0-D824-4607-9046-FAB831928BE0}" type="presOf" srcId="{52BEFD6B-DB3A-4DE5-974D-C9F59A10AE76}" destId="{D998D031-73B1-4965-B806-8B9122AF581C}" srcOrd="1" destOrd="0" presId="urn:microsoft.com/office/officeart/2005/8/layout/list1"/>
    <dgm:cxn modelId="{D23C764A-5B78-48C5-AEE8-52481D5FAD0B}" srcId="{AE613241-31D1-43CE-B9AA-8F1DABDF7537}" destId="{82E02F16-9AC2-4841-868C-D07D0E0863C7}" srcOrd="2" destOrd="0" parTransId="{37FEA616-DCE6-4D4B-9504-A887A19C1860}" sibTransId="{C7B57865-80CD-4921-8C49-4F843062AD5D}"/>
    <dgm:cxn modelId="{6E96FB1C-0FE1-42BF-B0C1-A6A37569E689}" type="presOf" srcId="{52BEFD6B-DB3A-4DE5-974D-C9F59A10AE76}" destId="{7AE297D7-7EAF-4843-B29B-59AE0588D75A}" srcOrd="0" destOrd="0" presId="urn:microsoft.com/office/officeart/2005/8/layout/list1"/>
    <dgm:cxn modelId="{6155F9D4-1E5A-4A54-AC88-A29B85EB8FC9}" srcId="{AE613241-31D1-43CE-B9AA-8F1DABDF7537}" destId="{0710F40F-683F-443C-9B92-7ADEB51ADD85}" srcOrd="4" destOrd="0" parTransId="{1A4022D6-7126-4C7D-BF23-42DF9EA620CA}" sibTransId="{9CADFDB5-1791-417B-A4F8-C2E0D6A662F0}"/>
    <dgm:cxn modelId="{24F46CB3-B247-4CE2-8A9D-9AC57ACC3971}" srcId="{6FDFD8BF-6231-49FF-84C9-29325CCC8660}" destId="{52BEFD6B-DB3A-4DE5-974D-C9F59A10AE76}" srcOrd="3" destOrd="0" parTransId="{82DE240A-16D4-4E7C-985C-F848B2BA8574}" sibTransId="{58EDCE91-10A3-4EAE-B3D1-2B5887BB544B}"/>
    <dgm:cxn modelId="{51188589-A5E1-4474-9543-D236B0309B9B}" srcId="{6FDFD8BF-6231-49FF-84C9-29325CCC8660}" destId="{AE6571F8-45C3-4950-999C-82E09F4CEBC3}" srcOrd="0" destOrd="0" parTransId="{9F74770F-050F-4D8C-902A-781EA6C63518}" sibTransId="{35B34E54-3921-4BD5-A2CA-166635FAE3EC}"/>
    <dgm:cxn modelId="{A048FA25-00BB-43AA-AF9A-E225F138A121}" type="presOf" srcId="{E641D2D1-A981-4699-9CA2-A62164958A2C}" destId="{D2C6649A-1C09-4E9E-9EFD-0D0EF338B958}" srcOrd="1" destOrd="0" presId="urn:microsoft.com/office/officeart/2005/8/layout/list1"/>
    <dgm:cxn modelId="{15D458E9-183C-4B85-B1A8-6F914FDFE12D}" type="presOf" srcId="{2F1E3121-0EC1-42D7-A90A-8D95EF2F703E}" destId="{6D238D4F-3E3C-4A6A-8928-4A539B237057}" srcOrd="0" destOrd="1" presId="urn:microsoft.com/office/officeart/2005/8/layout/list1"/>
    <dgm:cxn modelId="{DD2F18BE-4A15-4FBB-8B31-F8DE77E31ACC}" type="presOf" srcId="{EFF90390-1C6F-404B-8215-B0D1F5C8824B}" destId="{0ACC704F-DCF8-4DB6-8237-65A4A1BCB2FB}" srcOrd="0" destOrd="3" presId="urn:microsoft.com/office/officeart/2005/8/layout/list1"/>
    <dgm:cxn modelId="{6F84C8EE-EA6E-4146-9A60-D9FAD4C6D602}" srcId="{AE613241-31D1-43CE-B9AA-8F1DABDF7537}" destId="{07077A1A-B735-4F27-8FA6-97F0D3E0E1AC}" srcOrd="0" destOrd="0" parTransId="{B472B5A2-9BE7-4B39-84A6-502F4165F62A}" sibTransId="{9E83303A-9179-4267-8D3E-6598C08EE4E1}"/>
    <dgm:cxn modelId="{ACD24881-5681-4E17-9F7B-A4B2115FA833}" type="presOf" srcId="{AE6571F8-45C3-4950-999C-82E09F4CEBC3}" destId="{43E1FDDC-A11C-48DF-829F-07B9009884FC}" srcOrd="0" destOrd="0" presId="urn:microsoft.com/office/officeart/2005/8/layout/list1"/>
    <dgm:cxn modelId="{E73DFA0B-1A8E-4817-B389-FFAE2E34BD52}" type="presOf" srcId="{0710F40F-683F-443C-9B92-7ADEB51ADD85}" destId="{0ACC704F-DCF8-4DB6-8237-65A4A1BCB2FB}" srcOrd="0" destOrd="4" presId="urn:microsoft.com/office/officeart/2005/8/layout/list1"/>
    <dgm:cxn modelId="{ED727B42-F992-4F9A-AF66-31029DA837D7}" type="presOf" srcId="{8EC2D68B-50DB-4387-8BD0-DA610023DCA6}" destId="{4109CD6F-C7EF-42D1-8DAA-B517B0EAA704}" srcOrd="0" destOrd="1" presId="urn:microsoft.com/office/officeart/2005/8/layout/list1"/>
    <dgm:cxn modelId="{2218781D-7B69-4527-A40B-F67254FAFC15}" srcId="{6FDFD8BF-6231-49FF-84C9-29325CCC8660}" destId="{E641D2D1-A981-4699-9CA2-A62164958A2C}" srcOrd="2" destOrd="0" parTransId="{81EE2A54-EAC4-417A-8F69-C45F0051642D}" sibTransId="{28DA9CAD-83B6-4E4A-B0F3-6F746F7FA504}"/>
    <dgm:cxn modelId="{075F1C9B-1ED5-4527-8BEE-214571F49286}" type="presOf" srcId="{AE613241-31D1-43CE-B9AA-8F1DABDF7537}" destId="{354E29DF-DE29-475E-A35E-82CB6AEE7ED9}" srcOrd="1" destOrd="0" presId="urn:microsoft.com/office/officeart/2005/8/layout/list1"/>
    <dgm:cxn modelId="{D439C853-271F-44E7-97B4-BC5EE097D317}" srcId="{52BEFD6B-DB3A-4DE5-974D-C9F59A10AE76}" destId="{62499C73-B885-42FB-857C-34AF57CBE8EF}" srcOrd="0" destOrd="0" parTransId="{3296CE31-AC6E-4923-950B-17775BF0EE53}" sibTransId="{17B492BD-680D-406D-95E1-EAAB433C313D}"/>
    <dgm:cxn modelId="{6327FE27-7C0F-44BB-9A7B-93B40662BE3B}" type="presOf" srcId="{82E02F16-9AC2-4841-868C-D07D0E0863C7}" destId="{0ACC704F-DCF8-4DB6-8237-65A4A1BCB2FB}" srcOrd="0" destOrd="2" presId="urn:microsoft.com/office/officeart/2005/8/layout/list1"/>
    <dgm:cxn modelId="{9A1D704A-E69D-4062-A0C9-C6189B3739AA}" type="presOf" srcId="{62499C73-B885-42FB-857C-34AF57CBE8EF}" destId="{6D238D4F-3E3C-4A6A-8928-4A539B237057}" srcOrd="0" destOrd="0" presId="urn:microsoft.com/office/officeart/2005/8/layout/list1"/>
    <dgm:cxn modelId="{8022DF3F-39A9-4874-B415-0C9C2DEC23A5}" type="presOf" srcId="{AE6571F8-45C3-4950-999C-82E09F4CEBC3}" destId="{1D81DC16-96E1-4FAD-B2DD-8E3EE4751B1B}" srcOrd="1" destOrd="0" presId="urn:microsoft.com/office/officeart/2005/8/layout/list1"/>
    <dgm:cxn modelId="{1A86A0CD-F94E-436D-A4B9-CA1F548C0770}" type="presParOf" srcId="{FB0C030C-7F2F-4236-AD17-71638F4BC9DC}" destId="{75CFF820-AC31-47F3-8797-915391849D01}" srcOrd="0" destOrd="0" presId="urn:microsoft.com/office/officeart/2005/8/layout/list1"/>
    <dgm:cxn modelId="{2F2F65DE-ACA9-46CC-9D83-7887FC696C4D}" type="presParOf" srcId="{75CFF820-AC31-47F3-8797-915391849D01}" destId="{43E1FDDC-A11C-48DF-829F-07B9009884FC}" srcOrd="0" destOrd="0" presId="urn:microsoft.com/office/officeart/2005/8/layout/list1"/>
    <dgm:cxn modelId="{F591FBF3-9115-4821-8C5F-DF4424D6B590}" type="presParOf" srcId="{75CFF820-AC31-47F3-8797-915391849D01}" destId="{1D81DC16-96E1-4FAD-B2DD-8E3EE4751B1B}" srcOrd="1" destOrd="0" presId="urn:microsoft.com/office/officeart/2005/8/layout/list1"/>
    <dgm:cxn modelId="{1AE0F60C-0643-4E65-9D9C-2E679C863C88}" type="presParOf" srcId="{FB0C030C-7F2F-4236-AD17-71638F4BC9DC}" destId="{FB6D3704-213C-4C03-894B-03284C5C1CC7}" srcOrd="1" destOrd="0" presId="urn:microsoft.com/office/officeart/2005/8/layout/list1"/>
    <dgm:cxn modelId="{9660E9B3-73BA-48DC-A0BD-4BA324651C47}" type="presParOf" srcId="{FB0C030C-7F2F-4236-AD17-71638F4BC9DC}" destId="{4109CD6F-C7EF-42D1-8DAA-B517B0EAA704}" srcOrd="2" destOrd="0" presId="urn:microsoft.com/office/officeart/2005/8/layout/list1"/>
    <dgm:cxn modelId="{2C5A386B-DA4D-482D-A23C-3570AF5ADCD2}" type="presParOf" srcId="{FB0C030C-7F2F-4236-AD17-71638F4BC9DC}" destId="{8194668A-29AF-40AC-A062-99BBF9609B9F}" srcOrd="3" destOrd="0" presId="urn:microsoft.com/office/officeart/2005/8/layout/list1"/>
    <dgm:cxn modelId="{74B10EE8-2220-4BB6-BFC6-CAF11982CA32}" type="presParOf" srcId="{FB0C030C-7F2F-4236-AD17-71638F4BC9DC}" destId="{EA866326-B16F-42BA-8534-E4E58C191EF0}" srcOrd="4" destOrd="0" presId="urn:microsoft.com/office/officeart/2005/8/layout/list1"/>
    <dgm:cxn modelId="{E4048116-B354-4C5F-8FC5-690195A6644B}" type="presParOf" srcId="{EA866326-B16F-42BA-8534-E4E58C191EF0}" destId="{48B57749-2587-40E1-8778-6531BDE473ED}" srcOrd="0" destOrd="0" presId="urn:microsoft.com/office/officeart/2005/8/layout/list1"/>
    <dgm:cxn modelId="{9DFB6BEF-CEEC-4FF9-8871-A0C092CDBA49}" type="presParOf" srcId="{EA866326-B16F-42BA-8534-E4E58C191EF0}" destId="{354E29DF-DE29-475E-A35E-82CB6AEE7ED9}" srcOrd="1" destOrd="0" presId="urn:microsoft.com/office/officeart/2005/8/layout/list1"/>
    <dgm:cxn modelId="{B6D5C6E7-2E07-49C6-9045-1F21B0D567ED}" type="presParOf" srcId="{FB0C030C-7F2F-4236-AD17-71638F4BC9DC}" destId="{88A6BC81-4A4C-4F25-9390-DF1785DF7887}" srcOrd="5" destOrd="0" presId="urn:microsoft.com/office/officeart/2005/8/layout/list1"/>
    <dgm:cxn modelId="{29D5B6D3-913D-4200-9C85-E11E7B4190FF}" type="presParOf" srcId="{FB0C030C-7F2F-4236-AD17-71638F4BC9DC}" destId="{0ACC704F-DCF8-4DB6-8237-65A4A1BCB2FB}" srcOrd="6" destOrd="0" presId="urn:microsoft.com/office/officeart/2005/8/layout/list1"/>
    <dgm:cxn modelId="{07A57A08-5BA3-4D83-AA67-83F56D1ED1EC}" type="presParOf" srcId="{FB0C030C-7F2F-4236-AD17-71638F4BC9DC}" destId="{F2561C14-A335-4DF8-87DE-489FB9613533}" srcOrd="7" destOrd="0" presId="urn:microsoft.com/office/officeart/2005/8/layout/list1"/>
    <dgm:cxn modelId="{6765166B-2BC3-41FA-9892-5453016B3B7E}" type="presParOf" srcId="{FB0C030C-7F2F-4236-AD17-71638F4BC9DC}" destId="{C6712D83-8749-4B2A-B869-80905933977B}" srcOrd="8" destOrd="0" presId="urn:microsoft.com/office/officeart/2005/8/layout/list1"/>
    <dgm:cxn modelId="{9FFEE62B-2175-4035-B161-C5AD4C61B8E7}" type="presParOf" srcId="{C6712D83-8749-4B2A-B869-80905933977B}" destId="{738DDAA6-F16D-45C1-A002-736DE627E623}" srcOrd="0" destOrd="0" presId="urn:microsoft.com/office/officeart/2005/8/layout/list1"/>
    <dgm:cxn modelId="{F3BFDA55-D64A-45D0-96E4-94B476CA6312}" type="presParOf" srcId="{C6712D83-8749-4B2A-B869-80905933977B}" destId="{D2C6649A-1C09-4E9E-9EFD-0D0EF338B958}" srcOrd="1" destOrd="0" presId="urn:microsoft.com/office/officeart/2005/8/layout/list1"/>
    <dgm:cxn modelId="{754D351B-9739-4D1D-B84E-14155124F290}" type="presParOf" srcId="{FB0C030C-7F2F-4236-AD17-71638F4BC9DC}" destId="{047FB2D4-52FD-452B-BF1F-A33E88EE98AC}" srcOrd="9" destOrd="0" presId="urn:microsoft.com/office/officeart/2005/8/layout/list1"/>
    <dgm:cxn modelId="{91AEA25C-C020-42B0-A550-1617AE242244}" type="presParOf" srcId="{FB0C030C-7F2F-4236-AD17-71638F4BC9DC}" destId="{F96B37B2-82FC-4FD1-95AC-AE9DDD04086E}" srcOrd="10" destOrd="0" presId="urn:microsoft.com/office/officeart/2005/8/layout/list1"/>
    <dgm:cxn modelId="{00103134-C1DA-48B1-85CB-6B97408E79C8}" type="presParOf" srcId="{FB0C030C-7F2F-4236-AD17-71638F4BC9DC}" destId="{92CB85F9-2D28-4189-B00D-EBC95A4D4E78}" srcOrd="11" destOrd="0" presId="urn:microsoft.com/office/officeart/2005/8/layout/list1"/>
    <dgm:cxn modelId="{945D9088-932D-4A21-8C60-2C4776D6BC5D}" type="presParOf" srcId="{FB0C030C-7F2F-4236-AD17-71638F4BC9DC}" destId="{6E55200A-F7CD-4D8F-8E77-C6028DF6F38C}" srcOrd="12" destOrd="0" presId="urn:microsoft.com/office/officeart/2005/8/layout/list1"/>
    <dgm:cxn modelId="{56371F2D-00E6-4A90-A34A-C9465B6327E0}" type="presParOf" srcId="{6E55200A-F7CD-4D8F-8E77-C6028DF6F38C}" destId="{7AE297D7-7EAF-4843-B29B-59AE0588D75A}" srcOrd="0" destOrd="0" presId="urn:microsoft.com/office/officeart/2005/8/layout/list1"/>
    <dgm:cxn modelId="{2D48919F-9360-45EB-BDAF-B8004194DB9D}" type="presParOf" srcId="{6E55200A-F7CD-4D8F-8E77-C6028DF6F38C}" destId="{D998D031-73B1-4965-B806-8B9122AF581C}" srcOrd="1" destOrd="0" presId="urn:microsoft.com/office/officeart/2005/8/layout/list1"/>
    <dgm:cxn modelId="{F910B669-5F5C-4E6A-9762-59E4F1519ECF}" type="presParOf" srcId="{FB0C030C-7F2F-4236-AD17-71638F4BC9DC}" destId="{0E50417D-9A10-40FB-A5B3-4DC2537B40B5}" srcOrd="13" destOrd="0" presId="urn:microsoft.com/office/officeart/2005/8/layout/list1"/>
    <dgm:cxn modelId="{37829F58-DB7E-49A7-8BFE-88D71A84A308}" type="presParOf" srcId="{FB0C030C-7F2F-4236-AD17-71638F4BC9DC}" destId="{6D238D4F-3E3C-4A6A-8928-4A539B2370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F4B8F-0623-429A-9074-479802DFECA2}">
      <dsp:nvSpPr>
        <dsp:cNvPr id="0" name=""/>
        <dsp:cNvSpPr/>
      </dsp:nvSpPr>
      <dsp:spPr>
        <a:xfrm>
          <a:off x="4288" y="0"/>
          <a:ext cx="4125481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MapReduce</a:t>
          </a:r>
          <a:endParaRPr lang="ru-RU" sz="5900" kern="1200" dirty="0"/>
        </a:p>
      </dsp:txBody>
      <dsp:txXfrm>
        <a:off x="4288" y="0"/>
        <a:ext cx="4125481" cy="1598577"/>
      </dsp:txXfrm>
    </dsp:sp>
    <dsp:sp modelId="{6964AF48-1BAF-4C13-95FA-7D18073BF396}">
      <dsp:nvSpPr>
        <dsp:cNvPr id="0" name=""/>
        <dsp:cNvSpPr/>
      </dsp:nvSpPr>
      <dsp:spPr>
        <a:xfrm>
          <a:off x="416836" y="159903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Медленный, из-за необходимости сохранять  данные на диск между фазами и этапами (</a:t>
          </a:r>
          <a:r>
            <a:rPr lang="en-US" sz="1600" kern="1200" dirty="0" smtClean="0"/>
            <a:t>stage)</a:t>
          </a:r>
          <a:endParaRPr lang="ru-RU" sz="1600" kern="1200" dirty="0"/>
        </a:p>
      </dsp:txBody>
      <dsp:txXfrm>
        <a:off x="447497" y="1629693"/>
        <a:ext cx="3239063" cy="985532"/>
      </dsp:txXfrm>
    </dsp:sp>
    <dsp:sp modelId="{9908A6FA-A6B0-4639-96CF-6AB06B074BDF}">
      <dsp:nvSpPr>
        <dsp:cNvPr id="0" name=""/>
        <dsp:cNvSpPr/>
      </dsp:nvSpPr>
      <dsp:spPr>
        <a:xfrm>
          <a:off x="416836" y="280694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Не гибкий и сложный в реализации</a:t>
          </a:r>
          <a:r>
            <a:rPr lang="en-US" sz="1600" kern="1200" dirty="0" smtClean="0"/>
            <a:t>: </a:t>
          </a:r>
          <a:r>
            <a:rPr lang="ru-RU" sz="1600" kern="1200" dirty="0" smtClean="0"/>
            <a:t>надо писать код для самых простых операций</a:t>
          </a:r>
          <a:endParaRPr lang="ru-RU" sz="1600" kern="1200" dirty="0"/>
        </a:p>
      </dsp:txBody>
      <dsp:txXfrm>
        <a:off x="447497" y="2837603"/>
        <a:ext cx="3239063" cy="985532"/>
      </dsp:txXfrm>
    </dsp:sp>
    <dsp:sp modelId="{3FE988A7-0AF1-4FFB-BDBC-7D3742A51F72}">
      <dsp:nvSpPr>
        <dsp:cNvPr id="0" name=""/>
        <dsp:cNvSpPr/>
      </dsp:nvSpPr>
      <dsp:spPr>
        <a:xfrm>
          <a:off x="416836" y="401485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Привязан к </a:t>
          </a:r>
          <a:r>
            <a:rPr lang="en-US" sz="1600" kern="1200" dirty="0" smtClean="0"/>
            <a:t>Hadoop</a:t>
          </a:r>
          <a:endParaRPr lang="ru-RU" sz="1600" kern="1200" dirty="0"/>
        </a:p>
      </dsp:txBody>
      <dsp:txXfrm>
        <a:off x="447497" y="4045513"/>
        <a:ext cx="3239063" cy="985532"/>
      </dsp:txXfrm>
    </dsp:sp>
    <dsp:sp modelId="{5C68B81A-34B7-4E36-B51A-438C8B6556B4}">
      <dsp:nvSpPr>
        <dsp:cNvPr id="0" name=""/>
        <dsp:cNvSpPr/>
      </dsp:nvSpPr>
      <dsp:spPr>
        <a:xfrm>
          <a:off x="4439181" y="0"/>
          <a:ext cx="4125481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Spark</a:t>
          </a:r>
          <a:endParaRPr lang="ru-RU" sz="6500" kern="1200" dirty="0"/>
        </a:p>
      </dsp:txBody>
      <dsp:txXfrm>
        <a:off x="4439181" y="0"/>
        <a:ext cx="4125481" cy="1598577"/>
      </dsp:txXfrm>
    </dsp:sp>
    <dsp:sp modelId="{5C4439CA-394F-4EC4-8853-A8EC5A5FDEE6}">
      <dsp:nvSpPr>
        <dsp:cNvPr id="0" name=""/>
        <dsp:cNvSpPr/>
      </dsp:nvSpPr>
      <dsp:spPr>
        <a:xfrm>
          <a:off x="4851729" y="159903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Большую часть операций производит в памяти (пока ее хватает)</a:t>
          </a:r>
          <a:endParaRPr lang="ru-RU" sz="1600" kern="1200" dirty="0"/>
        </a:p>
      </dsp:txBody>
      <dsp:txXfrm>
        <a:off x="4882390" y="1629693"/>
        <a:ext cx="3239063" cy="985532"/>
      </dsp:txXfrm>
    </dsp:sp>
    <dsp:sp modelId="{90A361BF-074C-4764-96E5-352525BFBDBF}">
      <dsp:nvSpPr>
        <dsp:cNvPr id="0" name=""/>
        <dsp:cNvSpPr/>
      </dsp:nvSpPr>
      <dsp:spPr>
        <a:xfrm>
          <a:off x="4851729" y="280694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Типовые операции (</a:t>
          </a:r>
          <a:r>
            <a:rPr lang="en-US" sz="1600" kern="1200" dirty="0" smtClean="0"/>
            <a:t>join, group by, </a:t>
          </a:r>
          <a:r>
            <a:rPr lang="en-US" sz="1600" kern="1200" dirty="0" err="1" smtClean="0"/>
            <a:t>flatMap</a:t>
          </a:r>
          <a:r>
            <a:rPr lang="en-US" sz="1600" kern="1200" dirty="0" smtClean="0"/>
            <a:t>) </a:t>
          </a:r>
          <a:r>
            <a:rPr lang="ru-RU" sz="1600" kern="1200" dirty="0" smtClean="0"/>
            <a:t>реализованы «из коробки»</a:t>
          </a:r>
          <a:endParaRPr lang="ru-RU" sz="1600" kern="1200" dirty="0"/>
        </a:p>
      </dsp:txBody>
      <dsp:txXfrm>
        <a:off x="4882390" y="2837603"/>
        <a:ext cx="3239063" cy="985532"/>
      </dsp:txXfrm>
    </dsp:sp>
    <dsp:sp modelId="{12F4FA46-289F-48F6-8A27-EA6D6E674767}">
      <dsp:nvSpPr>
        <dsp:cNvPr id="0" name=""/>
        <dsp:cNvSpPr/>
      </dsp:nvSpPr>
      <dsp:spPr>
        <a:xfrm>
          <a:off x="4851729" y="401485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Может работать как через </a:t>
          </a:r>
          <a:r>
            <a:rPr lang="en-US" sz="1600" kern="1200" dirty="0" smtClean="0"/>
            <a:t>Hadoop (YARN), </a:t>
          </a:r>
          <a:r>
            <a:rPr lang="ru-RU" sz="1600" kern="1200" dirty="0" smtClean="0"/>
            <a:t>так и независимо</a:t>
          </a:r>
          <a:endParaRPr lang="ru-RU" sz="1600" kern="1200" dirty="0"/>
        </a:p>
      </dsp:txBody>
      <dsp:txXfrm>
        <a:off x="4882390" y="4045513"/>
        <a:ext cx="3239063" cy="985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9CD6F-C7EF-42D1-8DAA-B517B0EAA704}">
      <dsp:nvSpPr>
        <dsp:cNvPr id="0" name=""/>
        <dsp:cNvSpPr/>
      </dsp:nvSpPr>
      <dsp:spPr>
        <a:xfrm>
          <a:off x="0" y="278943"/>
          <a:ext cx="836327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33248" rIns="6490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Создание </a:t>
          </a:r>
          <a:r>
            <a:rPr lang="en-US" sz="1600" kern="1200" dirty="0" smtClean="0"/>
            <a:t>RDD </a:t>
          </a:r>
          <a:r>
            <a:rPr lang="ru-RU" sz="1600" kern="1200" dirty="0" smtClean="0"/>
            <a:t>из файла (локального или </a:t>
          </a:r>
          <a:r>
            <a:rPr lang="en-US" sz="1600" kern="1200" dirty="0" smtClean="0"/>
            <a:t>HDFS), </a:t>
          </a:r>
          <a:r>
            <a:rPr lang="ru-RU" sz="1600" kern="1200" dirty="0" smtClean="0"/>
            <a:t>базы данных или коллекции</a:t>
          </a:r>
          <a:endParaRPr lang="ru-RU" sz="1600" kern="1200" dirty="0"/>
        </a:p>
      </dsp:txBody>
      <dsp:txXfrm>
        <a:off x="0" y="278943"/>
        <a:ext cx="8363272" cy="680400"/>
      </dsp:txXfrm>
    </dsp:sp>
    <dsp:sp modelId="{1D81DC16-96E1-4FAD-B2DD-8E3EE4751B1B}">
      <dsp:nvSpPr>
        <dsp:cNvPr id="0" name=""/>
        <dsp:cNvSpPr/>
      </dsp:nvSpPr>
      <dsp:spPr>
        <a:xfrm>
          <a:off x="418163" y="42783"/>
          <a:ext cx="58542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Чтение</a:t>
          </a:r>
          <a:endParaRPr lang="ru-RU" sz="1600" kern="1200" dirty="0"/>
        </a:p>
      </dsp:txBody>
      <dsp:txXfrm>
        <a:off x="441220" y="65840"/>
        <a:ext cx="5808176" cy="426206"/>
      </dsp:txXfrm>
    </dsp:sp>
    <dsp:sp modelId="{0ACC704F-DCF8-4DB6-8237-65A4A1BCB2FB}">
      <dsp:nvSpPr>
        <dsp:cNvPr id="0" name=""/>
        <dsp:cNvSpPr/>
      </dsp:nvSpPr>
      <dsp:spPr>
        <a:xfrm>
          <a:off x="0" y="1281904"/>
          <a:ext cx="8363272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33248" rIns="6490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Пользовательские функции, которые применяются к каждому элементу каждой партиции (или целиком ко всей партиции) и возвращают новый </a:t>
          </a:r>
          <a:r>
            <a:rPr lang="en-US" sz="1600" kern="1200" dirty="0" smtClean="0"/>
            <a:t>RDD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Агрегирующие фукции ко всему набору данных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Хранят зависимости с другими (родительскими) </a:t>
          </a:r>
          <a:r>
            <a:rPr lang="en-US" sz="1600" kern="1200" dirty="0" smtClean="0"/>
            <a:t>RDD </a:t>
          </a:r>
          <a:r>
            <a:rPr lang="ru-RU" sz="1600" kern="1200" dirty="0" smtClean="0"/>
            <a:t>для формирования графа</a:t>
          </a:r>
          <a:r>
            <a:rPr lang="en-US" sz="1600" kern="1200" dirty="0" smtClean="0"/>
            <a:t> DAG</a:t>
          </a:r>
          <a:endParaRPr lang="ru-RU" sz="1600" kern="1200" dirty="0"/>
        </a:p>
      </dsp:txBody>
      <dsp:txXfrm>
        <a:off x="0" y="1281904"/>
        <a:ext cx="8363272" cy="1663200"/>
      </dsp:txXfrm>
    </dsp:sp>
    <dsp:sp modelId="{354E29DF-DE29-475E-A35E-82CB6AEE7ED9}">
      <dsp:nvSpPr>
        <dsp:cNvPr id="0" name=""/>
        <dsp:cNvSpPr/>
      </dsp:nvSpPr>
      <dsp:spPr>
        <a:xfrm>
          <a:off x="418163" y="1045744"/>
          <a:ext cx="58542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Трансформации</a:t>
          </a:r>
          <a:endParaRPr lang="ru-RU" sz="1600" kern="1200" dirty="0"/>
        </a:p>
      </dsp:txBody>
      <dsp:txXfrm>
        <a:off x="441220" y="1068801"/>
        <a:ext cx="5808176" cy="426206"/>
      </dsp:txXfrm>
    </dsp:sp>
    <dsp:sp modelId="{F96B37B2-82FC-4FD1-95AC-AE9DDD04086E}">
      <dsp:nvSpPr>
        <dsp:cNvPr id="0" name=""/>
        <dsp:cNvSpPr/>
      </dsp:nvSpPr>
      <dsp:spPr>
        <a:xfrm>
          <a:off x="0" y="3267664"/>
          <a:ext cx="836327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33248" rIns="6490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Запускают выполнение всей цепочки вычислений задачи (</a:t>
          </a:r>
          <a:r>
            <a:rPr lang="en-US" sz="1600" kern="1200" dirty="0" smtClean="0"/>
            <a:t>Job)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Материализируют результаты вычислений</a:t>
          </a:r>
          <a:endParaRPr lang="ru-RU" sz="1600" kern="1200" dirty="0"/>
        </a:p>
      </dsp:txBody>
      <dsp:txXfrm>
        <a:off x="0" y="3267664"/>
        <a:ext cx="8363272" cy="932400"/>
      </dsp:txXfrm>
    </dsp:sp>
    <dsp:sp modelId="{D2C6649A-1C09-4E9E-9EFD-0D0EF338B958}">
      <dsp:nvSpPr>
        <dsp:cNvPr id="0" name=""/>
        <dsp:cNvSpPr/>
      </dsp:nvSpPr>
      <dsp:spPr>
        <a:xfrm>
          <a:off x="418163" y="3031504"/>
          <a:ext cx="58542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Действия</a:t>
          </a:r>
          <a:endParaRPr lang="ru-RU" sz="1600" kern="1200" dirty="0"/>
        </a:p>
      </dsp:txBody>
      <dsp:txXfrm>
        <a:off x="441220" y="3054561"/>
        <a:ext cx="5808176" cy="426206"/>
      </dsp:txXfrm>
    </dsp:sp>
    <dsp:sp modelId="{6D238D4F-3E3C-4A6A-8928-4A539B237057}">
      <dsp:nvSpPr>
        <dsp:cNvPr id="0" name=""/>
        <dsp:cNvSpPr/>
      </dsp:nvSpPr>
      <dsp:spPr>
        <a:xfrm>
          <a:off x="0" y="4522624"/>
          <a:ext cx="836327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33248" rIns="6490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Разновидность действий, которые  сохраняют результат в файл на диске, </a:t>
          </a:r>
          <a:r>
            <a:rPr lang="en-US" sz="1600" kern="1200" dirty="0" smtClean="0"/>
            <a:t>HDFS, </a:t>
          </a:r>
          <a:r>
            <a:rPr lang="ru-RU" sz="1600" kern="1200" dirty="0" smtClean="0"/>
            <a:t>базу данных итп</a:t>
          </a:r>
          <a:endParaRPr lang="ru-RU" sz="1600" kern="1200" dirty="0"/>
        </a:p>
      </dsp:txBody>
      <dsp:txXfrm>
        <a:off x="0" y="4522624"/>
        <a:ext cx="8363272" cy="907200"/>
      </dsp:txXfrm>
    </dsp:sp>
    <dsp:sp modelId="{D998D031-73B1-4965-B806-8B9122AF581C}">
      <dsp:nvSpPr>
        <dsp:cNvPr id="0" name=""/>
        <dsp:cNvSpPr/>
      </dsp:nvSpPr>
      <dsp:spPr>
        <a:xfrm>
          <a:off x="418163" y="4286464"/>
          <a:ext cx="58542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Сохранение</a:t>
          </a:r>
          <a:endParaRPr lang="ru-RU" sz="1600" kern="1200" dirty="0"/>
        </a:p>
      </dsp:txBody>
      <dsp:txXfrm>
        <a:off x="441220" y="4309521"/>
        <a:ext cx="580817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9CD6F-C7EF-42D1-8DAA-B517B0EAA704}">
      <dsp:nvSpPr>
        <dsp:cNvPr id="0" name=""/>
        <dsp:cNvSpPr/>
      </dsp:nvSpPr>
      <dsp:spPr>
        <a:xfrm>
          <a:off x="0" y="267154"/>
          <a:ext cx="836327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12420" rIns="64908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textFile</a:t>
          </a:r>
          <a:r>
            <a:rPr lang="en-US" sz="1500" kern="1200" dirty="0" smtClean="0"/>
            <a:t>(file)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hadoopFile</a:t>
          </a:r>
          <a:r>
            <a:rPr lang="en-US" sz="1500" kern="1200" dirty="0" smtClean="0"/>
            <a:t>(file, </a:t>
          </a:r>
          <a:r>
            <a:rPr lang="en-US" sz="1500" kern="1200" dirty="0" err="1" smtClean="0"/>
            <a:t>inputFormat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keyClass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valueClass</a:t>
          </a:r>
          <a:r>
            <a:rPr lang="en-US" sz="1500" kern="1200" dirty="0" smtClean="0"/>
            <a:t>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newApiHadoopFile</a:t>
          </a:r>
          <a:r>
            <a:rPr lang="en-US" sz="1500" kern="1200" dirty="0" smtClean="0"/>
            <a:t>(file, </a:t>
          </a:r>
          <a:r>
            <a:rPr lang="en-US" sz="1500" kern="1200" dirty="0" err="1" smtClean="0"/>
            <a:t>inputFormatClass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keyClass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valueClass</a:t>
          </a:r>
          <a:r>
            <a:rPr lang="en-US" sz="1500" kern="1200" dirty="0" smtClean="0"/>
            <a:t>)</a:t>
          </a:r>
          <a:endParaRPr lang="ru-RU" sz="1500" kern="1200" dirty="0"/>
        </a:p>
      </dsp:txBody>
      <dsp:txXfrm>
        <a:off x="0" y="267154"/>
        <a:ext cx="8363272" cy="1134000"/>
      </dsp:txXfrm>
    </dsp:sp>
    <dsp:sp modelId="{1D81DC16-96E1-4FAD-B2DD-8E3EE4751B1B}">
      <dsp:nvSpPr>
        <dsp:cNvPr id="0" name=""/>
        <dsp:cNvSpPr/>
      </dsp:nvSpPr>
      <dsp:spPr>
        <a:xfrm>
          <a:off x="418163" y="45754"/>
          <a:ext cx="5854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Чтение</a:t>
          </a:r>
          <a:endParaRPr lang="ru-RU" sz="1500" kern="1200" dirty="0"/>
        </a:p>
      </dsp:txBody>
      <dsp:txXfrm>
        <a:off x="439779" y="67370"/>
        <a:ext cx="5811058" cy="399568"/>
      </dsp:txXfrm>
    </dsp:sp>
    <dsp:sp modelId="{0ACC704F-DCF8-4DB6-8237-65A4A1BCB2FB}">
      <dsp:nvSpPr>
        <dsp:cNvPr id="0" name=""/>
        <dsp:cNvSpPr/>
      </dsp:nvSpPr>
      <dsp:spPr>
        <a:xfrm>
          <a:off x="0" y="1703554"/>
          <a:ext cx="8363272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12420" rIns="64908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map() – </a:t>
          </a:r>
          <a:r>
            <a:rPr lang="ru-RU" sz="1500" kern="1200" dirty="0" smtClean="0"/>
            <a:t>преобразование строки данных 1-1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flatMap</a:t>
          </a:r>
          <a:r>
            <a:rPr lang="en-US" sz="1500" kern="1200" dirty="0" smtClean="0"/>
            <a:t>() – </a:t>
          </a:r>
          <a:r>
            <a:rPr lang="ru-RU" sz="1500" kern="1200" dirty="0" smtClean="0"/>
            <a:t>преобразование строки 1-</a:t>
          </a:r>
          <a:r>
            <a:rPr lang="en-US" sz="1500" kern="1200" dirty="0" smtClean="0"/>
            <a:t>N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sortBy</a:t>
          </a:r>
          <a:r>
            <a:rPr lang="en-US" sz="1500" kern="1200" dirty="0" smtClean="0"/>
            <a:t>(),  distinct(), filter(), </a:t>
          </a:r>
          <a:r>
            <a:rPr lang="en-US" sz="1500" kern="1200" dirty="0" err="1" smtClean="0"/>
            <a:t>groupBy</a:t>
          </a:r>
          <a:r>
            <a:rPr lang="en-US" sz="1500" kern="1200" dirty="0" smtClean="0"/>
            <a:t>(), union()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repartition(), persist(MEMORY_ONLY | MEMORY_AND_DISK | DISK_ONLY)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join/</a:t>
          </a:r>
          <a:r>
            <a:rPr lang="en-US" sz="1500" kern="1200" dirty="0" err="1" smtClean="0"/>
            <a:t>fullOuter</a:t>
          </a:r>
          <a:r>
            <a:rPr lang="en-US" sz="1500" kern="1200" dirty="0" smtClean="0"/>
            <a:t>/</a:t>
          </a:r>
          <a:r>
            <a:rPr lang="en-US" sz="1500" kern="1200" dirty="0" err="1" smtClean="0"/>
            <a:t>leftOuter</a:t>
          </a:r>
          <a:r>
            <a:rPr lang="en-US" sz="1500" kern="1200" dirty="0" smtClean="0"/>
            <a:t>/</a:t>
          </a:r>
          <a:r>
            <a:rPr lang="en-US" sz="1500" kern="1200" dirty="0" err="1" smtClean="0"/>
            <a:t>rightOuterJoin</a:t>
          </a:r>
          <a:r>
            <a:rPr lang="en-US" sz="1500" kern="1200" dirty="0" smtClean="0"/>
            <a:t>/</a:t>
          </a:r>
          <a:r>
            <a:rPr lang="en-US" sz="1500" kern="1200" dirty="0" err="1" smtClean="0"/>
            <a:t>cogroup</a:t>
          </a:r>
          <a:endParaRPr lang="ru-RU" sz="1500" kern="1200" dirty="0"/>
        </a:p>
      </dsp:txBody>
      <dsp:txXfrm>
        <a:off x="0" y="1703554"/>
        <a:ext cx="8363272" cy="1606500"/>
      </dsp:txXfrm>
    </dsp:sp>
    <dsp:sp modelId="{354E29DF-DE29-475E-A35E-82CB6AEE7ED9}">
      <dsp:nvSpPr>
        <dsp:cNvPr id="0" name=""/>
        <dsp:cNvSpPr/>
      </dsp:nvSpPr>
      <dsp:spPr>
        <a:xfrm>
          <a:off x="418163" y="1482154"/>
          <a:ext cx="5854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Трансформации</a:t>
          </a:r>
          <a:endParaRPr lang="ru-RU" sz="1500" kern="1200" dirty="0"/>
        </a:p>
      </dsp:txBody>
      <dsp:txXfrm>
        <a:off x="439779" y="1503770"/>
        <a:ext cx="5811058" cy="399568"/>
      </dsp:txXfrm>
    </dsp:sp>
    <dsp:sp modelId="{F96B37B2-82FC-4FD1-95AC-AE9DDD04086E}">
      <dsp:nvSpPr>
        <dsp:cNvPr id="0" name=""/>
        <dsp:cNvSpPr/>
      </dsp:nvSpPr>
      <dsp:spPr>
        <a:xfrm>
          <a:off x="0" y="3612454"/>
          <a:ext cx="836327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12420" rIns="64908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count(), min(), max(), top(n)</a:t>
          </a:r>
          <a:endParaRPr lang="ru-RU" sz="1500" kern="1200" dirty="0"/>
        </a:p>
      </dsp:txBody>
      <dsp:txXfrm>
        <a:off x="0" y="3612454"/>
        <a:ext cx="8363272" cy="637875"/>
      </dsp:txXfrm>
    </dsp:sp>
    <dsp:sp modelId="{D2C6649A-1C09-4E9E-9EFD-0D0EF338B958}">
      <dsp:nvSpPr>
        <dsp:cNvPr id="0" name=""/>
        <dsp:cNvSpPr/>
      </dsp:nvSpPr>
      <dsp:spPr>
        <a:xfrm>
          <a:off x="418163" y="3391054"/>
          <a:ext cx="5854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Действия</a:t>
          </a:r>
          <a:endParaRPr lang="ru-RU" sz="1500" kern="1200" dirty="0"/>
        </a:p>
      </dsp:txBody>
      <dsp:txXfrm>
        <a:off x="439779" y="3412670"/>
        <a:ext cx="5811058" cy="399568"/>
      </dsp:txXfrm>
    </dsp:sp>
    <dsp:sp modelId="{6D238D4F-3E3C-4A6A-8928-4A539B237057}">
      <dsp:nvSpPr>
        <dsp:cNvPr id="0" name=""/>
        <dsp:cNvSpPr/>
      </dsp:nvSpPr>
      <dsp:spPr>
        <a:xfrm>
          <a:off x="0" y="4552729"/>
          <a:ext cx="836327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12420" rIns="64908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saveAsTextFile</a:t>
          </a:r>
          <a:r>
            <a:rPr lang="en-US" sz="1500" kern="1200" dirty="0" smtClean="0"/>
            <a:t>()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saveAsHadoopFile</a:t>
          </a:r>
          <a:r>
            <a:rPr lang="en-US" sz="1500" kern="1200" dirty="0" smtClean="0"/>
            <a:t>() / </a:t>
          </a:r>
          <a:r>
            <a:rPr lang="en-US" sz="1500" kern="1200" dirty="0" err="1" smtClean="0"/>
            <a:t>saveAsNewApiHadoopFile</a:t>
          </a:r>
          <a:r>
            <a:rPr lang="en-US" sz="1500" kern="1200" dirty="0" smtClean="0"/>
            <a:t>()</a:t>
          </a:r>
          <a:endParaRPr lang="ru-RU" sz="1500" kern="1200" dirty="0"/>
        </a:p>
      </dsp:txBody>
      <dsp:txXfrm>
        <a:off x="0" y="4552729"/>
        <a:ext cx="8363272" cy="874125"/>
      </dsp:txXfrm>
    </dsp:sp>
    <dsp:sp modelId="{D998D031-73B1-4965-B806-8B9122AF581C}">
      <dsp:nvSpPr>
        <dsp:cNvPr id="0" name=""/>
        <dsp:cNvSpPr/>
      </dsp:nvSpPr>
      <dsp:spPr>
        <a:xfrm>
          <a:off x="418163" y="4331329"/>
          <a:ext cx="5854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Сохранение</a:t>
          </a:r>
          <a:endParaRPr lang="ru-RU" sz="1500" kern="1200" dirty="0"/>
        </a:p>
      </dsp:txBody>
      <dsp:txXfrm>
        <a:off x="439779" y="4352945"/>
        <a:ext cx="581105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4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7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9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2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2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4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1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78DE-EE47-45C3-B6F2-CC3F96F1DB8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4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LSQJQjmFFw" TargetMode="External"/><Relationship Id="rId2" Type="http://schemas.openxmlformats.org/officeDocument/2006/relationships/hyperlink" Target="http://datastrophic.io/core-concepts-architecture-and-internals-of-apache-spa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ceklaskowski.gitbooks.io/mastering-apache-spark/cont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</a:t>
            </a:r>
            <a:r>
              <a:rPr lang="ru-RU" dirty="0" smtClean="0"/>
              <a:t>фреймворк для параллельной обработки данных</a:t>
            </a:r>
            <a:endParaRPr lang="ru-RU" dirty="0"/>
          </a:p>
        </p:txBody>
      </p:sp>
      <p:sp>
        <p:nvSpPr>
          <p:cNvPr id="4" name="AutoShape 2" descr="Картинки по запросу apache sp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Картинки по запросу apache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2816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7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Word Count</a:t>
            </a:r>
            <a:endParaRPr lang="ru-RU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1920"/>
            <a:ext cx="648652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9238"/>
            <a:ext cx="53816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7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28887"/>
            <a:ext cx="37052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1628800"/>
            <a:ext cx="36480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628800"/>
            <a:ext cx="33528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7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</a:t>
            </a:r>
            <a:r>
              <a:rPr lang="en-US" dirty="0"/>
              <a:t>RDD </a:t>
            </a:r>
            <a:r>
              <a:rPr lang="ru-RU" dirty="0"/>
              <a:t>в </a:t>
            </a:r>
            <a:r>
              <a:rPr lang="en-US" dirty="0"/>
              <a:t>Spark</a:t>
            </a:r>
            <a:endParaRPr lang="ru-RU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73138"/>
              </p:ext>
            </p:extLst>
          </p:nvPr>
        </p:nvGraphicFramePr>
        <p:xfrm>
          <a:off x="457200" y="1196752"/>
          <a:ext cx="83632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2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en-US" dirty="0" smtClean="0"/>
              <a:t>RDD </a:t>
            </a:r>
            <a:r>
              <a:rPr lang="ru-RU" dirty="0" smtClean="0"/>
              <a:t>в </a:t>
            </a:r>
            <a:r>
              <a:rPr lang="en-US" dirty="0" smtClean="0"/>
              <a:t>Spark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491889"/>
              </p:ext>
            </p:extLst>
          </p:nvPr>
        </p:nvGraphicFramePr>
        <p:xfrm>
          <a:off x="457200" y="1196752"/>
          <a:ext cx="83632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7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Локальный – многопоточная обработка на локальной машине</a:t>
            </a:r>
            <a:r>
              <a:rPr lang="en-US" dirty="0" smtClean="0"/>
              <a:t>: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ядра</a:t>
            </a:r>
          </a:p>
          <a:p>
            <a:pPr marL="457200" lvl="1" indent="0">
              <a:buNone/>
            </a:pPr>
            <a:r>
              <a:rPr lang="ru-RU" sz="2400" dirty="0"/>
              <a:t>Удобен для отладки программ без </a:t>
            </a:r>
            <a:r>
              <a:rPr lang="ru-RU" sz="2400" dirty="0" smtClean="0"/>
              <a:t>кластера</a:t>
            </a:r>
            <a:endParaRPr lang="en-US" sz="2400" dirty="0" smtClean="0"/>
          </a:p>
          <a:p>
            <a:pPr marL="457200" lvl="1" indent="0">
              <a:buNone/>
            </a:pPr>
            <a:endParaRPr lang="ru-RU" sz="2400" dirty="0"/>
          </a:p>
          <a:p>
            <a:r>
              <a:rPr lang="en-US" dirty="0" smtClean="0"/>
              <a:t>Spark-</a:t>
            </a:r>
            <a:r>
              <a:rPr lang="ru-RU" dirty="0" smtClean="0"/>
              <a:t>кластер – набор </a:t>
            </a:r>
            <a:r>
              <a:rPr lang="en-US" dirty="0" smtClean="0"/>
              <a:t>Spark-</a:t>
            </a:r>
            <a:r>
              <a:rPr lang="ru-RU" dirty="0" smtClean="0"/>
              <a:t>процессов на разных машинах, синхронизируемых через </a:t>
            </a:r>
            <a:r>
              <a:rPr lang="en-US" dirty="0" smtClean="0"/>
              <a:t>Zookeeper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--master spark://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207.184.161.138:7077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Spark </a:t>
            </a:r>
            <a:r>
              <a:rPr lang="ru-RU" dirty="0" smtClean="0"/>
              <a:t>на </a:t>
            </a:r>
            <a:r>
              <a:rPr lang="en-US" dirty="0" smtClean="0"/>
              <a:t>Hadoop – </a:t>
            </a:r>
            <a:r>
              <a:rPr lang="ru-RU" dirty="0" smtClean="0"/>
              <a:t>если уже есть </a:t>
            </a:r>
            <a:r>
              <a:rPr lang="en-US" dirty="0" smtClean="0"/>
              <a:t>Hadoop </a:t>
            </a:r>
            <a:r>
              <a:rPr lang="ru-RU" dirty="0" smtClean="0"/>
              <a:t>кластер и данные лежат в </a:t>
            </a:r>
            <a:r>
              <a:rPr lang="en-US" dirty="0" smtClean="0"/>
              <a:t>HDFS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--master yarn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Грабли</a:t>
            </a:r>
            <a:r>
              <a:rPr lang="en-US" dirty="0" smtClean="0"/>
              <a:t>: </a:t>
            </a:r>
            <a:r>
              <a:rPr lang="ru-RU" dirty="0" smtClean="0"/>
              <a:t>сериализация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будет, если создать объект в функции </a:t>
            </a:r>
            <a:r>
              <a:rPr lang="en-US" dirty="0" smtClean="0"/>
              <a:t>main() </a:t>
            </a:r>
            <a:r>
              <a:rPr lang="ru-RU" dirty="0" smtClean="0"/>
              <a:t>и использовать его в трансформации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28498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tags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readTextFile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JavaRDD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&lt;Post&gt;  posts =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posts.filter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(post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tags.containsAll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post.tags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SQL: </a:t>
            </a:r>
            <a:r>
              <a:rPr lang="ru-RU" dirty="0" smtClean="0"/>
              <a:t>Пример плана выполнения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49"/>
          <a:stretch/>
        </p:blipFill>
        <p:spPr bwMode="auto">
          <a:xfrm>
            <a:off x="539552" y="1340768"/>
            <a:ext cx="84214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8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SQL: </a:t>
            </a:r>
            <a:r>
              <a:rPr lang="ru-RU" dirty="0" smtClean="0"/>
              <a:t>пример плана выполнения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"/>
          <a:stretch/>
        </p:blipFill>
        <p:spPr bwMode="auto">
          <a:xfrm>
            <a:off x="-9500" y="1487016"/>
            <a:ext cx="9315326" cy="537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Официальная документация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://spark.apache.org/docs/latest/</a:t>
            </a:r>
            <a:endParaRPr lang="ru-RU" sz="2800" dirty="0" smtClean="0">
              <a:hlinkClick r:id="rId2"/>
            </a:endParaRPr>
          </a:p>
          <a:p>
            <a:r>
              <a:rPr lang="ru-RU" sz="2800" dirty="0"/>
              <a:t>Хорошая статья по тому, как это </a:t>
            </a:r>
            <a:r>
              <a:rPr lang="ru-RU" sz="2800" dirty="0" smtClean="0"/>
              <a:t>работает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://datastrophic.io/core-concepts-architecture-and-internals-of-apache-spark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ru-RU" sz="2800" dirty="0" smtClean="0"/>
              <a:t>Веселый доклад </a:t>
            </a:r>
            <a:r>
              <a:rPr lang="ru-RU" sz="2800" dirty="0"/>
              <a:t>с </a:t>
            </a:r>
            <a:r>
              <a:rPr lang="ru-RU" sz="2800" dirty="0" smtClean="0"/>
              <a:t>конференции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www.youtube.com/watch?v=XLSQJQjmFFw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Онлайн книжка</a:t>
            </a:r>
            <a:r>
              <a:rPr lang="en-US" sz="2800" dirty="0"/>
              <a:t>: </a:t>
            </a:r>
            <a:r>
              <a:rPr lang="en-US" sz="2800" dirty="0">
                <a:hlinkClick r:id="rId4"/>
              </a:rPr>
              <a:t>https://jaceklaskowski.gitbooks.io/mastering-apache-spark/content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64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Почему не </a:t>
            </a:r>
            <a:r>
              <a:rPr lang="en-US" dirty="0" smtClean="0"/>
              <a:t>MapReduce?</a:t>
            </a:r>
            <a:endParaRPr lang="ru-R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9489994"/>
              </p:ext>
            </p:extLst>
          </p:nvPr>
        </p:nvGraphicFramePr>
        <p:xfrm>
          <a:off x="251520" y="1196752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3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Быстрая </a:t>
            </a:r>
            <a:r>
              <a:rPr lang="en-US" sz="2800" dirty="0" smtClean="0"/>
              <a:t>in-memory batch-</a:t>
            </a:r>
            <a:r>
              <a:rPr lang="ru-RU" sz="2800" dirty="0" smtClean="0"/>
              <a:t>обработка данных</a:t>
            </a:r>
            <a:r>
              <a:rPr lang="en-US" sz="2800" dirty="0" smtClean="0"/>
              <a:t> </a:t>
            </a:r>
            <a:r>
              <a:rPr lang="en-US" sz="2800" b="1" dirty="0" smtClean="0"/>
              <a:t>Spark RDD </a:t>
            </a:r>
            <a:r>
              <a:rPr lang="ru-RU" sz="2800" b="1" dirty="0" smtClean="0"/>
              <a:t>или </a:t>
            </a:r>
            <a:r>
              <a:rPr lang="en-US" sz="2800" b="1" dirty="0" err="1" smtClean="0"/>
              <a:t>DataFrame</a:t>
            </a:r>
            <a:endParaRPr lang="ru-RU" sz="2800" b="1" dirty="0" smtClean="0"/>
          </a:p>
          <a:p>
            <a:r>
              <a:rPr lang="en-US" sz="2800" dirty="0" smtClean="0"/>
              <a:t>In-memory </a:t>
            </a:r>
            <a:r>
              <a:rPr lang="ru-RU" sz="2800" dirty="0" smtClean="0"/>
              <a:t>обработка потоковых данных (данные, приходящие почти непрерывно во времени в виде сообщений)</a:t>
            </a:r>
            <a:r>
              <a:rPr lang="en-US" sz="2800" dirty="0" smtClean="0"/>
              <a:t> - </a:t>
            </a:r>
            <a:r>
              <a:rPr lang="en-US" sz="2800" b="1" dirty="0" smtClean="0"/>
              <a:t>Spark Streaming</a:t>
            </a:r>
          </a:p>
          <a:p>
            <a:r>
              <a:rPr lang="en-US" sz="2800" dirty="0" smtClean="0"/>
              <a:t>SQL </a:t>
            </a:r>
            <a:r>
              <a:rPr lang="ru-RU" sz="2800" dirty="0" smtClean="0"/>
              <a:t>интерфейс к данным</a:t>
            </a:r>
            <a:r>
              <a:rPr lang="en-US" sz="2800" dirty="0" smtClean="0"/>
              <a:t> – </a:t>
            </a:r>
            <a:r>
              <a:rPr lang="en-US" sz="2800" b="1" dirty="0" smtClean="0"/>
              <a:t>Spark SQL</a:t>
            </a:r>
          </a:p>
          <a:p>
            <a:r>
              <a:rPr lang="ru-RU" sz="2800" dirty="0" smtClean="0"/>
              <a:t>Машинное обучение </a:t>
            </a:r>
            <a:r>
              <a:rPr lang="en-US" sz="2800" dirty="0" smtClean="0"/>
              <a:t>(Machine Learning) – </a:t>
            </a:r>
            <a:r>
              <a:rPr lang="en-US" sz="2800" b="1" dirty="0" err="1" smtClean="0"/>
              <a:t>SparkML</a:t>
            </a:r>
            <a:endParaRPr lang="en-US" sz="2800" b="1" dirty="0" smtClean="0"/>
          </a:p>
          <a:p>
            <a:r>
              <a:rPr lang="ru-RU" sz="2800" dirty="0" smtClean="0"/>
              <a:t>Параллельная обработка данных графов – </a:t>
            </a:r>
            <a:r>
              <a:rPr lang="en-US" sz="2800" b="1" dirty="0" smtClean="0"/>
              <a:t>Spark </a:t>
            </a:r>
            <a:r>
              <a:rPr lang="en-US" sz="2800" b="1" dirty="0" err="1" smtClean="0"/>
              <a:t>GraphX</a:t>
            </a:r>
            <a:endParaRPr lang="en-US" sz="2800" b="1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250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75" y="426872"/>
            <a:ext cx="8229600" cy="1143000"/>
          </a:xfrm>
        </p:spPr>
        <p:txBody>
          <a:bodyPr/>
          <a:lstStyle/>
          <a:p>
            <a:r>
              <a:rPr lang="ru-RU" dirty="0" smtClean="0"/>
              <a:t>Поддерживаемые платформы</a:t>
            </a:r>
            <a:endParaRPr lang="ru-RU" dirty="0"/>
          </a:p>
        </p:txBody>
      </p:sp>
      <p:pic>
        <p:nvPicPr>
          <p:cNvPr id="1026" name="Picture 2" descr="Spi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2" y="1893192"/>
            <a:ext cx="1317615" cy="19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452" y="3701677"/>
            <a:ext cx="2096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Scala</a:t>
            </a:r>
            <a:endParaRPr lang="ru-RU" sz="3600" dirty="0"/>
          </a:p>
          <a:p>
            <a:endParaRPr lang="en-US" sz="2000" dirty="0" smtClean="0"/>
          </a:p>
          <a:p>
            <a:r>
              <a:rPr lang="ru-RU" sz="2000" i="1" dirty="0" smtClean="0"/>
              <a:t>Сам </a:t>
            </a:r>
            <a:r>
              <a:rPr lang="en-US" sz="2000" i="1" dirty="0" smtClean="0"/>
              <a:t>Spark </a:t>
            </a:r>
            <a:r>
              <a:rPr lang="ru-RU" sz="2000" i="1" dirty="0" smtClean="0"/>
              <a:t>написан на </a:t>
            </a:r>
            <a:r>
              <a:rPr lang="en-US" sz="2000" i="1" dirty="0" smtClean="0"/>
              <a:t>Scala</a:t>
            </a:r>
            <a:endParaRPr lang="ru-RU" sz="2000" i="1" dirty="0"/>
          </a:p>
        </p:txBody>
      </p:sp>
      <p:sp>
        <p:nvSpPr>
          <p:cNvPr id="5" name="AutoShape 4" descr="Картинки по запросу java 8"/>
          <p:cNvSpPr>
            <a:spLocks noChangeAspect="1" noChangeArrowheads="1"/>
          </p:cNvSpPr>
          <p:nvPr/>
        </p:nvSpPr>
        <p:spPr bwMode="auto">
          <a:xfrm>
            <a:off x="155575" y="4766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Картинки по запросу java 8"/>
          <p:cNvSpPr>
            <a:spLocks noChangeAspect="1" noChangeArrowheads="1"/>
          </p:cNvSpPr>
          <p:nvPr/>
        </p:nvSpPr>
        <p:spPr bwMode="auto">
          <a:xfrm>
            <a:off x="307975" y="6290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Картинки по запросу java 8"/>
          <p:cNvSpPr>
            <a:spLocks noChangeAspect="1" noChangeArrowheads="1"/>
          </p:cNvSpPr>
          <p:nvPr/>
        </p:nvSpPr>
        <p:spPr bwMode="auto">
          <a:xfrm>
            <a:off x="460375" y="7814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Картинки по запросу java 8"/>
          <p:cNvSpPr>
            <a:spLocks noChangeAspect="1" noChangeArrowheads="1"/>
          </p:cNvSpPr>
          <p:nvPr/>
        </p:nvSpPr>
        <p:spPr bwMode="auto">
          <a:xfrm>
            <a:off x="612775" y="9338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s://www.eclipse.org/xtend/images/java8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97" y="1719262"/>
            <a:ext cx="2133582" cy="22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Python Logo. The Python logo is a trademark of the Python Software Foundation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47066"/>
            <a:ext cx="2592288" cy="174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50650" y="4122143"/>
            <a:ext cx="2311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Для промышленного использования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smtClean="0"/>
              <a:t>Spark </a:t>
            </a:r>
            <a:r>
              <a:rPr lang="ru-RU" sz="2000" i="1" dirty="0" smtClean="0"/>
              <a:t>на </a:t>
            </a:r>
            <a:r>
              <a:rPr lang="en-US" sz="2000" i="1" dirty="0" smtClean="0"/>
              <a:t>Java </a:t>
            </a:r>
            <a:r>
              <a:rPr lang="ru-RU" sz="2000" i="1" dirty="0" smtClean="0"/>
              <a:t>7 и ранее – неудобен для программирования</a:t>
            </a:r>
            <a:endParaRPr lang="ru-RU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41383" y="4332618"/>
            <a:ext cx="2943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Часто используется для обучения и быстрого программирования в научных работах</a:t>
            </a:r>
            <a:endParaRPr lang="ru-RU" sz="1200" i="1" dirty="0"/>
          </a:p>
        </p:txBody>
      </p:sp>
      <p:pic>
        <p:nvPicPr>
          <p:cNvPr id="1042" name="Picture 18" descr="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990" y="2464524"/>
            <a:ext cx="1696617" cy="13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84937" y="4283337"/>
            <a:ext cx="197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Язык </a:t>
            </a:r>
            <a:r>
              <a:rPr lang="en-US" sz="2000" i="1" dirty="0" smtClean="0"/>
              <a:t>R – </a:t>
            </a:r>
            <a:r>
              <a:rPr lang="ru-RU" sz="2000" i="1" dirty="0" smtClean="0"/>
              <a:t>для статистических рассчетов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5352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WordCount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5" y="1624930"/>
            <a:ext cx="7686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</a:t>
            </a:r>
            <a:r>
              <a:rPr lang="en-US" dirty="0" smtClean="0"/>
              <a:t>Spark-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ru.mai.dep806.bigdata.spark.WordCount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--master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--deploy-mode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--driver-memory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--executor-memory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--executor-cores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spark-jobs-1.0-SNAPSHOT.jar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/user/stud/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/user/stud/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eugene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/spark-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Spark: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среда выполнения</a:t>
            </a:r>
            <a:endParaRPr lang="ru-RU" dirty="0"/>
          </a:p>
        </p:txBody>
      </p:sp>
      <p:pic>
        <p:nvPicPr>
          <p:cNvPr id="3074" name="Picture 2" descr="Картинки по запросу spar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48957"/>
            <a:ext cx="6120680" cy="49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– Resilient Distributed Dataset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Основа для хранения данных (коллекций объектов) в </a:t>
            </a:r>
            <a:r>
              <a:rPr lang="en-US" dirty="0" smtClean="0"/>
              <a:t>Spark</a:t>
            </a:r>
          </a:p>
          <a:p>
            <a:r>
              <a:rPr lang="en-US" b="1" dirty="0" smtClean="0"/>
              <a:t>R – Resilient </a:t>
            </a:r>
            <a:r>
              <a:rPr lang="en-US" dirty="0" smtClean="0"/>
              <a:t>– </a:t>
            </a:r>
            <a:r>
              <a:rPr lang="ru-RU" dirty="0" smtClean="0"/>
              <a:t>устойчив к сбоям узлов (всегда может быть заново рассчитан из постоянного хранилища)</a:t>
            </a:r>
          </a:p>
          <a:p>
            <a:r>
              <a:rPr lang="en-US" b="1" dirty="0" smtClean="0"/>
              <a:t>D – Distributed </a:t>
            </a:r>
            <a:r>
              <a:rPr lang="en-US" dirty="0" smtClean="0"/>
              <a:t>– </a:t>
            </a:r>
            <a:r>
              <a:rPr lang="ru-RU" dirty="0" smtClean="0"/>
              <a:t>партиционирован и разделен по узлам</a:t>
            </a:r>
          </a:p>
          <a:p>
            <a:r>
              <a:rPr lang="ru-RU" b="1" dirty="0" smtClean="0"/>
              <a:t>Неизменяемый</a:t>
            </a:r>
            <a:r>
              <a:rPr lang="ru-RU" dirty="0" smtClean="0"/>
              <a:t>, может быть сохранен в памяти или на диске (чаще, в памяти)</a:t>
            </a:r>
          </a:p>
          <a:p>
            <a:r>
              <a:rPr lang="ru-RU" b="1" dirty="0" smtClean="0"/>
              <a:t>Трансформации</a:t>
            </a:r>
            <a:r>
              <a:rPr lang="ru-RU" dirty="0" smtClean="0"/>
              <a:t> в </a:t>
            </a:r>
            <a:r>
              <a:rPr lang="en-US" dirty="0" smtClean="0"/>
              <a:t>Spark </a:t>
            </a:r>
            <a:r>
              <a:rPr lang="ru-RU" dirty="0" smtClean="0"/>
              <a:t>создают новый </a:t>
            </a:r>
            <a:r>
              <a:rPr lang="en-US" dirty="0" smtClean="0"/>
              <a:t>RDD, </a:t>
            </a:r>
            <a:r>
              <a:rPr lang="ru-RU" dirty="0" smtClean="0"/>
              <a:t>сохраняя ссылки на старый, таким образом храня историю изменения для восстановления в случае сбоя.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0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Spark: </a:t>
            </a:r>
            <a:endParaRPr lang="ru-RU" dirty="0"/>
          </a:p>
        </p:txBody>
      </p:sp>
      <p:pic>
        <p:nvPicPr>
          <p:cNvPr id="4098" name="Picture 2" descr="http://datastrophic.io/content/images/2016/03/Spark-Overview--1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6685"/>
            <a:ext cx="8604448" cy="265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3328" y="4173715"/>
            <a:ext cx="1908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RDD – </a:t>
            </a:r>
            <a:endParaRPr lang="ru-RU" dirty="0" smtClean="0"/>
          </a:p>
          <a:p>
            <a:r>
              <a:rPr lang="ru-RU" dirty="0" smtClean="0"/>
              <a:t>распределенные </a:t>
            </a:r>
          </a:p>
          <a:p>
            <a:r>
              <a:rPr lang="ru-RU" dirty="0" smtClean="0"/>
              <a:t>контейнеры </a:t>
            </a:r>
          </a:p>
          <a:p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44009" y="4173715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DAG – Direct Acyclic Graph </a:t>
            </a:r>
            <a:endParaRPr lang="ru-RU" dirty="0" smtClean="0"/>
          </a:p>
          <a:p>
            <a:r>
              <a:rPr lang="ru-RU" dirty="0" smtClean="0"/>
              <a:t>Направленный ациклический граф задач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1276" y="579513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Каждая задача в </a:t>
            </a:r>
            <a:r>
              <a:rPr lang="en-US" dirty="0" smtClean="0"/>
              <a:t>DAG – </a:t>
            </a:r>
            <a:r>
              <a:rPr lang="ru-RU" dirty="0" smtClean="0"/>
              <a:t>локальное выполнение элементарного действия над партицией из </a:t>
            </a:r>
            <a:r>
              <a:rPr lang="en-US" dirty="0" smtClean="0"/>
              <a:t>RDD</a:t>
            </a:r>
            <a:r>
              <a:rPr lang="ru-RU" dirty="0" smtClean="0"/>
              <a:t> (блоком данных)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2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9686</TotalTime>
  <Words>643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Почему не MapReduce?</vt:lpstr>
      <vt:lpstr>Области применения</vt:lpstr>
      <vt:lpstr>Поддерживаемые платформы</vt:lpstr>
      <vt:lpstr>Пример WordCount</vt:lpstr>
      <vt:lpstr>Запуск Spark-задачи</vt:lpstr>
      <vt:lpstr>Архитектура Spark:  среда выполнения</vt:lpstr>
      <vt:lpstr>RDD – Resilient Distributed Dataset</vt:lpstr>
      <vt:lpstr>Архитектура Spark: </vt:lpstr>
      <vt:lpstr>Схема работы Word Count</vt:lpstr>
      <vt:lpstr>PowerPoint Presentation</vt:lpstr>
      <vt:lpstr>PowerPoint Presentation</vt:lpstr>
      <vt:lpstr>Операции над RDD в Spark</vt:lpstr>
      <vt:lpstr>Операции над RDD в Spark</vt:lpstr>
      <vt:lpstr>Режимы работы</vt:lpstr>
      <vt:lpstr>Грабли: сериализация</vt:lpstr>
      <vt:lpstr>Spark SQL: Пример плана выполнения </vt:lpstr>
      <vt:lpstr>Spark SQL: пример плана выполнения</vt:lpstr>
      <vt:lpstr>Ссылки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Eugene</dc:creator>
  <cp:lastModifiedBy>Eugene</cp:lastModifiedBy>
  <cp:revision>48</cp:revision>
  <dcterms:created xsi:type="dcterms:W3CDTF">2016-11-20T17:12:08Z</dcterms:created>
  <dcterms:modified xsi:type="dcterms:W3CDTF">2016-12-10T10:41:15Z</dcterms:modified>
</cp:coreProperties>
</file>