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6" r:id="rId5"/>
    <p:sldId id="281" r:id="rId6"/>
    <p:sldId id="282" r:id="rId7"/>
    <p:sldId id="278" r:id="rId8"/>
    <p:sldId id="279" r:id="rId9"/>
    <p:sldId id="280" r:id="rId10"/>
    <p:sldId id="283" r:id="rId11"/>
    <p:sldId id="284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9" autoAdjust="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986D04-35D9-4A0A-84B8-CEBD524FFDB0}">
      <dgm:prSet phldrT="[Text]" custT="1"/>
      <dgm:spPr/>
      <dgm:t>
        <a:bodyPr/>
        <a:lstStyle/>
        <a:p>
          <a:r>
            <a:rPr lang="ru-RU" sz="1600" dirty="0" smtClean="0"/>
            <a:t>Унифицированная работа с данным из различных источников</a:t>
          </a:r>
          <a:endParaRPr lang="ru-RU" sz="1600" dirty="0"/>
        </a:p>
      </dgm:t>
    </dgm:pt>
    <dgm:pt modelId="{88E47D61-47DA-42E2-8CA9-36350BD88D68}" type="parTrans" cxnId="{11E1BF2A-4980-4D0F-8C12-47F8E134500A}">
      <dgm:prSet/>
      <dgm:spPr/>
      <dgm:t>
        <a:bodyPr/>
        <a:lstStyle/>
        <a:p>
          <a:endParaRPr lang="ru-RU"/>
        </a:p>
      </dgm:t>
    </dgm:pt>
    <dgm:pt modelId="{9B4AA91F-1A86-4800-BDB6-607C4B6ED929}" type="sibTrans" cxnId="{11E1BF2A-4980-4D0F-8C12-47F8E134500A}">
      <dgm:prSet/>
      <dgm:spPr/>
      <dgm:t>
        <a:bodyPr/>
        <a:lstStyle/>
        <a:p>
          <a:endParaRPr lang="ru-RU"/>
        </a:p>
      </dgm:t>
    </dgm:pt>
    <dgm:pt modelId="{2A0BC717-E145-474B-85E6-BC87F3D85A87}">
      <dgm:prSet phldrT="[Text]" custT="1"/>
      <dgm:spPr/>
      <dgm:t>
        <a:bodyPr/>
        <a:lstStyle/>
        <a:p>
          <a:r>
            <a:rPr lang="ru-RU" sz="1200" dirty="0" smtClean="0"/>
            <a:t>При загрузке данных </a:t>
          </a:r>
          <a:r>
            <a:rPr lang="en-US" sz="1200" dirty="0" smtClean="0"/>
            <a:t>Spark SQL </a:t>
          </a:r>
          <a:r>
            <a:rPr lang="ru-RU" sz="1200" dirty="0" smtClean="0"/>
            <a:t>загружает из хранилища метаданные либо строит схему самостоятельно, анализируя загружаемые данные</a:t>
          </a:r>
          <a:endParaRPr lang="ru-RU" sz="1200" dirty="0"/>
        </a:p>
      </dgm:t>
    </dgm:pt>
    <dgm:pt modelId="{4066E898-C071-4748-B158-EB9227200111}" type="parTrans" cxnId="{169A10A1-0F2C-4D4F-B3DF-FA14BB6229C7}">
      <dgm:prSet/>
      <dgm:spPr/>
      <dgm:t>
        <a:bodyPr/>
        <a:lstStyle/>
        <a:p>
          <a:endParaRPr lang="ru-RU"/>
        </a:p>
      </dgm:t>
    </dgm:pt>
    <dgm:pt modelId="{05C5BC0B-3D53-4683-818F-56885F4F82E1}" type="sibTrans" cxnId="{169A10A1-0F2C-4D4F-B3DF-FA14BB6229C7}">
      <dgm:prSet/>
      <dgm:spPr/>
      <dgm:t>
        <a:bodyPr/>
        <a:lstStyle/>
        <a:p>
          <a:endParaRPr lang="ru-RU"/>
        </a:p>
      </dgm:t>
    </dgm:pt>
    <dgm:pt modelId="{BE89E787-5620-4943-8894-E4A12FA76187}">
      <dgm:prSet phldrT="[Text]" custT="1"/>
      <dgm:spPr/>
      <dgm:t>
        <a:bodyPr/>
        <a:lstStyle/>
        <a:p>
          <a:r>
            <a:rPr lang="en-US" sz="1600" dirty="0" smtClean="0"/>
            <a:t>SQL </a:t>
          </a:r>
          <a:r>
            <a:rPr lang="ru-RU" sz="1600" dirty="0" smtClean="0"/>
            <a:t>интерфейс для работы с данными</a:t>
          </a:r>
        </a:p>
      </dgm:t>
    </dgm:pt>
    <dgm:pt modelId="{90C28EFC-E5DE-4162-A218-B62F97DBC945}" type="parTrans" cxnId="{A8F8D9D6-A1BA-418B-9F91-FD0A2C22ED54}">
      <dgm:prSet/>
      <dgm:spPr/>
      <dgm:t>
        <a:bodyPr/>
        <a:lstStyle/>
        <a:p>
          <a:endParaRPr lang="ru-RU"/>
        </a:p>
      </dgm:t>
    </dgm:pt>
    <dgm:pt modelId="{800B11A7-3749-42D7-B56F-173C1BB27AF3}" type="sibTrans" cxnId="{A8F8D9D6-A1BA-418B-9F91-FD0A2C22ED54}">
      <dgm:prSet/>
      <dgm:spPr/>
      <dgm:t>
        <a:bodyPr/>
        <a:lstStyle/>
        <a:p>
          <a:endParaRPr lang="ru-RU"/>
        </a:p>
      </dgm:t>
    </dgm:pt>
    <dgm:pt modelId="{657B000D-0860-46F7-B498-0DFCF464EA0B}">
      <dgm:prSet phldrT="[Text]" custT="1"/>
      <dgm:spPr/>
      <dgm:t>
        <a:bodyPr/>
        <a:lstStyle/>
        <a:p>
          <a:r>
            <a:rPr lang="ru-RU" sz="1200" dirty="0" smtClean="0"/>
            <a:t>Есть возможность использовать интерфейс </a:t>
          </a:r>
          <a:r>
            <a:rPr lang="en-US" sz="1200" dirty="0" smtClean="0"/>
            <a:t>SQL </a:t>
          </a:r>
          <a:r>
            <a:rPr lang="ru-RU" sz="1200" dirty="0" smtClean="0"/>
            <a:t>для обработки данных в программе </a:t>
          </a:r>
          <a:r>
            <a:rPr lang="en-US" sz="1200" dirty="0" smtClean="0"/>
            <a:t>Spark</a:t>
          </a:r>
          <a:endParaRPr lang="ru-RU" sz="1200" dirty="0"/>
        </a:p>
      </dgm:t>
    </dgm:pt>
    <dgm:pt modelId="{27B60E74-675C-4B9E-92BB-3886331CACEA}" type="parTrans" cxnId="{A93599D5-F02F-4384-BB8F-3C30FA897851}">
      <dgm:prSet/>
      <dgm:spPr/>
      <dgm:t>
        <a:bodyPr/>
        <a:lstStyle/>
        <a:p>
          <a:endParaRPr lang="ru-RU"/>
        </a:p>
      </dgm:t>
    </dgm:pt>
    <dgm:pt modelId="{773C6B0F-CF29-4AAF-91F5-4E5714F8C6D1}" type="sibTrans" cxnId="{A93599D5-F02F-4384-BB8F-3C30FA897851}">
      <dgm:prSet/>
      <dgm:spPr/>
      <dgm:t>
        <a:bodyPr/>
        <a:lstStyle/>
        <a:p>
          <a:endParaRPr lang="ru-RU"/>
        </a:p>
      </dgm:t>
    </dgm:pt>
    <dgm:pt modelId="{44D781FF-3AAD-467D-97D7-B31364E7A950}">
      <dgm:prSet phldrT="[Text]" custT="1"/>
      <dgm:spPr/>
      <dgm:t>
        <a:bodyPr/>
        <a:lstStyle/>
        <a:p>
          <a:r>
            <a:rPr lang="ru-RU" sz="1600" dirty="0" smtClean="0"/>
            <a:t>Интеграция с хранилищами данных</a:t>
          </a:r>
          <a:endParaRPr lang="ru-RU" sz="1600" dirty="0"/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/>
        </a:p>
      </dgm:t>
    </dgm:pt>
    <dgm:pt modelId="{27E85B89-8E98-430F-A2F3-6FAB4B2309F6}">
      <dgm:prSet phldrT="[Text]" custT="1"/>
      <dgm:spPr/>
      <dgm:t>
        <a:bodyPr/>
        <a:lstStyle/>
        <a:p>
          <a:r>
            <a:rPr lang="ru-RU" sz="1200" dirty="0" smtClean="0"/>
            <a:t>Работает с любым хранилищам, поддерживающем  </a:t>
          </a:r>
          <a:r>
            <a:rPr lang="en-US" sz="1200" dirty="0" smtClean="0"/>
            <a:t>JDBC</a:t>
          </a:r>
          <a:endParaRPr lang="ru-RU" sz="1200" dirty="0"/>
        </a:p>
      </dgm:t>
    </dgm:pt>
    <dgm:pt modelId="{32DEAD4B-52EB-4545-B068-4D17BD012C5F}" type="parTrans" cxnId="{0E86BD42-642E-4BB8-8099-443BB6E5FB1D}">
      <dgm:prSet/>
      <dgm:spPr/>
      <dgm:t>
        <a:bodyPr/>
        <a:lstStyle/>
        <a:p>
          <a:endParaRPr lang="ru-RU"/>
        </a:p>
      </dgm:t>
    </dgm:pt>
    <dgm:pt modelId="{209DF041-D749-46A4-968A-DA8B3389AD9A}" type="sibTrans" cxnId="{0E86BD42-642E-4BB8-8099-443BB6E5FB1D}">
      <dgm:prSet/>
      <dgm:spPr/>
      <dgm:t>
        <a:bodyPr/>
        <a:lstStyle/>
        <a:p>
          <a:endParaRPr lang="ru-RU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ru-RU" sz="1600" dirty="0" smtClean="0"/>
            <a:t>Работа с данными на основе метаданных</a:t>
          </a:r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/>
        </a:p>
      </dgm:t>
    </dgm:pt>
    <dgm:pt modelId="{70EB2085-DDD1-4E10-80BE-5E26EB968DFF}">
      <dgm:prSet phldrT="[Text]" custT="1"/>
      <dgm:spPr/>
      <dgm:t>
        <a:bodyPr/>
        <a:lstStyle/>
        <a:p>
          <a:r>
            <a:rPr lang="ru-RU" sz="1200" dirty="0" smtClean="0"/>
            <a:t>Модуль </a:t>
          </a:r>
          <a:r>
            <a:rPr lang="en-US" sz="1200" dirty="0" smtClean="0"/>
            <a:t>Spark SQL </a:t>
          </a:r>
          <a:r>
            <a:rPr lang="ru-RU" sz="1200" dirty="0" smtClean="0"/>
            <a:t>предназначен для обработки структурированных данных, при наличии описания структуры данных (схемы) и, возможно, дополнительных сведений о статистике по данным (размер, распределениие, селективность, </a:t>
          </a:r>
          <a:r>
            <a:rPr lang="en-US" sz="1200" dirty="0" smtClean="0"/>
            <a:t>etc.</a:t>
          </a:r>
          <a:r>
            <a:rPr lang="ru-RU" sz="1200" dirty="0" smtClean="0"/>
            <a:t>)</a:t>
          </a:r>
          <a:endParaRPr lang="ru-RU" sz="1200" dirty="0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/>
        </a:p>
      </dgm:t>
    </dgm:pt>
    <dgm:pt modelId="{34DE9693-20E5-47D8-8220-51007674594B}">
      <dgm:prSet phldrT="[Text]" custT="1"/>
      <dgm:spPr/>
      <dgm:t>
        <a:bodyPr/>
        <a:lstStyle/>
        <a:p>
          <a:r>
            <a:rPr lang="ru-RU" sz="1600" dirty="0" smtClean="0"/>
            <a:t>Смешанный способ обработки данных</a:t>
          </a:r>
          <a:endParaRPr lang="ru-RU" sz="1600" dirty="0"/>
        </a:p>
      </dgm:t>
    </dgm:pt>
    <dgm:pt modelId="{8DE0B353-7402-47A3-867A-B49460FA92AB}" type="parTrans" cxnId="{1F03AC33-40AD-4981-8477-71B727B2994C}">
      <dgm:prSet/>
      <dgm:spPr/>
      <dgm:t>
        <a:bodyPr/>
        <a:lstStyle/>
        <a:p>
          <a:endParaRPr lang="en-US"/>
        </a:p>
      </dgm:t>
    </dgm:pt>
    <dgm:pt modelId="{1FB70D55-CDBA-41CD-85B2-9CD477290F5F}" type="sibTrans" cxnId="{1F03AC33-40AD-4981-8477-71B727B2994C}">
      <dgm:prSet/>
      <dgm:spPr/>
      <dgm:t>
        <a:bodyPr/>
        <a:lstStyle/>
        <a:p>
          <a:endParaRPr lang="en-US"/>
        </a:p>
      </dgm:t>
    </dgm:pt>
    <dgm:pt modelId="{B2B74483-D170-4711-B1B1-49E08713A5C5}">
      <dgm:prSet phldrT="[Text]" custT="1"/>
      <dgm:spPr/>
      <dgm:t>
        <a:bodyPr/>
        <a:lstStyle/>
        <a:p>
          <a:r>
            <a:rPr lang="ru-RU" sz="1200" dirty="0" smtClean="0"/>
            <a:t>Реализована возможность работть с данные как с таблицами (с использованием </a:t>
          </a:r>
          <a:r>
            <a:rPr lang="en-US" sz="1200" dirty="0" smtClean="0"/>
            <a:t>SQL</a:t>
          </a:r>
          <a:r>
            <a:rPr lang="ru-RU" sz="1200" dirty="0" smtClean="0"/>
            <a:t>)</a:t>
          </a:r>
          <a:r>
            <a:rPr lang="en-US" sz="1200" dirty="0" smtClean="0"/>
            <a:t> </a:t>
          </a:r>
          <a:r>
            <a:rPr lang="ru-RU" sz="1200" dirty="0" smtClean="0"/>
            <a:t>так и с коллекциями (в стиле </a:t>
          </a:r>
          <a:r>
            <a:rPr lang="en-US" sz="1200" dirty="0" smtClean="0"/>
            <a:t>RDD</a:t>
          </a:r>
          <a:r>
            <a:rPr lang="ru-RU" sz="1200" dirty="0" smtClean="0"/>
            <a:t> </a:t>
          </a:r>
          <a:r>
            <a:rPr lang="en-US" sz="1200" dirty="0" smtClean="0"/>
            <a:t>API</a:t>
          </a:r>
          <a:r>
            <a:rPr lang="ru-RU" sz="1200" dirty="0" smtClean="0"/>
            <a:t>)</a:t>
          </a:r>
          <a:endParaRPr lang="ru-RU" sz="1200" dirty="0"/>
        </a:p>
      </dgm:t>
    </dgm:pt>
    <dgm:pt modelId="{D7989A69-FA4F-4261-BDDD-FF55E456C10E}" type="parTrans" cxnId="{10215B79-A2B8-4B53-9428-935B02B04853}">
      <dgm:prSet/>
      <dgm:spPr/>
      <dgm:t>
        <a:bodyPr/>
        <a:lstStyle/>
        <a:p>
          <a:endParaRPr lang="en-US"/>
        </a:p>
      </dgm:t>
    </dgm:pt>
    <dgm:pt modelId="{72B6845D-F16A-4C3C-9AFF-551CF49DFFE9}" type="sibTrans" cxnId="{10215B79-A2B8-4B53-9428-935B02B04853}">
      <dgm:prSet/>
      <dgm:spPr/>
      <dgm:t>
        <a:bodyPr/>
        <a:lstStyle/>
        <a:p>
          <a:endParaRPr lang="en-US"/>
        </a:p>
      </dgm:t>
    </dgm:pt>
    <dgm:pt modelId="{AF97B955-B438-4F0E-9E34-FD2FAD8FFC3E}">
      <dgm:prSet phldrT="[Text]" custT="1"/>
      <dgm:spPr/>
      <dgm:t>
        <a:bodyPr/>
        <a:lstStyle/>
        <a:p>
          <a:r>
            <a:rPr lang="ru-RU" sz="1200" dirty="0" smtClean="0"/>
            <a:t>Интегрирован с </a:t>
          </a:r>
          <a:r>
            <a:rPr lang="en-US" sz="1200" dirty="0" smtClean="0"/>
            <a:t>Hive</a:t>
          </a:r>
          <a:endParaRPr lang="ru-RU" sz="1200" dirty="0"/>
        </a:p>
      </dgm:t>
    </dgm:pt>
    <dgm:pt modelId="{4F7E2C39-FDDD-4A9F-9148-8D9511BC23AC}" type="parTrans" cxnId="{8F35575D-740F-439D-AFDE-A173AF0F36C6}">
      <dgm:prSet/>
      <dgm:spPr/>
      <dgm:t>
        <a:bodyPr/>
        <a:lstStyle/>
        <a:p>
          <a:endParaRPr lang="en-US"/>
        </a:p>
      </dgm:t>
    </dgm:pt>
    <dgm:pt modelId="{938C719B-278F-4228-81DA-5AF5D8324DD2}" type="sibTrans" cxnId="{8F35575D-740F-439D-AFDE-A173AF0F36C6}">
      <dgm:prSet/>
      <dgm:spPr/>
      <dgm:t>
        <a:bodyPr/>
        <a:lstStyle/>
        <a:p>
          <a:endParaRPr lang="en-US"/>
        </a:p>
      </dgm:t>
    </dgm:pt>
    <dgm:pt modelId="{17F0A139-6FFE-4243-B8F6-A27D328D192B}">
      <dgm:prSet phldrT="[Text]" custT="1"/>
      <dgm:spPr/>
      <dgm:t>
        <a:bodyPr/>
        <a:lstStyle/>
        <a:p>
          <a:r>
            <a:rPr lang="ru-RU" sz="1200" dirty="0" smtClean="0"/>
            <a:t>Есть коннекторы к большинству </a:t>
          </a:r>
          <a:r>
            <a:rPr lang="en-US" sz="1200" dirty="0" smtClean="0"/>
            <a:t>NoSQL </a:t>
          </a:r>
          <a:r>
            <a:rPr lang="ru-RU" sz="1200" dirty="0" smtClean="0"/>
            <a:t>баз (</a:t>
          </a:r>
          <a:r>
            <a:rPr lang="en-US" sz="1200" dirty="0" smtClean="0"/>
            <a:t>Cassandra, MongoDB</a:t>
          </a:r>
          <a:r>
            <a:rPr lang="ru-RU" sz="1200" dirty="0" smtClean="0"/>
            <a:t>, </a:t>
          </a:r>
          <a:r>
            <a:rPr lang="en-US" sz="1200" dirty="0" smtClean="0"/>
            <a:t>etc.</a:t>
          </a:r>
          <a:r>
            <a:rPr lang="ru-RU" sz="1200" dirty="0" smtClean="0"/>
            <a:t>)</a:t>
          </a:r>
          <a:endParaRPr lang="ru-RU" sz="1200" dirty="0"/>
        </a:p>
      </dgm:t>
    </dgm:pt>
    <dgm:pt modelId="{7B4007DF-60B7-4742-89C1-15F81B69EA97}" type="parTrans" cxnId="{5A232805-6340-4CC6-B16B-757FCF4D51AB}">
      <dgm:prSet/>
      <dgm:spPr/>
      <dgm:t>
        <a:bodyPr/>
        <a:lstStyle/>
        <a:p>
          <a:endParaRPr lang="en-US"/>
        </a:p>
      </dgm:t>
    </dgm:pt>
    <dgm:pt modelId="{D9C9AB57-1BAA-4BEF-A33A-CE9E1B7369FE}" type="sibTrans" cxnId="{5A232805-6340-4CC6-B16B-757FCF4D51AB}">
      <dgm:prSet/>
      <dgm:spPr/>
      <dgm:t>
        <a:bodyPr/>
        <a:lstStyle/>
        <a:p>
          <a:endParaRPr lang="en-US"/>
        </a:p>
      </dgm:t>
    </dgm:pt>
    <dgm:pt modelId="{13AB1294-6E6E-462B-9266-A92F2CA6F6E5}">
      <dgm:prSet phldrT="[Text]" custT="1"/>
      <dgm:spPr/>
      <dgm:t>
        <a:bodyPr/>
        <a:lstStyle/>
        <a:p>
          <a:r>
            <a:rPr lang="ru-RU" sz="1200" dirty="0" smtClean="0"/>
            <a:t>Позваляет загружать файлы различных форматов напрямую (</a:t>
          </a:r>
          <a:r>
            <a:rPr lang="en-US" sz="1200" dirty="0" smtClean="0"/>
            <a:t>csv, </a:t>
          </a:r>
          <a:r>
            <a:rPr lang="en-US" sz="1200" dirty="0" err="1" smtClean="0"/>
            <a:t>json</a:t>
          </a:r>
          <a:r>
            <a:rPr lang="en-US" sz="1200" dirty="0" smtClean="0"/>
            <a:t>, parquet, orc, </a:t>
          </a:r>
          <a:r>
            <a:rPr lang="en-US" sz="1200" dirty="0" err="1" smtClean="0"/>
            <a:t>avro</a:t>
          </a:r>
          <a:r>
            <a:rPr lang="ru-RU" sz="1200" dirty="0" smtClean="0"/>
            <a:t>)</a:t>
          </a:r>
          <a:endParaRPr lang="ru-RU" sz="1200" dirty="0"/>
        </a:p>
      </dgm:t>
    </dgm:pt>
    <dgm:pt modelId="{CEE477E0-5F57-4C75-B7E1-C250A9EBE1EC}" type="parTrans" cxnId="{6BA4C953-484E-406E-83A3-B70E5F97552F}">
      <dgm:prSet/>
      <dgm:spPr/>
      <dgm:t>
        <a:bodyPr/>
        <a:lstStyle/>
        <a:p>
          <a:endParaRPr lang="en-US"/>
        </a:p>
      </dgm:t>
    </dgm:pt>
    <dgm:pt modelId="{EDAD3235-A645-4D43-84CB-F9369ABFB87D}" type="sibTrans" cxnId="{6BA4C953-484E-406E-83A3-B70E5F97552F}">
      <dgm:prSet/>
      <dgm:spPr/>
      <dgm:t>
        <a:bodyPr/>
        <a:lstStyle/>
        <a:p>
          <a:endParaRPr lang="en-US"/>
        </a:p>
      </dgm:t>
    </dgm:pt>
    <dgm:pt modelId="{645D7355-CA7A-4F63-9C5F-602B1C1F6EA4}">
      <dgm:prSet phldrT="[Text]" custT="1"/>
      <dgm:spPr/>
      <dgm:t>
        <a:bodyPr/>
        <a:lstStyle/>
        <a:p>
          <a:r>
            <a:rPr lang="en-US" sz="1200" dirty="0" smtClean="0"/>
            <a:t>Spark SQL </a:t>
          </a:r>
          <a:r>
            <a:rPr lang="ru-RU" sz="1200" dirty="0" smtClean="0"/>
            <a:t>описывает данные в унифицированном формате на основании метаданных</a:t>
          </a:r>
          <a:endParaRPr lang="ru-RU" sz="1200" dirty="0"/>
        </a:p>
      </dgm:t>
    </dgm:pt>
    <dgm:pt modelId="{DB60C5B2-37C7-40FD-BD22-C0F4B5FC7E21}" type="sibTrans" cxnId="{5EF989A9-B7AA-4AB3-B13A-92EDBD56F574}">
      <dgm:prSet/>
      <dgm:spPr/>
    </dgm:pt>
    <dgm:pt modelId="{F032EAE0-9922-47D7-A5BF-7417C1B26930}" type="parTrans" cxnId="{5EF989A9-B7AA-4AB3-B13A-92EDBD56F574}">
      <dgm:prSet/>
      <dgm:spPr/>
    </dgm:pt>
    <dgm:pt modelId="{3D6C36CA-DC38-4A45-B9BA-2657169D7F75}">
      <dgm:prSet phldrT="[Text]" custT="1"/>
      <dgm:spPr/>
      <dgm:t>
        <a:bodyPr/>
        <a:lstStyle/>
        <a:p>
          <a:r>
            <a:rPr lang="ru-RU" sz="1200" dirty="0" smtClean="0"/>
            <a:t>Таким образом можно производить любые преобразования данных из различных источников</a:t>
          </a:r>
          <a:endParaRPr lang="ru-RU" sz="1200" dirty="0"/>
        </a:p>
      </dgm:t>
    </dgm:pt>
    <dgm:pt modelId="{B7AB16F4-42E0-4422-9A0A-A2D8BF5C3FCB}" type="parTrans" cxnId="{7A541A20-04E5-45CE-9E5A-ACA72B07E07D}">
      <dgm:prSet/>
      <dgm:spPr/>
    </dgm:pt>
    <dgm:pt modelId="{099017F8-4F2C-4B40-87F2-A9F4CA6121BB}" type="sibTrans" cxnId="{7A541A20-04E5-45CE-9E5A-ACA72B07E07D}">
      <dgm:prSet/>
      <dgm:spPr/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5" custLinFactNeighborX="-19746" custLinFactNeighborY="-2789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43BB31-8736-42FF-A3EA-BF2081889888}" type="pres">
      <dgm:prSet presAssocID="{F9116B5D-A59A-4A6B-9582-20C27C39A3F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342352-B243-4916-98B4-5A20CF80FB9C}" type="pres">
      <dgm:prSet presAssocID="{7D040330-EB09-43D8-8B85-045AED0B47C7}" presName="sp" presStyleCnt="0"/>
      <dgm:spPr/>
    </dgm:pt>
    <dgm:pt modelId="{8846E3F9-54DD-4D9D-8789-05743D76815F}" type="pres">
      <dgm:prSet presAssocID="{44D781FF-3AAD-467D-97D7-B31364E7A950}" presName="linNode" presStyleCnt="0"/>
      <dgm:spPr/>
    </dgm:pt>
    <dgm:pt modelId="{C7665FA0-929F-4686-8FE2-36D7134B2B59}" type="pres">
      <dgm:prSet presAssocID="{44D781FF-3AAD-467D-97D7-B31364E7A95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D0B837-B800-4361-81FE-21FFE92292CF}" type="pres">
      <dgm:prSet presAssocID="{44D781FF-3AAD-467D-97D7-B31364E7A950}" presName="descendantText" presStyleLbl="alignAccFollowNode1" presStyleIdx="1" presStyleCnt="5" custScaleY="1250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02F48F-CFCD-4C29-89F1-4C26ACD2C1CA}" type="pres">
      <dgm:prSet presAssocID="{D915F3CB-A9A1-4964-ACA1-7520695A13B4}" presName="sp" presStyleCnt="0"/>
      <dgm:spPr/>
    </dgm:pt>
    <dgm:pt modelId="{2BCF1FB5-3615-471E-B571-B646635C37F6}" type="pres">
      <dgm:prSet presAssocID="{19986D04-35D9-4A0A-84B8-CEBD524FFDB0}" presName="linNode" presStyleCnt="0"/>
      <dgm:spPr/>
    </dgm:pt>
    <dgm:pt modelId="{0854B396-97A6-43E0-A379-EE769BEAB331}" type="pres">
      <dgm:prSet presAssocID="{19986D04-35D9-4A0A-84B8-CEBD524FFDB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37650C-5BD2-4535-91CC-A785FEC5E196}" type="pres">
      <dgm:prSet presAssocID="{19986D04-35D9-4A0A-84B8-CEBD524FFDB0}" presName="descendantText" presStyleLbl="alignAccFollowNode1" presStyleIdx="2" presStyleCnt="5" custScaleX="98870" custScaleY="1312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8AB449-9B18-41EC-BCD4-F0939612A328}" type="pres">
      <dgm:prSet presAssocID="{9B4AA91F-1A86-4800-BDB6-607C4B6ED929}" presName="sp" presStyleCnt="0"/>
      <dgm:spPr/>
    </dgm:pt>
    <dgm:pt modelId="{76BECA36-DD89-4102-8D15-072FDF23655E}" type="pres">
      <dgm:prSet presAssocID="{BE89E787-5620-4943-8894-E4A12FA76187}" presName="linNode" presStyleCnt="0"/>
      <dgm:spPr/>
    </dgm:pt>
    <dgm:pt modelId="{E6419A02-4F8D-4D6B-87A2-7B1A65AB17DB}" type="pres">
      <dgm:prSet presAssocID="{BE89E787-5620-4943-8894-E4A12FA7618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621945-E1AF-46D0-A572-E4ED9F9F6B2A}" type="pres">
      <dgm:prSet presAssocID="{BE89E787-5620-4943-8894-E4A12FA7618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F82A60-5597-4DBD-A2B3-F209DB2F811C}" type="pres">
      <dgm:prSet presAssocID="{800B11A7-3749-42D7-B56F-173C1BB27AF3}" presName="sp" presStyleCnt="0"/>
      <dgm:spPr/>
    </dgm:pt>
    <dgm:pt modelId="{AEB7BFC2-BEB8-4D85-A8F5-B08C758D178F}" type="pres">
      <dgm:prSet presAssocID="{34DE9693-20E5-47D8-8220-51007674594B}" presName="linNode" presStyleCnt="0"/>
      <dgm:spPr/>
    </dgm:pt>
    <dgm:pt modelId="{694C2CA8-5C50-47FA-9D15-2DD5A3AE671A}" type="pres">
      <dgm:prSet presAssocID="{34DE9693-20E5-47D8-8220-51007674594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E457D-C385-428B-8A4A-A843925CF735}" type="pres">
      <dgm:prSet presAssocID="{34DE9693-20E5-47D8-8220-51007674594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35575D-740F-439D-AFDE-A173AF0F36C6}" srcId="{44D781FF-3AAD-467D-97D7-B31364E7A950}" destId="{AF97B955-B438-4F0E-9E34-FD2FAD8FFC3E}" srcOrd="1" destOrd="0" parTransId="{4F7E2C39-FDDD-4A9F-9148-8D9511BC23AC}" sibTransId="{938C719B-278F-4228-81DA-5AF5D8324DD2}"/>
    <dgm:cxn modelId="{D6CFF933-C6CF-41C6-BC91-350EBA21C1B5}" type="presOf" srcId="{2A0BC717-E145-474B-85E6-BC87F3D85A87}" destId="{F837650C-5BD2-4535-91CC-A785FEC5E196}" srcOrd="0" destOrd="0" presId="urn:microsoft.com/office/officeart/2005/8/layout/vList5"/>
    <dgm:cxn modelId="{62DD6B40-105A-47CE-8BE2-7CABB80E418F}" type="presOf" srcId="{AF97B955-B438-4F0E-9E34-FD2FAD8FFC3E}" destId="{EFD0B837-B800-4361-81FE-21FFE92292CF}" srcOrd="0" destOrd="1" presId="urn:microsoft.com/office/officeart/2005/8/layout/vList5"/>
    <dgm:cxn modelId="{83E7D86D-6146-4C92-A5A3-A1672FBD5471}" type="presOf" srcId="{13AB1294-6E6E-462B-9266-A92F2CA6F6E5}" destId="{EFD0B837-B800-4361-81FE-21FFE92292CF}" srcOrd="0" destOrd="3" presId="urn:microsoft.com/office/officeart/2005/8/layout/vList5"/>
    <dgm:cxn modelId="{E36F92FF-EDC2-49C6-9B60-9784D27A890C}" type="presOf" srcId="{F9116B5D-A59A-4A6B-9582-20C27C39A3F9}" destId="{2DA1A61E-AC1C-4ACA-8BA9-72ED4C6EA104}" srcOrd="0" destOrd="0" presId="urn:microsoft.com/office/officeart/2005/8/layout/vList5"/>
    <dgm:cxn modelId="{A8F8D9D6-A1BA-418B-9F91-FD0A2C22ED54}" srcId="{6CC37FB0-11E9-4812-A8EE-2503DAE1CF11}" destId="{BE89E787-5620-4943-8894-E4A12FA76187}" srcOrd="3" destOrd="0" parTransId="{90C28EFC-E5DE-4162-A218-B62F97DBC945}" sibTransId="{800B11A7-3749-42D7-B56F-173C1BB27AF3}"/>
    <dgm:cxn modelId="{69B65673-8E52-46AB-BCD5-0AC98C53852B}" type="presOf" srcId="{17F0A139-6FFE-4243-B8F6-A27D328D192B}" destId="{EFD0B837-B800-4361-81FE-21FFE92292CF}" srcOrd="0" destOrd="2" presId="urn:microsoft.com/office/officeart/2005/8/layout/vList5"/>
    <dgm:cxn modelId="{CD4D2008-38CA-466C-9F89-0E6713B030A8}" type="presOf" srcId="{BE89E787-5620-4943-8894-E4A12FA76187}" destId="{E6419A02-4F8D-4D6B-87A2-7B1A65AB17DB}" srcOrd="0" destOrd="0" presId="urn:microsoft.com/office/officeart/2005/8/layout/vList5"/>
    <dgm:cxn modelId="{C7178B23-795F-45E6-BFBF-A9F30AF08FAE}" type="presOf" srcId="{645D7355-CA7A-4F63-9C5F-602B1C1F6EA4}" destId="{F837650C-5BD2-4535-91CC-A785FEC5E196}" srcOrd="0" destOrd="1" presId="urn:microsoft.com/office/officeart/2005/8/layout/vList5"/>
    <dgm:cxn modelId="{6BA4C953-484E-406E-83A3-B70E5F97552F}" srcId="{44D781FF-3AAD-467D-97D7-B31364E7A950}" destId="{13AB1294-6E6E-462B-9266-A92F2CA6F6E5}" srcOrd="3" destOrd="0" parTransId="{CEE477E0-5F57-4C75-B7E1-C250A9EBE1EC}" sibTransId="{EDAD3235-A645-4D43-84CB-F9369ABFB87D}"/>
    <dgm:cxn modelId="{10215B79-A2B8-4B53-9428-935B02B04853}" srcId="{34DE9693-20E5-47D8-8220-51007674594B}" destId="{B2B74483-D170-4711-B1B1-49E08713A5C5}" srcOrd="0" destOrd="0" parTransId="{D7989A69-FA4F-4261-BDDD-FF55E456C10E}" sibTransId="{72B6845D-F16A-4C3C-9AFF-551CF49DFFE9}"/>
    <dgm:cxn modelId="{7B9EB831-C2B9-4F68-A562-F2A34986739A}" type="presOf" srcId="{6CC37FB0-11E9-4812-A8EE-2503DAE1CF11}" destId="{1E73B93B-75E1-4946-9178-09D1B8C2DD2B}" srcOrd="0" destOrd="0" presId="urn:microsoft.com/office/officeart/2005/8/layout/vList5"/>
    <dgm:cxn modelId="{5A232805-6340-4CC6-B16B-757FCF4D51AB}" srcId="{44D781FF-3AAD-467D-97D7-B31364E7A950}" destId="{17F0A139-6FFE-4243-B8F6-A27D328D192B}" srcOrd="2" destOrd="0" parTransId="{7B4007DF-60B7-4742-89C1-15F81B69EA97}" sibTransId="{D9C9AB57-1BAA-4BEF-A33A-CE9E1B7369FE}"/>
    <dgm:cxn modelId="{1F03AC33-40AD-4981-8477-71B727B2994C}" srcId="{6CC37FB0-11E9-4812-A8EE-2503DAE1CF11}" destId="{34DE9693-20E5-47D8-8220-51007674594B}" srcOrd="4" destOrd="0" parTransId="{8DE0B353-7402-47A3-867A-B49460FA92AB}" sibTransId="{1FB70D55-CDBA-41CD-85B2-9CD477290F5F}"/>
    <dgm:cxn modelId="{D2D269A9-A43D-4AA2-B024-2DF45C73BFD2}" type="presOf" srcId="{70EB2085-DDD1-4E10-80BE-5E26EB968DFF}" destId="{D943BB31-8736-42FF-A3EA-BF2081889888}" srcOrd="0" destOrd="0" presId="urn:microsoft.com/office/officeart/2005/8/layout/vList5"/>
    <dgm:cxn modelId="{7A541A20-04E5-45CE-9E5A-ACA72B07E07D}" srcId="{19986D04-35D9-4A0A-84B8-CEBD524FFDB0}" destId="{3D6C36CA-DC38-4A45-B9BA-2657169D7F75}" srcOrd="2" destOrd="0" parTransId="{B7AB16F4-42E0-4422-9A0A-A2D8BF5C3FCB}" sibTransId="{099017F8-4F2C-4B40-87F2-A9F4CA6121BB}"/>
    <dgm:cxn modelId="{169A10A1-0F2C-4D4F-B3DF-FA14BB6229C7}" srcId="{19986D04-35D9-4A0A-84B8-CEBD524FFDB0}" destId="{2A0BC717-E145-474B-85E6-BC87F3D85A87}" srcOrd="0" destOrd="0" parTransId="{4066E898-C071-4748-B158-EB9227200111}" sibTransId="{05C5BC0B-3D53-4683-818F-56885F4F82E1}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0E86BD42-642E-4BB8-8099-443BB6E5FB1D}" srcId="{44D781FF-3AAD-467D-97D7-B31364E7A950}" destId="{27E85B89-8E98-430F-A2F3-6FAB4B2309F6}" srcOrd="0" destOrd="0" parTransId="{32DEAD4B-52EB-4545-B068-4D17BD012C5F}" sibTransId="{209DF041-D749-46A4-968A-DA8B3389AD9A}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D0A058FD-D325-4AF5-9BD9-4B68B75D749B}" type="presOf" srcId="{27E85B89-8E98-430F-A2F3-6FAB4B2309F6}" destId="{EFD0B837-B800-4361-81FE-21FFE92292CF}" srcOrd="0" destOrd="0" presId="urn:microsoft.com/office/officeart/2005/8/layout/vList5"/>
    <dgm:cxn modelId="{54A0D937-BB59-42EF-8A51-0349F296A95D}" type="presOf" srcId="{34DE9693-20E5-47D8-8220-51007674594B}" destId="{694C2CA8-5C50-47FA-9D15-2DD5A3AE671A}" srcOrd="0" destOrd="0" presId="urn:microsoft.com/office/officeart/2005/8/layout/vList5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38DFE1E3-F06C-47B3-A2BB-A0EF8737F3BF}" type="presOf" srcId="{44D781FF-3AAD-467D-97D7-B31364E7A950}" destId="{C7665FA0-929F-4686-8FE2-36D7134B2B59}" srcOrd="0" destOrd="0" presId="urn:microsoft.com/office/officeart/2005/8/layout/vList5"/>
    <dgm:cxn modelId="{13350A3B-F712-491A-BFA9-6A8E800FE694}" type="presOf" srcId="{657B000D-0860-46F7-B498-0DFCF464EA0B}" destId="{74621945-E1AF-46D0-A572-E4ED9F9F6B2A}" srcOrd="0" destOrd="0" presId="urn:microsoft.com/office/officeart/2005/8/layout/vList5"/>
    <dgm:cxn modelId="{11E1BF2A-4980-4D0F-8C12-47F8E134500A}" srcId="{6CC37FB0-11E9-4812-A8EE-2503DAE1CF11}" destId="{19986D04-35D9-4A0A-84B8-CEBD524FFDB0}" srcOrd="2" destOrd="0" parTransId="{88E47D61-47DA-42E2-8CA9-36350BD88D68}" sibTransId="{9B4AA91F-1A86-4800-BDB6-607C4B6ED929}"/>
    <dgm:cxn modelId="{5EF989A9-B7AA-4AB3-B13A-92EDBD56F574}" srcId="{19986D04-35D9-4A0A-84B8-CEBD524FFDB0}" destId="{645D7355-CA7A-4F63-9C5F-602B1C1F6EA4}" srcOrd="1" destOrd="0" parTransId="{F032EAE0-9922-47D7-A5BF-7417C1B26930}" sibTransId="{DB60C5B2-37C7-40FD-BD22-C0F4B5FC7E21}"/>
    <dgm:cxn modelId="{48066E05-79C4-4692-9D2D-B8D1DFA92980}" type="presOf" srcId="{B2B74483-D170-4711-B1B1-49E08713A5C5}" destId="{7EDE457D-C385-428B-8A4A-A843925CF735}" srcOrd="0" destOrd="0" presId="urn:microsoft.com/office/officeart/2005/8/layout/vList5"/>
    <dgm:cxn modelId="{BA872EAD-64E1-47B7-99FE-CA50276D6F33}" type="presOf" srcId="{19986D04-35D9-4A0A-84B8-CEBD524FFDB0}" destId="{0854B396-97A6-43E0-A379-EE769BEAB331}" srcOrd="0" destOrd="0" presId="urn:microsoft.com/office/officeart/2005/8/layout/vList5"/>
    <dgm:cxn modelId="{51D2D27A-68D2-4881-9B6A-C15AC03C1B80}" type="presOf" srcId="{3D6C36CA-DC38-4A45-B9BA-2657169D7F75}" destId="{F837650C-5BD2-4535-91CC-A785FEC5E196}" srcOrd="0" destOrd="2" presId="urn:microsoft.com/office/officeart/2005/8/layout/vList5"/>
    <dgm:cxn modelId="{A93599D5-F02F-4384-BB8F-3C30FA897851}" srcId="{BE89E787-5620-4943-8894-E4A12FA76187}" destId="{657B000D-0860-46F7-B498-0DFCF464EA0B}" srcOrd="0" destOrd="0" parTransId="{27B60E74-675C-4B9E-92BB-3886331CACEA}" sibTransId="{773C6B0F-CF29-4AAF-91F5-4E5714F8C6D1}"/>
    <dgm:cxn modelId="{AE620EC4-8933-4349-A4CB-C9EB6E308FE9}" type="presParOf" srcId="{1E73B93B-75E1-4946-9178-09D1B8C2DD2B}" destId="{6CD6F02C-6AF1-4626-B04B-8F1790F98C81}" srcOrd="0" destOrd="0" presId="urn:microsoft.com/office/officeart/2005/8/layout/vList5"/>
    <dgm:cxn modelId="{423233C7-FF54-47BB-B2AE-79C79A301954}" type="presParOf" srcId="{6CD6F02C-6AF1-4626-B04B-8F1790F98C81}" destId="{2DA1A61E-AC1C-4ACA-8BA9-72ED4C6EA104}" srcOrd="0" destOrd="0" presId="urn:microsoft.com/office/officeart/2005/8/layout/vList5"/>
    <dgm:cxn modelId="{E7B3EECC-611E-4FD5-99F3-6F4BEDFDD403}" type="presParOf" srcId="{6CD6F02C-6AF1-4626-B04B-8F1790F98C81}" destId="{D943BB31-8736-42FF-A3EA-BF2081889888}" srcOrd="1" destOrd="0" presId="urn:microsoft.com/office/officeart/2005/8/layout/vList5"/>
    <dgm:cxn modelId="{177864E7-1FB7-48F4-8C16-7AF31C4EF375}" type="presParOf" srcId="{1E73B93B-75E1-4946-9178-09D1B8C2DD2B}" destId="{10342352-B243-4916-98B4-5A20CF80FB9C}" srcOrd="1" destOrd="0" presId="urn:microsoft.com/office/officeart/2005/8/layout/vList5"/>
    <dgm:cxn modelId="{99770D73-8DB7-4C78-A10A-AA68DF6935E9}" type="presParOf" srcId="{1E73B93B-75E1-4946-9178-09D1B8C2DD2B}" destId="{8846E3F9-54DD-4D9D-8789-05743D76815F}" srcOrd="2" destOrd="0" presId="urn:microsoft.com/office/officeart/2005/8/layout/vList5"/>
    <dgm:cxn modelId="{7A196D8D-962F-4F02-8B3D-59190BF50111}" type="presParOf" srcId="{8846E3F9-54DD-4D9D-8789-05743D76815F}" destId="{C7665FA0-929F-4686-8FE2-36D7134B2B59}" srcOrd="0" destOrd="0" presId="urn:microsoft.com/office/officeart/2005/8/layout/vList5"/>
    <dgm:cxn modelId="{BBDEC4CF-6ED7-48F8-B4D1-4314B1FCABAB}" type="presParOf" srcId="{8846E3F9-54DD-4D9D-8789-05743D76815F}" destId="{EFD0B837-B800-4361-81FE-21FFE92292CF}" srcOrd="1" destOrd="0" presId="urn:microsoft.com/office/officeart/2005/8/layout/vList5"/>
    <dgm:cxn modelId="{F10B90A8-21B5-4A6B-8EE5-3026C3E2DF89}" type="presParOf" srcId="{1E73B93B-75E1-4946-9178-09D1B8C2DD2B}" destId="{E902F48F-CFCD-4C29-89F1-4C26ACD2C1CA}" srcOrd="3" destOrd="0" presId="urn:microsoft.com/office/officeart/2005/8/layout/vList5"/>
    <dgm:cxn modelId="{B0A9AEE2-4DDB-414B-B869-B0560C194B18}" type="presParOf" srcId="{1E73B93B-75E1-4946-9178-09D1B8C2DD2B}" destId="{2BCF1FB5-3615-471E-B571-B646635C37F6}" srcOrd="4" destOrd="0" presId="urn:microsoft.com/office/officeart/2005/8/layout/vList5"/>
    <dgm:cxn modelId="{5C2853CF-9657-4E29-B4D1-2AFAE1256AA6}" type="presParOf" srcId="{2BCF1FB5-3615-471E-B571-B646635C37F6}" destId="{0854B396-97A6-43E0-A379-EE769BEAB331}" srcOrd="0" destOrd="0" presId="urn:microsoft.com/office/officeart/2005/8/layout/vList5"/>
    <dgm:cxn modelId="{19E72848-088B-4051-AA85-D8B32154C9A8}" type="presParOf" srcId="{2BCF1FB5-3615-471E-B571-B646635C37F6}" destId="{F837650C-5BD2-4535-91CC-A785FEC5E196}" srcOrd="1" destOrd="0" presId="urn:microsoft.com/office/officeart/2005/8/layout/vList5"/>
    <dgm:cxn modelId="{4CD72358-2360-4A95-8463-A8F0D3D78884}" type="presParOf" srcId="{1E73B93B-75E1-4946-9178-09D1B8C2DD2B}" destId="{AA8AB449-9B18-41EC-BCD4-F0939612A328}" srcOrd="5" destOrd="0" presId="urn:microsoft.com/office/officeart/2005/8/layout/vList5"/>
    <dgm:cxn modelId="{83B0964B-6F2A-445B-9F02-68383E335006}" type="presParOf" srcId="{1E73B93B-75E1-4946-9178-09D1B8C2DD2B}" destId="{76BECA36-DD89-4102-8D15-072FDF23655E}" srcOrd="6" destOrd="0" presId="urn:microsoft.com/office/officeart/2005/8/layout/vList5"/>
    <dgm:cxn modelId="{14D39B78-9A1A-439C-B617-9CCF69C57FEC}" type="presParOf" srcId="{76BECA36-DD89-4102-8D15-072FDF23655E}" destId="{E6419A02-4F8D-4D6B-87A2-7B1A65AB17DB}" srcOrd="0" destOrd="0" presId="urn:microsoft.com/office/officeart/2005/8/layout/vList5"/>
    <dgm:cxn modelId="{AC88389C-927D-471D-9F67-64A5C5FDE135}" type="presParOf" srcId="{76BECA36-DD89-4102-8D15-072FDF23655E}" destId="{74621945-E1AF-46D0-A572-E4ED9F9F6B2A}" srcOrd="1" destOrd="0" presId="urn:microsoft.com/office/officeart/2005/8/layout/vList5"/>
    <dgm:cxn modelId="{A4F32A7C-281A-4604-92B3-1EA7B3984A46}" type="presParOf" srcId="{1E73B93B-75E1-4946-9178-09D1B8C2DD2B}" destId="{E7F82A60-5597-4DBD-A2B3-F209DB2F811C}" srcOrd="7" destOrd="0" presId="urn:microsoft.com/office/officeart/2005/8/layout/vList5"/>
    <dgm:cxn modelId="{8BB654AD-E30E-44BB-8E8C-15D2931DC811}" type="presParOf" srcId="{1E73B93B-75E1-4946-9178-09D1B8C2DD2B}" destId="{AEB7BFC2-BEB8-4D85-A8F5-B08C758D178F}" srcOrd="8" destOrd="0" presId="urn:microsoft.com/office/officeart/2005/8/layout/vList5"/>
    <dgm:cxn modelId="{D4774566-1BDC-4ADB-8724-2595120CA525}" type="presParOf" srcId="{AEB7BFC2-BEB8-4D85-A8F5-B08C758D178F}" destId="{694C2CA8-5C50-47FA-9D15-2DD5A3AE671A}" srcOrd="0" destOrd="0" presId="urn:microsoft.com/office/officeart/2005/8/layout/vList5"/>
    <dgm:cxn modelId="{7A981CDE-A4DD-4E4E-85EB-40348727524B}" type="presParOf" srcId="{AEB7BFC2-BEB8-4D85-A8F5-B08C758D178F}" destId="{7EDE457D-C385-428B-8A4A-A843925CF7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B8C3F1-74B1-4AAA-AB1B-19F0C350A6A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2C68EE-0135-4E1C-A590-BA0BC55CD85C}">
      <dgm:prSet phldrT="[Text]" custT="1"/>
      <dgm:spPr/>
      <dgm:t>
        <a:bodyPr/>
        <a:lstStyle/>
        <a:p>
          <a:r>
            <a:rPr lang="en-US" sz="4400" dirty="0" err="1" smtClean="0"/>
            <a:t>DataSet</a:t>
          </a:r>
          <a:endParaRPr lang="ru-RU" sz="5900" dirty="0"/>
        </a:p>
      </dgm:t>
    </dgm:pt>
    <dgm:pt modelId="{E60BE5FA-7C11-4A36-8C69-ABE77CD15CE8}" type="parTrans" cxnId="{57CFCDE2-464C-47D4-86B7-D05B4671BC4D}">
      <dgm:prSet/>
      <dgm:spPr/>
      <dgm:t>
        <a:bodyPr/>
        <a:lstStyle/>
        <a:p>
          <a:endParaRPr lang="ru-RU"/>
        </a:p>
      </dgm:t>
    </dgm:pt>
    <dgm:pt modelId="{2C5D66EE-9E05-4531-89A1-56847723F119}" type="sibTrans" cxnId="{57CFCDE2-464C-47D4-86B7-D05B4671BC4D}">
      <dgm:prSet/>
      <dgm:spPr/>
      <dgm:t>
        <a:bodyPr/>
        <a:lstStyle/>
        <a:p>
          <a:endParaRPr lang="ru-RU"/>
        </a:p>
      </dgm:t>
    </dgm:pt>
    <dgm:pt modelId="{BE0F6E7C-928D-4FAD-9725-5F6493208127}">
      <dgm:prSet phldrT="[Text]"/>
      <dgm:spPr/>
      <dgm:t>
        <a:bodyPr/>
        <a:lstStyle/>
        <a:p>
          <a:r>
            <a:rPr lang="ru-RU" dirty="0" smtClean="0"/>
            <a:t>Распределенная коллекция данных</a:t>
          </a:r>
          <a:endParaRPr lang="ru-RU" dirty="0"/>
        </a:p>
      </dgm:t>
    </dgm:pt>
    <dgm:pt modelId="{0C875252-A023-416F-B66D-D03D321A2AB4}" type="parTrans" cxnId="{80CB447D-FD6F-431E-9D0F-ED2D8505F2F2}">
      <dgm:prSet/>
      <dgm:spPr/>
      <dgm:t>
        <a:bodyPr/>
        <a:lstStyle/>
        <a:p>
          <a:endParaRPr lang="ru-RU"/>
        </a:p>
      </dgm:t>
    </dgm:pt>
    <dgm:pt modelId="{7E832A66-7843-44B5-B6C5-B4973365808C}" type="sibTrans" cxnId="{80CB447D-FD6F-431E-9D0F-ED2D8505F2F2}">
      <dgm:prSet/>
      <dgm:spPr/>
      <dgm:t>
        <a:bodyPr/>
        <a:lstStyle/>
        <a:p>
          <a:endParaRPr lang="ru-RU"/>
        </a:p>
      </dgm:t>
    </dgm:pt>
    <dgm:pt modelId="{5A927145-6632-499B-95AC-E973F3527FAB}">
      <dgm:prSet phldrT="[Text]"/>
      <dgm:spPr/>
      <dgm:t>
        <a:bodyPr/>
        <a:lstStyle/>
        <a:p>
          <a:r>
            <a:rPr lang="ru-RU" dirty="0" smtClean="0"/>
            <a:t>Строго типизированный</a:t>
          </a:r>
          <a:endParaRPr lang="ru-RU" dirty="0"/>
        </a:p>
      </dgm:t>
    </dgm:pt>
    <dgm:pt modelId="{6CD13FF3-DC27-4169-9178-A2C5366C6294}" type="parTrans" cxnId="{41F5B0B1-245C-403A-B4E8-4884C2300224}">
      <dgm:prSet/>
      <dgm:spPr/>
      <dgm:t>
        <a:bodyPr/>
        <a:lstStyle/>
        <a:p>
          <a:endParaRPr lang="ru-RU"/>
        </a:p>
      </dgm:t>
    </dgm:pt>
    <dgm:pt modelId="{8599E7E9-0812-42AA-9A04-C2DCCA131D88}" type="sibTrans" cxnId="{41F5B0B1-245C-403A-B4E8-4884C2300224}">
      <dgm:prSet/>
      <dgm:spPr/>
      <dgm:t>
        <a:bodyPr/>
        <a:lstStyle/>
        <a:p>
          <a:endParaRPr lang="ru-RU"/>
        </a:p>
      </dgm:t>
    </dgm:pt>
    <dgm:pt modelId="{BEEC7140-3DE4-4EE8-8FCF-528C203E877E}">
      <dgm:prSet phldrT="[Text]" custT="1"/>
      <dgm:spPr/>
      <dgm:t>
        <a:bodyPr/>
        <a:lstStyle/>
        <a:p>
          <a:r>
            <a:rPr lang="en-US" sz="4800" dirty="0" err="1" smtClean="0"/>
            <a:t>DataFrame</a:t>
          </a:r>
          <a:endParaRPr lang="ru-RU" sz="6500" dirty="0"/>
        </a:p>
      </dgm:t>
    </dgm:pt>
    <dgm:pt modelId="{8A95A4C9-6A44-45F0-8961-E131DACCED92}" type="parTrans" cxnId="{93BF79CC-2554-41A3-83B4-B6156AA0F224}">
      <dgm:prSet/>
      <dgm:spPr/>
      <dgm:t>
        <a:bodyPr/>
        <a:lstStyle/>
        <a:p>
          <a:endParaRPr lang="ru-RU"/>
        </a:p>
      </dgm:t>
    </dgm:pt>
    <dgm:pt modelId="{28E410C8-BE41-42DA-9B9C-2BD35EC73254}" type="sibTrans" cxnId="{93BF79CC-2554-41A3-83B4-B6156AA0F224}">
      <dgm:prSet/>
      <dgm:spPr/>
      <dgm:t>
        <a:bodyPr/>
        <a:lstStyle/>
        <a:p>
          <a:endParaRPr lang="ru-RU"/>
        </a:p>
      </dgm:t>
    </dgm:pt>
    <dgm:pt modelId="{756D063B-2D3D-45A5-874B-385B871ABCA4}">
      <dgm:prSet phldrT="[Text]"/>
      <dgm:spPr/>
      <dgm:t>
        <a:bodyPr/>
        <a:lstStyle/>
        <a:p>
          <a:r>
            <a:rPr lang="ru-RU" dirty="0" smtClean="0"/>
            <a:t>Распределенная коллекция данных</a:t>
          </a:r>
          <a:endParaRPr lang="ru-RU" dirty="0"/>
        </a:p>
      </dgm:t>
    </dgm:pt>
    <dgm:pt modelId="{D46CEB27-76AE-484C-A525-6AD89AD4E437}" type="parTrans" cxnId="{E651A5DF-DD1C-42D6-AFB1-B4D18C89538A}">
      <dgm:prSet/>
      <dgm:spPr/>
      <dgm:t>
        <a:bodyPr/>
        <a:lstStyle/>
        <a:p>
          <a:endParaRPr lang="ru-RU"/>
        </a:p>
      </dgm:t>
    </dgm:pt>
    <dgm:pt modelId="{8FA68F4F-2A85-42BF-904D-6762BF75D6FD}" type="sibTrans" cxnId="{E651A5DF-DD1C-42D6-AFB1-B4D18C89538A}">
      <dgm:prSet/>
      <dgm:spPr/>
      <dgm:t>
        <a:bodyPr/>
        <a:lstStyle/>
        <a:p>
          <a:endParaRPr lang="ru-RU"/>
        </a:p>
      </dgm:t>
    </dgm:pt>
    <dgm:pt modelId="{54BEE133-BA47-408B-B3C8-3BA14235D0A6}">
      <dgm:prSet phldrT="[Text]"/>
      <dgm:spPr/>
      <dgm:t>
        <a:bodyPr/>
        <a:lstStyle/>
        <a:p>
          <a:r>
            <a:rPr lang="ru-RU" dirty="0" smtClean="0"/>
            <a:t>Данные описываются метаданными</a:t>
          </a:r>
          <a:endParaRPr lang="ru-RU" dirty="0"/>
        </a:p>
      </dgm:t>
    </dgm:pt>
    <dgm:pt modelId="{A0F7437B-0C77-40BB-9D14-1C0AA81DCE28}" type="parTrans" cxnId="{37C2FB85-C393-4ABA-859A-63148D378A38}">
      <dgm:prSet/>
      <dgm:spPr/>
      <dgm:t>
        <a:bodyPr/>
        <a:lstStyle/>
        <a:p>
          <a:endParaRPr lang="ru-RU"/>
        </a:p>
      </dgm:t>
    </dgm:pt>
    <dgm:pt modelId="{BA411F45-2167-4DC5-8353-47A922BD5CEA}" type="sibTrans" cxnId="{37C2FB85-C393-4ABA-859A-63148D378A38}">
      <dgm:prSet/>
      <dgm:spPr/>
      <dgm:t>
        <a:bodyPr/>
        <a:lstStyle/>
        <a:p>
          <a:endParaRPr lang="ru-RU"/>
        </a:p>
      </dgm:t>
    </dgm:pt>
    <dgm:pt modelId="{AE6DDCFA-20D0-49B1-AF3C-B2668BB17B69}">
      <dgm:prSet phldrT="[Text]"/>
      <dgm:spPr/>
      <dgm:t>
        <a:bodyPr/>
        <a:lstStyle/>
        <a:p>
          <a:r>
            <a:rPr lang="ru-RU" dirty="0" smtClean="0"/>
            <a:t>Можно работать как с </a:t>
          </a:r>
          <a:r>
            <a:rPr lang="en-US" dirty="0" smtClean="0"/>
            <a:t>RDD (map, </a:t>
          </a:r>
          <a:r>
            <a:rPr lang="en-US" dirty="0" err="1" smtClean="0"/>
            <a:t>flatMap</a:t>
          </a:r>
          <a:r>
            <a:rPr lang="en-US" dirty="0" smtClean="0"/>
            <a:t>, filter, lambda </a:t>
          </a:r>
          <a:r>
            <a:rPr lang="ru-RU" dirty="0" smtClean="0"/>
            <a:t>выражения</a:t>
          </a:r>
          <a:r>
            <a:rPr lang="en-US" dirty="0" smtClean="0"/>
            <a:t>)</a:t>
          </a:r>
          <a:endParaRPr lang="ru-RU" dirty="0"/>
        </a:p>
      </dgm:t>
    </dgm:pt>
    <dgm:pt modelId="{9FE9670B-29E2-4667-843D-01F8D58A8414}" type="parTrans" cxnId="{CDB841E6-7C69-4FCA-BC88-36D6DB6F3755}">
      <dgm:prSet/>
      <dgm:spPr/>
      <dgm:t>
        <a:bodyPr/>
        <a:lstStyle/>
        <a:p>
          <a:endParaRPr lang="ru-RU"/>
        </a:p>
      </dgm:t>
    </dgm:pt>
    <dgm:pt modelId="{801CF500-C793-4B47-AA95-0A84A9E2009D}" type="sibTrans" cxnId="{CDB841E6-7C69-4FCA-BC88-36D6DB6F3755}">
      <dgm:prSet/>
      <dgm:spPr/>
      <dgm:t>
        <a:bodyPr/>
        <a:lstStyle/>
        <a:p>
          <a:endParaRPr lang="ru-RU"/>
        </a:p>
      </dgm:t>
    </dgm:pt>
    <dgm:pt modelId="{0053D0F0-A975-4D5B-A3DC-D6BC97D91A38}">
      <dgm:prSet phldrT="[Text]"/>
      <dgm:spPr/>
      <dgm:t>
        <a:bodyPr/>
        <a:lstStyle/>
        <a:p>
          <a:r>
            <a:rPr lang="ru-RU" dirty="0" smtClean="0"/>
            <a:t>Поддерживает </a:t>
          </a:r>
          <a:r>
            <a:rPr lang="en-US" dirty="0" smtClean="0"/>
            <a:t>SQL </a:t>
          </a:r>
          <a:r>
            <a:rPr lang="ru-RU" dirty="0" smtClean="0"/>
            <a:t>при работе с данными</a:t>
          </a:r>
          <a:endParaRPr lang="ru-RU" dirty="0"/>
        </a:p>
      </dgm:t>
    </dgm:pt>
    <dgm:pt modelId="{E16EA8EB-3171-44F5-9521-C988449C1577}" type="parTrans" cxnId="{64D2EAA5-A7A4-4011-B9AA-29D2AD4417DD}">
      <dgm:prSet/>
      <dgm:spPr/>
      <dgm:t>
        <a:bodyPr/>
        <a:lstStyle/>
        <a:p>
          <a:endParaRPr lang="ru-RU"/>
        </a:p>
      </dgm:t>
    </dgm:pt>
    <dgm:pt modelId="{C59E5491-60A1-4E6E-8A56-B0CCA8B76CB6}" type="sibTrans" cxnId="{64D2EAA5-A7A4-4011-B9AA-29D2AD4417DD}">
      <dgm:prSet/>
      <dgm:spPr/>
      <dgm:t>
        <a:bodyPr/>
        <a:lstStyle/>
        <a:p>
          <a:endParaRPr lang="ru-RU"/>
        </a:p>
      </dgm:t>
    </dgm:pt>
    <dgm:pt modelId="{DC17ED84-2BCE-4C8F-9F71-5C24CF6982CA}" type="pres">
      <dgm:prSet presAssocID="{14B8C3F1-74B1-4AAA-AB1B-19F0C350A6A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8997445-59C6-4AB8-98A2-A8D852DC6D6E}" type="pres">
      <dgm:prSet presAssocID="{7A2C68EE-0135-4E1C-A590-BA0BC55CD85C}" presName="compNode" presStyleCnt="0"/>
      <dgm:spPr/>
      <dgm:t>
        <a:bodyPr/>
        <a:lstStyle/>
        <a:p>
          <a:endParaRPr lang="en-US"/>
        </a:p>
      </dgm:t>
    </dgm:pt>
    <dgm:pt modelId="{FE2F4B8F-0623-429A-9074-479802DFECA2}" type="pres">
      <dgm:prSet presAssocID="{7A2C68EE-0135-4E1C-A590-BA0BC55CD85C}" presName="aNode" presStyleLbl="bgShp" presStyleIdx="0" presStyleCnt="2"/>
      <dgm:spPr/>
      <dgm:t>
        <a:bodyPr/>
        <a:lstStyle/>
        <a:p>
          <a:endParaRPr lang="ru-RU"/>
        </a:p>
      </dgm:t>
    </dgm:pt>
    <dgm:pt modelId="{F5E3C204-8D0D-421F-A9A7-FCEB01C6BB7F}" type="pres">
      <dgm:prSet presAssocID="{7A2C68EE-0135-4E1C-A590-BA0BC55CD85C}" presName="textNode" presStyleLbl="bgShp" presStyleIdx="0" presStyleCnt="2"/>
      <dgm:spPr/>
      <dgm:t>
        <a:bodyPr/>
        <a:lstStyle/>
        <a:p>
          <a:endParaRPr lang="ru-RU"/>
        </a:p>
      </dgm:t>
    </dgm:pt>
    <dgm:pt modelId="{94D8460D-CD2F-481C-85DF-CEA827718B3E}" type="pres">
      <dgm:prSet presAssocID="{7A2C68EE-0135-4E1C-A590-BA0BC55CD85C}" presName="compChildNode" presStyleCnt="0"/>
      <dgm:spPr/>
      <dgm:t>
        <a:bodyPr/>
        <a:lstStyle/>
        <a:p>
          <a:endParaRPr lang="en-US"/>
        </a:p>
      </dgm:t>
    </dgm:pt>
    <dgm:pt modelId="{9A223D15-240F-4990-98FC-0D86499BB947}" type="pres">
      <dgm:prSet presAssocID="{7A2C68EE-0135-4E1C-A590-BA0BC55CD85C}" presName="theInnerList" presStyleCnt="0"/>
      <dgm:spPr/>
      <dgm:t>
        <a:bodyPr/>
        <a:lstStyle/>
        <a:p>
          <a:endParaRPr lang="en-US"/>
        </a:p>
      </dgm:t>
    </dgm:pt>
    <dgm:pt modelId="{6964AF48-1BAF-4C13-95FA-7D18073BF396}" type="pres">
      <dgm:prSet presAssocID="{BE0F6E7C-928D-4FAD-9725-5F6493208127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5FE0B3-46D0-4CD2-8CE6-40512A8A2F25}" type="pres">
      <dgm:prSet presAssocID="{BE0F6E7C-928D-4FAD-9725-5F6493208127}" presName="aSpace2" presStyleCnt="0"/>
      <dgm:spPr/>
      <dgm:t>
        <a:bodyPr/>
        <a:lstStyle/>
        <a:p>
          <a:endParaRPr lang="en-US"/>
        </a:p>
      </dgm:t>
    </dgm:pt>
    <dgm:pt modelId="{9908A6FA-A6B0-4639-96CF-6AB06B074BDF}" type="pres">
      <dgm:prSet presAssocID="{5A927145-6632-499B-95AC-E973F3527FAB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FC9A8E-DFDF-4EDF-9C80-9F0314A7606A}" type="pres">
      <dgm:prSet presAssocID="{5A927145-6632-499B-95AC-E973F3527FAB}" presName="aSpace2" presStyleCnt="0"/>
      <dgm:spPr/>
      <dgm:t>
        <a:bodyPr/>
        <a:lstStyle/>
        <a:p>
          <a:endParaRPr lang="en-US"/>
        </a:p>
      </dgm:t>
    </dgm:pt>
    <dgm:pt modelId="{3FE988A7-0AF1-4FFB-BDBC-7D3742A51F72}" type="pres">
      <dgm:prSet presAssocID="{AE6DDCFA-20D0-49B1-AF3C-B2668BB17B69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C513CE-9377-48B6-94E2-C4A1A1FEEA6A}" type="pres">
      <dgm:prSet presAssocID="{7A2C68EE-0135-4E1C-A590-BA0BC55CD85C}" presName="aSpace" presStyleCnt="0"/>
      <dgm:spPr/>
      <dgm:t>
        <a:bodyPr/>
        <a:lstStyle/>
        <a:p>
          <a:endParaRPr lang="en-US"/>
        </a:p>
      </dgm:t>
    </dgm:pt>
    <dgm:pt modelId="{E2A60499-DD3F-4975-90E8-F5C290BCD545}" type="pres">
      <dgm:prSet presAssocID="{BEEC7140-3DE4-4EE8-8FCF-528C203E877E}" presName="compNode" presStyleCnt="0"/>
      <dgm:spPr/>
      <dgm:t>
        <a:bodyPr/>
        <a:lstStyle/>
        <a:p>
          <a:endParaRPr lang="en-US"/>
        </a:p>
      </dgm:t>
    </dgm:pt>
    <dgm:pt modelId="{5C68B81A-34B7-4E36-B51A-438C8B6556B4}" type="pres">
      <dgm:prSet presAssocID="{BEEC7140-3DE4-4EE8-8FCF-528C203E877E}" presName="aNode" presStyleLbl="bgShp" presStyleIdx="1" presStyleCnt="2"/>
      <dgm:spPr/>
      <dgm:t>
        <a:bodyPr/>
        <a:lstStyle/>
        <a:p>
          <a:endParaRPr lang="ru-RU"/>
        </a:p>
      </dgm:t>
    </dgm:pt>
    <dgm:pt modelId="{F943825E-F194-45D9-8B6A-CF570E12640A}" type="pres">
      <dgm:prSet presAssocID="{BEEC7140-3DE4-4EE8-8FCF-528C203E877E}" presName="textNode" presStyleLbl="bgShp" presStyleIdx="1" presStyleCnt="2"/>
      <dgm:spPr/>
      <dgm:t>
        <a:bodyPr/>
        <a:lstStyle/>
        <a:p>
          <a:endParaRPr lang="ru-RU"/>
        </a:p>
      </dgm:t>
    </dgm:pt>
    <dgm:pt modelId="{8EECB5B0-6694-4BCB-8FDA-F028442C8206}" type="pres">
      <dgm:prSet presAssocID="{BEEC7140-3DE4-4EE8-8FCF-528C203E877E}" presName="compChildNode" presStyleCnt="0"/>
      <dgm:spPr/>
      <dgm:t>
        <a:bodyPr/>
        <a:lstStyle/>
        <a:p>
          <a:endParaRPr lang="en-US"/>
        </a:p>
      </dgm:t>
    </dgm:pt>
    <dgm:pt modelId="{A21F2D49-325C-433D-91DE-C63CA011EF66}" type="pres">
      <dgm:prSet presAssocID="{BEEC7140-3DE4-4EE8-8FCF-528C203E877E}" presName="theInnerList" presStyleCnt="0"/>
      <dgm:spPr/>
      <dgm:t>
        <a:bodyPr/>
        <a:lstStyle/>
        <a:p>
          <a:endParaRPr lang="en-US"/>
        </a:p>
      </dgm:t>
    </dgm:pt>
    <dgm:pt modelId="{5C4439CA-394F-4EC4-8853-A8EC5A5FDEE6}" type="pres">
      <dgm:prSet presAssocID="{756D063B-2D3D-45A5-874B-385B871ABCA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F786F6-755F-497F-B990-7AD1EB3EB599}" type="pres">
      <dgm:prSet presAssocID="{756D063B-2D3D-45A5-874B-385B871ABCA4}" presName="aSpace2" presStyleCnt="0"/>
      <dgm:spPr/>
      <dgm:t>
        <a:bodyPr/>
        <a:lstStyle/>
        <a:p>
          <a:endParaRPr lang="en-US"/>
        </a:p>
      </dgm:t>
    </dgm:pt>
    <dgm:pt modelId="{90A361BF-074C-4764-96E5-352525BFBDBF}" type="pres">
      <dgm:prSet presAssocID="{54BEE133-BA47-408B-B3C8-3BA14235D0A6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4D005-7F9C-40BE-A60F-E516C0086902}" type="pres">
      <dgm:prSet presAssocID="{54BEE133-BA47-408B-B3C8-3BA14235D0A6}" presName="aSpace2" presStyleCnt="0"/>
      <dgm:spPr/>
      <dgm:t>
        <a:bodyPr/>
        <a:lstStyle/>
        <a:p>
          <a:endParaRPr lang="en-US"/>
        </a:p>
      </dgm:t>
    </dgm:pt>
    <dgm:pt modelId="{12F4FA46-289F-48F6-8A27-EA6D6E674767}" type="pres">
      <dgm:prSet presAssocID="{0053D0F0-A975-4D5B-A3DC-D6BC97D91A3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C2FB85-C393-4ABA-859A-63148D378A38}" srcId="{BEEC7140-3DE4-4EE8-8FCF-528C203E877E}" destId="{54BEE133-BA47-408B-B3C8-3BA14235D0A6}" srcOrd="1" destOrd="0" parTransId="{A0F7437B-0C77-40BB-9D14-1C0AA81DCE28}" sibTransId="{BA411F45-2167-4DC5-8353-47A922BD5CEA}"/>
    <dgm:cxn modelId="{DAAF018C-9CCD-4A84-B9AE-F2B61740E522}" type="presOf" srcId="{54BEE133-BA47-408B-B3C8-3BA14235D0A6}" destId="{90A361BF-074C-4764-96E5-352525BFBDBF}" srcOrd="0" destOrd="0" presId="urn:microsoft.com/office/officeart/2005/8/layout/lProcess2"/>
    <dgm:cxn modelId="{80CB447D-FD6F-431E-9D0F-ED2D8505F2F2}" srcId="{7A2C68EE-0135-4E1C-A590-BA0BC55CD85C}" destId="{BE0F6E7C-928D-4FAD-9725-5F6493208127}" srcOrd="0" destOrd="0" parTransId="{0C875252-A023-416F-B66D-D03D321A2AB4}" sibTransId="{7E832A66-7843-44B5-B6C5-B4973365808C}"/>
    <dgm:cxn modelId="{57CFCDE2-464C-47D4-86B7-D05B4671BC4D}" srcId="{14B8C3F1-74B1-4AAA-AB1B-19F0C350A6A5}" destId="{7A2C68EE-0135-4E1C-A590-BA0BC55CD85C}" srcOrd="0" destOrd="0" parTransId="{E60BE5FA-7C11-4A36-8C69-ABE77CD15CE8}" sibTransId="{2C5D66EE-9E05-4531-89A1-56847723F119}"/>
    <dgm:cxn modelId="{B82F3DD1-5071-4981-A241-C93CE0815FA1}" type="presOf" srcId="{7A2C68EE-0135-4E1C-A590-BA0BC55CD85C}" destId="{FE2F4B8F-0623-429A-9074-479802DFECA2}" srcOrd="0" destOrd="0" presId="urn:microsoft.com/office/officeart/2005/8/layout/lProcess2"/>
    <dgm:cxn modelId="{F2A4EC77-0EA6-458D-9EA0-B1957866B978}" type="presOf" srcId="{AE6DDCFA-20D0-49B1-AF3C-B2668BB17B69}" destId="{3FE988A7-0AF1-4FFB-BDBC-7D3742A51F72}" srcOrd="0" destOrd="0" presId="urn:microsoft.com/office/officeart/2005/8/layout/lProcess2"/>
    <dgm:cxn modelId="{03D85D5F-D260-401A-996B-D4BA3F997467}" type="presOf" srcId="{14B8C3F1-74B1-4AAA-AB1B-19F0C350A6A5}" destId="{DC17ED84-2BCE-4C8F-9F71-5C24CF6982CA}" srcOrd="0" destOrd="0" presId="urn:microsoft.com/office/officeart/2005/8/layout/lProcess2"/>
    <dgm:cxn modelId="{93BF79CC-2554-41A3-83B4-B6156AA0F224}" srcId="{14B8C3F1-74B1-4AAA-AB1B-19F0C350A6A5}" destId="{BEEC7140-3DE4-4EE8-8FCF-528C203E877E}" srcOrd="1" destOrd="0" parTransId="{8A95A4C9-6A44-45F0-8961-E131DACCED92}" sibTransId="{28E410C8-BE41-42DA-9B9C-2BD35EC73254}"/>
    <dgm:cxn modelId="{E651A5DF-DD1C-42D6-AFB1-B4D18C89538A}" srcId="{BEEC7140-3DE4-4EE8-8FCF-528C203E877E}" destId="{756D063B-2D3D-45A5-874B-385B871ABCA4}" srcOrd="0" destOrd="0" parTransId="{D46CEB27-76AE-484C-A525-6AD89AD4E437}" sibTransId="{8FA68F4F-2A85-42BF-904D-6762BF75D6FD}"/>
    <dgm:cxn modelId="{41F5B0B1-245C-403A-B4E8-4884C2300224}" srcId="{7A2C68EE-0135-4E1C-A590-BA0BC55CD85C}" destId="{5A927145-6632-499B-95AC-E973F3527FAB}" srcOrd="1" destOrd="0" parTransId="{6CD13FF3-DC27-4169-9178-A2C5366C6294}" sibTransId="{8599E7E9-0812-42AA-9A04-C2DCCA131D88}"/>
    <dgm:cxn modelId="{BC459113-0EFF-41BB-81C1-CD939C37B327}" type="presOf" srcId="{7A2C68EE-0135-4E1C-A590-BA0BC55CD85C}" destId="{F5E3C204-8D0D-421F-A9A7-FCEB01C6BB7F}" srcOrd="1" destOrd="0" presId="urn:microsoft.com/office/officeart/2005/8/layout/lProcess2"/>
    <dgm:cxn modelId="{27A2A77D-28F3-48C8-A84A-B9A7D61F6CB4}" type="presOf" srcId="{BE0F6E7C-928D-4FAD-9725-5F6493208127}" destId="{6964AF48-1BAF-4C13-95FA-7D18073BF396}" srcOrd="0" destOrd="0" presId="urn:microsoft.com/office/officeart/2005/8/layout/lProcess2"/>
    <dgm:cxn modelId="{64D2EAA5-A7A4-4011-B9AA-29D2AD4417DD}" srcId="{BEEC7140-3DE4-4EE8-8FCF-528C203E877E}" destId="{0053D0F0-A975-4D5B-A3DC-D6BC97D91A38}" srcOrd="2" destOrd="0" parTransId="{E16EA8EB-3171-44F5-9521-C988449C1577}" sibTransId="{C59E5491-60A1-4E6E-8A56-B0CCA8B76CB6}"/>
    <dgm:cxn modelId="{BF3F6961-4C6B-471C-A73D-FFEA2C7F6D2B}" type="presOf" srcId="{756D063B-2D3D-45A5-874B-385B871ABCA4}" destId="{5C4439CA-394F-4EC4-8853-A8EC5A5FDEE6}" srcOrd="0" destOrd="0" presId="urn:microsoft.com/office/officeart/2005/8/layout/lProcess2"/>
    <dgm:cxn modelId="{95851A78-5ECB-45FF-B584-1F1283C603A5}" type="presOf" srcId="{0053D0F0-A975-4D5B-A3DC-D6BC97D91A38}" destId="{12F4FA46-289F-48F6-8A27-EA6D6E674767}" srcOrd="0" destOrd="0" presId="urn:microsoft.com/office/officeart/2005/8/layout/lProcess2"/>
    <dgm:cxn modelId="{CDB841E6-7C69-4FCA-BC88-36D6DB6F3755}" srcId="{7A2C68EE-0135-4E1C-A590-BA0BC55CD85C}" destId="{AE6DDCFA-20D0-49B1-AF3C-B2668BB17B69}" srcOrd="2" destOrd="0" parTransId="{9FE9670B-29E2-4667-843D-01F8D58A8414}" sibTransId="{801CF500-C793-4B47-AA95-0A84A9E2009D}"/>
    <dgm:cxn modelId="{C8201829-5E47-4E38-9562-936CDB4F32EE}" type="presOf" srcId="{5A927145-6632-499B-95AC-E973F3527FAB}" destId="{9908A6FA-A6B0-4639-96CF-6AB06B074BDF}" srcOrd="0" destOrd="0" presId="urn:microsoft.com/office/officeart/2005/8/layout/lProcess2"/>
    <dgm:cxn modelId="{48146D55-EE1C-442E-BD8D-66935E7C7F38}" type="presOf" srcId="{BEEC7140-3DE4-4EE8-8FCF-528C203E877E}" destId="{F943825E-F194-45D9-8B6A-CF570E12640A}" srcOrd="1" destOrd="0" presId="urn:microsoft.com/office/officeart/2005/8/layout/lProcess2"/>
    <dgm:cxn modelId="{26E90973-F571-4886-8456-6E6432006086}" type="presOf" srcId="{BEEC7140-3DE4-4EE8-8FCF-528C203E877E}" destId="{5C68B81A-34B7-4E36-B51A-438C8B6556B4}" srcOrd="0" destOrd="0" presId="urn:microsoft.com/office/officeart/2005/8/layout/lProcess2"/>
    <dgm:cxn modelId="{4B640EB9-E3EB-43C6-84A2-A0D563B1406C}" type="presParOf" srcId="{DC17ED84-2BCE-4C8F-9F71-5C24CF6982CA}" destId="{38997445-59C6-4AB8-98A2-A8D852DC6D6E}" srcOrd="0" destOrd="0" presId="urn:microsoft.com/office/officeart/2005/8/layout/lProcess2"/>
    <dgm:cxn modelId="{1D22BB1F-CD2F-4DCF-B485-D166A8BAADF9}" type="presParOf" srcId="{38997445-59C6-4AB8-98A2-A8D852DC6D6E}" destId="{FE2F4B8F-0623-429A-9074-479802DFECA2}" srcOrd="0" destOrd="0" presId="urn:microsoft.com/office/officeart/2005/8/layout/lProcess2"/>
    <dgm:cxn modelId="{DF5D84BD-4D64-44C2-AD86-3C4F788558F4}" type="presParOf" srcId="{38997445-59C6-4AB8-98A2-A8D852DC6D6E}" destId="{F5E3C204-8D0D-421F-A9A7-FCEB01C6BB7F}" srcOrd="1" destOrd="0" presId="urn:microsoft.com/office/officeart/2005/8/layout/lProcess2"/>
    <dgm:cxn modelId="{7BC096D2-39AD-4A90-BEBB-C928141D3BF2}" type="presParOf" srcId="{38997445-59C6-4AB8-98A2-A8D852DC6D6E}" destId="{94D8460D-CD2F-481C-85DF-CEA827718B3E}" srcOrd="2" destOrd="0" presId="urn:microsoft.com/office/officeart/2005/8/layout/lProcess2"/>
    <dgm:cxn modelId="{F9F838D3-C419-4AFE-BD60-486F05C16535}" type="presParOf" srcId="{94D8460D-CD2F-481C-85DF-CEA827718B3E}" destId="{9A223D15-240F-4990-98FC-0D86499BB947}" srcOrd="0" destOrd="0" presId="urn:microsoft.com/office/officeart/2005/8/layout/lProcess2"/>
    <dgm:cxn modelId="{4E758CC7-BF61-4B3E-9D91-25C84BB29DD5}" type="presParOf" srcId="{9A223D15-240F-4990-98FC-0D86499BB947}" destId="{6964AF48-1BAF-4C13-95FA-7D18073BF396}" srcOrd="0" destOrd="0" presId="urn:microsoft.com/office/officeart/2005/8/layout/lProcess2"/>
    <dgm:cxn modelId="{D4408921-67F7-457C-A49F-0669746B0D01}" type="presParOf" srcId="{9A223D15-240F-4990-98FC-0D86499BB947}" destId="{B25FE0B3-46D0-4CD2-8CE6-40512A8A2F25}" srcOrd="1" destOrd="0" presId="urn:microsoft.com/office/officeart/2005/8/layout/lProcess2"/>
    <dgm:cxn modelId="{D30E88A2-60B4-4E36-A8EA-78732F4D47D0}" type="presParOf" srcId="{9A223D15-240F-4990-98FC-0D86499BB947}" destId="{9908A6FA-A6B0-4639-96CF-6AB06B074BDF}" srcOrd="2" destOrd="0" presId="urn:microsoft.com/office/officeart/2005/8/layout/lProcess2"/>
    <dgm:cxn modelId="{EDB59F48-A6F7-4D3C-8008-7100A67B8E3A}" type="presParOf" srcId="{9A223D15-240F-4990-98FC-0D86499BB947}" destId="{97FC9A8E-DFDF-4EDF-9C80-9F0314A7606A}" srcOrd="3" destOrd="0" presId="urn:microsoft.com/office/officeart/2005/8/layout/lProcess2"/>
    <dgm:cxn modelId="{F8959A37-AC05-4426-9E8C-35E3F74C52EE}" type="presParOf" srcId="{9A223D15-240F-4990-98FC-0D86499BB947}" destId="{3FE988A7-0AF1-4FFB-BDBC-7D3742A51F72}" srcOrd="4" destOrd="0" presId="urn:microsoft.com/office/officeart/2005/8/layout/lProcess2"/>
    <dgm:cxn modelId="{15B87348-3CC0-4172-A43E-3091183A4AAB}" type="presParOf" srcId="{DC17ED84-2BCE-4C8F-9F71-5C24CF6982CA}" destId="{93C513CE-9377-48B6-94E2-C4A1A1FEEA6A}" srcOrd="1" destOrd="0" presId="urn:microsoft.com/office/officeart/2005/8/layout/lProcess2"/>
    <dgm:cxn modelId="{C7ACE4F4-5509-49F3-AAED-D39AC02C9844}" type="presParOf" srcId="{DC17ED84-2BCE-4C8F-9F71-5C24CF6982CA}" destId="{E2A60499-DD3F-4975-90E8-F5C290BCD545}" srcOrd="2" destOrd="0" presId="urn:microsoft.com/office/officeart/2005/8/layout/lProcess2"/>
    <dgm:cxn modelId="{4795A566-FC8F-4495-B40B-9D82DDF3D712}" type="presParOf" srcId="{E2A60499-DD3F-4975-90E8-F5C290BCD545}" destId="{5C68B81A-34B7-4E36-B51A-438C8B6556B4}" srcOrd="0" destOrd="0" presId="urn:microsoft.com/office/officeart/2005/8/layout/lProcess2"/>
    <dgm:cxn modelId="{58AA48B9-86E7-4E89-8EFA-991E05BE4C51}" type="presParOf" srcId="{E2A60499-DD3F-4975-90E8-F5C290BCD545}" destId="{F943825E-F194-45D9-8B6A-CF570E12640A}" srcOrd="1" destOrd="0" presId="urn:microsoft.com/office/officeart/2005/8/layout/lProcess2"/>
    <dgm:cxn modelId="{F4BCC276-597C-4906-90C7-251B554123EC}" type="presParOf" srcId="{E2A60499-DD3F-4975-90E8-F5C290BCD545}" destId="{8EECB5B0-6694-4BCB-8FDA-F028442C8206}" srcOrd="2" destOrd="0" presId="urn:microsoft.com/office/officeart/2005/8/layout/lProcess2"/>
    <dgm:cxn modelId="{3C286C20-FBAC-4E14-9120-1D6C5B12B830}" type="presParOf" srcId="{8EECB5B0-6694-4BCB-8FDA-F028442C8206}" destId="{A21F2D49-325C-433D-91DE-C63CA011EF66}" srcOrd="0" destOrd="0" presId="urn:microsoft.com/office/officeart/2005/8/layout/lProcess2"/>
    <dgm:cxn modelId="{D9ABCAA0-4DDA-436A-96B1-0E175B6F3D20}" type="presParOf" srcId="{A21F2D49-325C-433D-91DE-C63CA011EF66}" destId="{5C4439CA-394F-4EC4-8853-A8EC5A5FDEE6}" srcOrd="0" destOrd="0" presId="urn:microsoft.com/office/officeart/2005/8/layout/lProcess2"/>
    <dgm:cxn modelId="{D6B9BB34-5918-452A-875E-7F9BA297FE00}" type="presParOf" srcId="{A21F2D49-325C-433D-91DE-C63CA011EF66}" destId="{83F786F6-755F-497F-B990-7AD1EB3EB599}" srcOrd="1" destOrd="0" presId="urn:microsoft.com/office/officeart/2005/8/layout/lProcess2"/>
    <dgm:cxn modelId="{99FFC5F7-E2C2-4789-9FBB-48467097FDC1}" type="presParOf" srcId="{A21F2D49-325C-433D-91DE-C63CA011EF66}" destId="{90A361BF-074C-4764-96E5-352525BFBDBF}" srcOrd="2" destOrd="0" presId="urn:microsoft.com/office/officeart/2005/8/layout/lProcess2"/>
    <dgm:cxn modelId="{28BA2968-6269-4B41-9851-A52DE56F37BA}" type="presParOf" srcId="{A21F2D49-325C-433D-91DE-C63CA011EF66}" destId="{F124D005-7F9C-40BE-A60F-E516C0086902}" srcOrd="3" destOrd="0" presId="urn:microsoft.com/office/officeart/2005/8/layout/lProcess2"/>
    <dgm:cxn modelId="{334C7AB1-8F56-4499-B501-EE2E0B09A812}" type="presParOf" srcId="{A21F2D49-325C-433D-91DE-C63CA011EF66}" destId="{12F4FA46-289F-48F6-8A27-EA6D6E67476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5157329" y="-2084691"/>
          <a:ext cx="87759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Модуль </a:t>
          </a:r>
          <a:r>
            <a:rPr lang="en-US" sz="1200" kern="1200" dirty="0" smtClean="0"/>
            <a:t>Spark SQL </a:t>
          </a:r>
          <a:r>
            <a:rPr lang="ru-RU" sz="1200" kern="1200" dirty="0" smtClean="0"/>
            <a:t>предназначен для обработки структурированных данных, при наличии описания структуры данных (схемы) и, возможно, дополнительных сведений о статистике по данным (размер, распределениие, селективность, </a:t>
          </a:r>
          <a:r>
            <a:rPr lang="en-US" sz="1200" kern="1200" dirty="0" smtClean="0"/>
            <a:t>etc.</a:t>
          </a:r>
          <a:r>
            <a:rPr lang="ru-RU" sz="1200" kern="1200" dirty="0" smtClean="0"/>
            <a:t>)</a:t>
          </a:r>
          <a:endParaRPr lang="ru-RU" sz="1200" kern="1200" dirty="0"/>
        </a:p>
      </dsp:txBody>
      <dsp:txXfrm rot="-5400000">
        <a:off x="2962656" y="152823"/>
        <a:ext cx="5224103" cy="791915"/>
      </dsp:txXfrm>
    </dsp:sp>
    <dsp:sp modelId="{2DA1A61E-AC1C-4ACA-8BA9-72ED4C6EA104}">
      <dsp:nvSpPr>
        <dsp:cNvPr id="0" name=""/>
        <dsp:cNvSpPr/>
      </dsp:nvSpPr>
      <dsp:spPr>
        <a:xfrm>
          <a:off x="0" y="0"/>
          <a:ext cx="2962656" cy="109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данными на основе метаданных</a:t>
          </a:r>
        </a:p>
      </dsp:txBody>
      <dsp:txXfrm>
        <a:off x="53551" y="53551"/>
        <a:ext cx="2855554" cy="989894"/>
      </dsp:txXfrm>
    </dsp:sp>
    <dsp:sp modelId="{EFD0B837-B800-4361-81FE-21FFE92292CF}">
      <dsp:nvSpPr>
        <dsp:cNvPr id="0" name=""/>
        <dsp:cNvSpPr/>
      </dsp:nvSpPr>
      <dsp:spPr>
        <a:xfrm rot="5400000">
          <a:off x="5041883" y="-929992"/>
          <a:ext cx="1097558" cy="5261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Работает с любым хранилищам, поддерживающем  </a:t>
          </a:r>
          <a:r>
            <a:rPr lang="en-US" sz="1200" kern="1200" dirty="0" smtClean="0"/>
            <a:t>JDBC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Интегрирован с </a:t>
          </a:r>
          <a:r>
            <a:rPr lang="en-US" sz="1200" kern="1200" dirty="0" smtClean="0"/>
            <a:t>Hive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Есть коннекторы к большинству </a:t>
          </a:r>
          <a:r>
            <a:rPr lang="en-US" sz="1200" kern="1200" dirty="0" smtClean="0"/>
            <a:t>NoSQL </a:t>
          </a:r>
          <a:r>
            <a:rPr lang="ru-RU" sz="1200" kern="1200" dirty="0" smtClean="0"/>
            <a:t>баз (</a:t>
          </a:r>
          <a:r>
            <a:rPr lang="en-US" sz="1200" kern="1200" dirty="0" smtClean="0"/>
            <a:t>Cassandra, MongoDB</a:t>
          </a:r>
          <a:r>
            <a:rPr lang="ru-RU" sz="1200" kern="1200" dirty="0" smtClean="0"/>
            <a:t>, </a:t>
          </a:r>
          <a:r>
            <a:rPr lang="en-US" sz="1200" kern="1200" dirty="0" smtClean="0"/>
            <a:t>etc.</a:t>
          </a:r>
          <a:r>
            <a:rPr lang="ru-RU" sz="1200" kern="1200" dirty="0" smtClean="0"/>
            <a:t>)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Позваляет загружать файлы различных форматов напрямую (</a:t>
          </a:r>
          <a:r>
            <a:rPr lang="en-US" sz="1200" kern="1200" dirty="0" smtClean="0"/>
            <a:t>csv, </a:t>
          </a:r>
          <a:r>
            <a:rPr lang="en-US" sz="1200" kern="1200" dirty="0" err="1" smtClean="0"/>
            <a:t>json</a:t>
          </a:r>
          <a:r>
            <a:rPr lang="en-US" sz="1200" kern="1200" dirty="0" smtClean="0"/>
            <a:t>, parquet, orc, </a:t>
          </a:r>
          <a:r>
            <a:rPr lang="en-US" sz="1200" kern="1200" dirty="0" err="1" smtClean="0"/>
            <a:t>avro</a:t>
          </a:r>
          <a:r>
            <a:rPr lang="ru-RU" sz="1200" kern="1200" dirty="0" smtClean="0"/>
            <a:t>)</a:t>
          </a:r>
          <a:endParaRPr lang="ru-RU" sz="1200" kern="1200" dirty="0"/>
        </a:p>
      </dsp:txBody>
      <dsp:txXfrm rot="-5400000">
        <a:off x="2959762" y="1205707"/>
        <a:ext cx="5208222" cy="990402"/>
      </dsp:txXfrm>
    </dsp:sp>
    <dsp:sp modelId="{C7665FA0-929F-4686-8FE2-36D7134B2B59}">
      <dsp:nvSpPr>
        <dsp:cNvPr id="0" name=""/>
        <dsp:cNvSpPr/>
      </dsp:nvSpPr>
      <dsp:spPr>
        <a:xfrm>
          <a:off x="0" y="1152409"/>
          <a:ext cx="2959762" cy="109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Интеграция с хранилищами данных</a:t>
          </a:r>
          <a:endParaRPr lang="ru-RU" sz="1600" kern="1200" dirty="0"/>
        </a:p>
      </dsp:txBody>
      <dsp:txXfrm>
        <a:off x="53551" y="1205960"/>
        <a:ext cx="2852660" cy="989894"/>
      </dsp:txXfrm>
    </dsp:sp>
    <dsp:sp modelId="{F837650C-5BD2-4535-91CC-A785FEC5E196}">
      <dsp:nvSpPr>
        <dsp:cNvPr id="0" name=""/>
        <dsp:cNvSpPr/>
      </dsp:nvSpPr>
      <dsp:spPr>
        <a:xfrm rot="5400000">
          <a:off x="4984870" y="279429"/>
          <a:ext cx="1152127" cy="52023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При загрузке данных </a:t>
          </a:r>
          <a:r>
            <a:rPr lang="en-US" sz="1200" kern="1200" dirty="0" smtClean="0"/>
            <a:t>Spark SQL </a:t>
          </a:r>
          <a:r>
            <a:rPr lang="ru-RU" sz="1200" kern="1200" dirty="0" smtClean="0"/>
            <a:t>загружает из хранилища метаданные либо строит схему самостоятельно, анализируя загружаемые данные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Spark SQL </a:t>
          </a:r>
          <a:r>
            <a:rPr lang="ru-RU" sz="1200" kern="1200" dirty="0" smtClean="0"/>
            <a:t>описывает данные в унифицированном формате на основании метаданных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Таким образом можно производить любые преобразования данных из различных источников</a:t>
          </a:r>
          <a:endParaRPr lang="ru-RU" sz="1200" kern="1200" dirty="0"/>
        </a:p>
      </dsp:txBody>
      <dsp:txXfrm rot="-5400000">
        <a:off x="2959763" y="2360778"/>
        <a:ext cx="5146100" cy="1039643"/>
      </dsp:txXfrm>
    </dsp:sp>
    <dsp:sp modelId="{0854B396-97A6-43E0-A379-EE769BEAB331}">
      <dsp:nvSpPr>
        <dsp:cNvPr id="0" name=""/>
        <dsp:cNvSpPr/>
      </dsp:nvSpPr>
      <dsp:spPr>
        <a:xfrm>
          <a:off x="0" y="2332102"/>
          <a:ext cx="2959762" cy="109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Унифицированная работа с данным из различных источников</a:t>
          </a:r>
          <a:endParaRPr lang="ru-RU" sz="1600" kern="1200" dirty="0"/>
        </a:p>
      </dsp:txBody>
      <dsp:txXfrm>
        <a:off x="53551" y="2385653"/>
        <a:ext cx="2852660" cy="989894"/>
      </dsp:txXfrm>
    </dsp:sp>
    <dsp:sp modelId="{74621945-E1AF-46D0-A572-E4ED9F9F6B2A}">
      <dsp:nvSpPr>
        <dsp:cNvPr id="0" name=""/>
        <dsp:cNvSpPr/>
      </dsp:nvSpPr>
      <dsp:spPr>
        <a:xfrm rot="5400000">
          <a:off x="5157329" y="1426540"/>
          <a:ext cx="87759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Есть возможность использовать интерфейс </a:t>
          </a:r>
          <a:r>
            <a:rPr lang="en-US" sz="1200" kern="1200" dirty="0" smtClean="0"/>
            <a:t>SQL </a:t>
          </a:r>
          <a:r>
            <a:rPr lang="ru-RU" sz="1200" kern="1200" dirty="0" smtClean="0"/>
            <a:t>для обработки данных в программе </a:t>
          </a:r>
          <a:r>
            <a:rPr lang="en-US" sz="1200" kern="1200" dirty="0" smtClean="0"/>
            <a:t>Spark</a:t>
          </a:r>
          <a:endParaRPr lang="ru-RU" sz="1200" kern="1200" dirty="0"/>
        </a:p>
      </dsp:txBody>
      <dsp:txXfrm rot="-5400000">
        <a:off x="2962656" y="3664055"/>
        <a:ext cx="5224103" cy="791915"/>
      </dsp:txXfrm>
    </dsp:sp>
    <dsp:sp modelId="{E6419A02-4F8D-4D6B-87A2-7B1A65AB17DB}">
      <dsp:nvSpPr>
        <dsp:cNvPr id="0" name=""/>
        <dsp:cNvSpPr/>
      </dsp:nvSpPr>
      <dsp:spPr>
        <a:xfrm>
          <a:off x="0" y="3511514"/>
          <a:ext cx="2962656" cy="109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SQL </a:t>
          </a:r>
          <a:r>
            <a:rPr lang="ru-RU" sz="1600" kern="1200" dirty="0" smtClean="0"/>
            <a:t>интерфейс для работы с данными</a:t>
          </a:r>
        </a:p>
      </dsp:txBody>
      <dsp:txXfrm>
        <a:off x="53551" y="3565065"/>
        <a:ext cx="2855554" cy="989894"/>
      </dsp:txXfrm>
    </dsp:sp>
    <dsp:sp modelId="{7EDE457D-C385-428B-8A4A-A843925CF735}">
      <dsp:nvSpPr>
        <dsp:cNvPr id="0" name=""/>
        <dsp:cNvSpPr/>
      </dsp:nvSpPr>
      <dsp:spPr>
        <a:xfrm rot="5400000">
          <a:off x="5157329" y="2578387"/>
          <a:ext cx="87759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Реализована возможность работть с данные как с таблицами (с использованием </a:t>
          </a:r>
          <a:r>
            <a:rPr lang="en-US" sz="1200" kern="1200" dirty="0" smtClean="0"/>
            <a:t>SQL</a:t>
          </a:r>
          <a:r>
            <a:rPr lang="ru-RU" sz="1200" kern="1200" dirty="0" smtClean="0"/>
            <a:t>)</a:t>
          </a:r>
          <a:r>
            <a:rPr lang="en-US" sz="1200" kern="1200" dirty="0" smtClean="0"/>
            <a:t> </a:t>
          </a:r>
          <a:r>
            <a:rPr lang="ru-RU" sz="1200" kern="1200" dirty="0" smtClean="0"/>
            <a:t>так и с коллекциями (в стиле </a:t>
          </a:r>
          <a:r>
            <a:rPr lang="en-US" sz="1200" kern="1200" dirty="0" smtClean="0"/>
            <a:t>RDD</a:t>
          </a:r>
          <a:r>
            <a:rPr lang="ru-RU" sz="1200" kern="1200" dirty="0" smtClean="0"/>
            <a:t> </a:t>
          </a:r>
          <a:r>
            <a:rPr lang="en-US" sz="1200" kern="1200" dirty="0" smtClean="0"/>
            <a:t>API</a:t>
          </a:r>
          <a:r>
            <a:rPr lang="ru-RU" sz="1200" kern="1200" dirty="0" smtClean="0"/>
            <a:t>)</a:t>
          </a:r>
          <a:endParaRPr lang="ru-RU" sz="1200" kern="1200" dirty="0"/>
        </a:p>
      </dsp:txBody>
      <dsp:txXfrm rot="-5400000">
        <a:off x="2962656" y="4815902"/>
        <a:ext cx="5224103" cy="791915"/>
      </dsp:txXfrm>
    </dsp:sp>
    <dsp:sp modelId="{694C2CA8-5C50-47FA-9D15-2DD5A3AE671A}">
      <dsp:nvSpPr>
        <dsp:cNvPr id="0" name=""/>
        <dsp:cNvSpPr/>
      </dsp:nvSpPr>
      <dsp:spPr>
        <a:xfrm>
          <a:off x="0" y="4663361"/>
          <a:ext cx="2962656" cy="1096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Смешанный способ обработки данных</a:t>
          </a:r>
          <a:endParaRPr lang="ru-RU" sz="1600" kern="1200" dirty="0"/>
        </a:p>
      </dsp:txBody>
      <dsp:txXfrm>
        <a:off x="53551" y="4716912"/>
        <a:ext cx="2855554" cy="989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F4B8F-0623-429A-9074-479802DFECA2}">
      <dsp:nvSpPr>
        <dsp:cNvPr id="0" name=""/>
        <dsp:cNvSpPr/>
      </dsp:nvSpPr>
      <dsp:spPr>
        <a:xfrm>
          <a:off x="4288" y="0"/>
          <a:ext cx="4125481" cy="5328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DataSet</a:t>
          </a:r>
          <a:endParaRPr lang="ru-RU" sz="5900" kern="1200" dirty="0"/>
        </a:p>
      </dsp:txBody>
      <dsp:txXfrm>
        <a:off x="4288" y="0"/>
        <a:ext cx="4125481" cy="1598577"/>
      </dsp:txXfrm>
    </dsp:sp>
    <dsp:sp modelId="{6964AF48-1BAF-4C13-95FA-7D18073BF396}">
      <dsp:nvSpPr>
        <dsp:cNvPr id="0" name=""/>
        <dsp:cNvSpPr/>
      </dsp:nvSpPr>
      <dsp:spPr>
        <a:xfrm>
          <a:off x="416836" y="159903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Распределенная коллекция данных</a:t>
          </a:r>
          <a:endParaRPr lang="ru-RU" sz="2100" kern="1200" dirty="0"/>
        </a:p>
      </dsp:txBody>
      <dsp:txXfrm>
        <a:off x="447497" y="1629693"/>
        <a:ext cx="3239063" cy="985532"/>
      </dsp:txXfrm>
    </dsp:sp>
    <dsp:sp modelId="{9908A6FA-A6B0-4639-96CF-6AB06B074BDF}">
      <dsp:nvSpPr>
        <dsp:cNvPr id="0" name=""/>
        <dsp:cNvSpPr/>
      </dsp:nvSpPr>
      <dsp:spPr>
        <a:xfrm>
          <a:off x="416836" y="280694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Строго типизированный</a:t>
          </a:r>
          <a:endParaRPr lang="ru-RU" sz="2100" kern="1200" dirty="0"/>
        </a:p>
      </dsp:txBody>
      <dsp:txXfrm>
        <a:off x="447497" y="2837603"/>
        <a:ext cx="3239063" cy="985532"/>
      </dsp:txXfrm>
    </dsp:sp>
    <dsp:sp modelId="{3FE988A7-0AF1-4FFB-BDBC-7D3742A51F72}">
      <dsp:nvSpPr>
        <dsp:cNvPr id="0" name=""/>
        <dsp:cNvSpPr/>
      </dsp:nvSpPr>
      <dsp:spPr>
        <a:xfrm>
          <a:off x="416836" y="401485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Можно работать как с </a:t>
          </a:r>
          <a:r>
            <a:rPr lang="en-US" sz="2100" kern="1200" dirty="0" smtClean="0"/>
            <a:t>RDD (map, </a:t>
          </a:r>
          <a:r>
            <a:rPr lang="en-US" sz="2100" kern="1200" dirty="0" err="1" smtClean="0"/>
            <a:t>flatMap</a:t>
          </a:r>
          <a:r>
            <a:rPr lang="en-US" sz="2100" kern="1200" dirty="0" smtClean="0"/>
            <a:t>, filter, lambda </a:t>
          </a:r>
          <a:r>
            <a:rPr lang="ru-RU" sz="2100" kern="1200" dirty="0" smtClean="0"/>
            <a:t>выражения</a:t>
          </a:r>
          <a:r>
            <a:rPr lang="en-US" sz="2100" kern="1200" dirty="0" smtClean="0"/>
            <a:t>)</a:t>
          </a:r>
          <a:endParaRPr lang="ru-RU" sz="2100" kern="1200" dirty="0"/>
        </a:p>
      </dsp:txBody>
      <dsp:txXfrm>
        <a:off x="447497" y="4045513"/>
        <a:ext cx="3239063" cy="985532"/>
      </dsp:txXfrm>
    </dsp:sp>
    <dsp:sp modelId="{5C68B81A-34B7-4E36-B51A-438C8B6556B4}">
      <dsp:nvSpPr>
        <dsp:cNvPr id="0" name=""/>
        <dsp:cNvSpPr/>
      </dsp:nvSpPr>
      <dsp:spPr>
        <a:xfrm>
          <a:off x="4439181" y="0"/>
          <a:ext cx="4125481" cy="5328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DataFrame</a:t>
          </a:r>
          <a:endParaRPr lang="ru-RU" sz="6500" kern="1200" dirty="0"/>
        </a:p>
      </dsp:txBody>
      <dsp:txXfrm>
        <a:off x="4439181" y="0"/>
        <a:ext cx="4125481" cy="1598577"/>
      </dsp:txXfrm>
    </dsp:sp>
    <dsp:sp modelId="{5C4439CA-394F-4EC4-8853-A8EC5A5FDEE6}">
      <dsp:nvSpPr>
        <dsp:cNvPr id="0" name=""/>
        <dsp:cNvSpPr/>
      </dsp:nvSpPr>
      <dsp:spPr>
        <a:xfrm>
          <a:off x="4851729" y="159903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Распределенная коллекция данных</a:t>
          </a:r>
          <a:endParaRPr lang="ru-RU" sz="2100" kern="1200" dirty="0"/>
        </a:p>
      </dsp:txBody>
      <dsp:txXfrm>
        <a:off x="4882390" y="1629693"/>
        <a:ext cx="3239063" cy="985532"/>
      </dsp:txXfrm>
    </dsp:sp>
    <dsp:sp modelId="{90A361BF-074C-4764-96E5-352525BFBDBF}">
      <dsp:nvSpPr>
        <dsp:cNvPr id="0" name=""/>
        <dsp:cNvSpPr/>
      </dsp:nvSpPr>
      <dsp:spPr>
        <a:xfrm>
          <a:off x="4851729" y="280694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Данные описываются метаданными</a:t>
          </a:r>
          <a:endParaRPr lang="ru-RU" sz="2100" kern="1200" dirty="0"/>
        </a:p>
      </dsp:txBody>
      <dsp:txXfrm>
        <a:off x="4882390" y="2837603"/>
        <a:ext cx="3239063" cy="985532"/>
      </dsp:txXfrm>
    </dsp:sp>
    <dsp:sp modelId="{12F4FA46-289F-48F6-8A27-EA6D6E674767}">
      <dsp:nvSpPr>
        <dsp:cNvPr id="0" name=""/>
        <dsp:cNvSpPr/>
      </dsp:nvSpPr>
      <dsp:spPr>
        <a:xfrm>
          <a:off x="4851729" y="4014852"/>
          <a:ext cx="3300385" cy="104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Поддерживает </a:t>
          </a:r>
          <a:r>
            <a:rPr lang="en-US" sz="2100" kern="1200" dirty="0" smtClean="0"/>
            <a:t>SQL </a:t>
          </a:r>
          <a:r>
            <a:rPr lang="ru-RU" sz="2100" kern="1200" dirty="0" smtClean="0"/>
            <a:t>при работе с данными</a:t>
          </a:r>
          <a:endParaRPr lang="ru-RU" sz="2100" kern="1200" dirty="0"/>
        </a:p>
      </dsp:txBody>
      <dsp:txXfrm>
        <a:off x="4882390" y="4045513"/>
        <a:ext cx="3239063" cy="985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4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7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9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2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2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4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9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1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78DE-EE47-45C3-B6F2-CC3F96F1DB8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7589-C39D-442C-8424-B2BDDA6D1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4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LSQJQjmFFw" TargetMode="External"/><Relationship Id="rId2" Type="http://schemas.openxmlformats.org/officeDocument/2006/relationships/hyperlink" Target="http://datastrophic.io/core-concepts-architecture-and-internals-of-apache-spa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ceklaskowski.gitbooks.io/mastering-apache-spark/cont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56784" cy="1752600"/>
          </a:xfrm>
        </p:spPr>
        <p:txBody>
          <a:bodyPr/>
          <a:lstStyle/>
          <a:p>
            <a:r>
              <a:rPr lang="en-US" dirty="0" smtClean="0"/>
              <a:t>Spark SQL, </a:t>
            </a:r>
            <a:r>
              <a:rPr lang="en-US" dirty="0" err="1" smtClean="0"/>
              <a:t>DataSet</a:t>
            </a:r>
            <a:r>
              <a:rPr lang="en-US" dirty="0" smtClean="0"/>
              <a:t> and </a:t>
            </a:r>
            <a:r>
              <a:rPr lang="en-US" dirty="0" err="1" smtClean="0"/>
              <a:t>DataFrame</a:t>
            </a:r>
            <a:r>
              <a:rPr lang="en-US" dirty="0" smtClean="0"/>
              <a:t> API</a:t>
            </a:r>
            <a:endParaRPr lang="ru-RU" dirty="0"/>
          </a:p>
        </p:txBody>
      </p:sp>
      <p:sp>
        <p:nvSpPr>
          <p:cNvPr id="4" name="AutoShape 2" descr="Картинки по запросу apache sp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Картинки по запросу apache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2816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7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ru-RU" dirty="0" smtClean="0"/>
              <a:t>доступ к данным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spark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.read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Posts.json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ru-RU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commentsDF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spark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.read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.option(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"header"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.option(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"delimiter"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","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.csv(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/Comments.csv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ru-RU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spark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.read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.parquet(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users.parquet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postsDF.createOrReplaceTempView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"posts"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commentsDF.createOrReplaceTempView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"comments"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usersDF.createOrReplaceTempView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"users"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query =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s"""select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/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posts.id,</a:t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avg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users.reputation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) as reputation,</a:t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sum(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comments.score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) as score</a:t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from posts</a:t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inner join comments on posts.id =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comments.postId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/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inner join users on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comments.userId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 = users.id</a:t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group by posts.id</a:t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"""</a:t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/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spark.sql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(query).show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622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DSL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org.apache.spark.sql.functions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.{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collect_list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medianUdf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udf</a:t>
            </a:r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{ array: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mutable.WrappedArray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] =&gt;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array.sortBy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=&gt;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array.size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spark.implicits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._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spark.read.json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Posts.json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).as(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"p"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commentsDF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spark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option(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"header"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true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option(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"delimiter"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","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csv(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/Comments.csv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as(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"c"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spark.read.parquet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users.parquet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).as(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"u"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.join(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commentsDF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"id"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 ===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commentsDF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postId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"inner"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.select(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$"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p.id"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postId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commentsDF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"id"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).as(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commentId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.join(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$"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commentId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===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$"u.id"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.select(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$"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postId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$"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commentId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$"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u.reputation"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"reputation"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groupBy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postId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agg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collect_list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$"reputation"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).as(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reputation_array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	</a:t>
            </a:r>
            <a:r>
              <a:rPr lang="en-US" sz="28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avg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'reputation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).as(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reputuaton_avg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.select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postId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medianUdf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reputation_array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).as(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reputation_median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$"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reputuaton_avg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32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Официальная документация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://spark.apache.org/docs/latest/</a:t>
            </a:r>
            <a:endParaRPr lang="ru-RU" sz="2800" dirty="0" smtClean="0">
              <a:hlinkClick r:id="rId2"/>
            </a:endParaRPr>
          </a:p>
          <a:p>
            <a:r>
              <a:rPr lang="ru-RU" sz="2800" dirty="0"/>
              <a:t>Хорошая статья по тому, как это </a:t>
            </a:r>
            <a:r>
              <a:rPr lang="ru-RU" sz="2800" dirty="0" smtClean="0"/>
              <a:t>работает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://datastrophic.io/core-concepts-architecture-and-internals-of-apache-spark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ru-RU" sz="2800" dirty="0" smtClean="0"/>
              <a:t>Веселый доклад </a:t>
            </a:r>
            <a:r>
              <a:rPr lang="ru-RU" sz="2800" dirty="0"/>
              <a:t>с </a:t>
            </a:r>
            <a:r>
              <a:rPr lang="ru-RU" sz="2800" dirty="0" smtClean="0"/>
              <a:t>конференции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www.youtube.com/watch?v=XLSQJQjmFFw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ru-RU" sz="2800" dirty="0" smtClean="0"/>
              <a:t>Онлайн книжка</a:t>
            </a:r>
            <a:r>
              <a:rPr lang="en-US" sz="2800" dirty="0"/>
              <a:t>: </a:t>
            </a:r>
            <a:r>
              <a:rPr lang="en-US" sz="2800" dirty="0">
                <a:hlinkClick r:id="rId4"/>
              </a:rPr>
              <a:t>https://jaceklaskowski.gitbooks.io/mastering-apache-spark/content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64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 SQL</a:t>
            </a:r>
            <a:endParaRPr lang="ru-RU" dirty="0"/>
          </a:p>
        </p:txBody>
      </p:sp>
      <p:graphicFrame>
        <p:nvGraphicFramePr>
          <p:cNvPr id="6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251651"/>
              </p:ext>
            </p:extLst>
          </p:nvPr>
        </p:nvGraphicFramePr>
        <p:xfrm>
          <a:off x="571472" y="980728"/>
          <a:ext cx="82296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1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 </a:t>
            </a:r>
            <a:r>
              <a:rPr lang="en-US" dirty="0" smtClean="0"/>
              <a:t>Spark SQL</a:t>
            </a:r>
            <a:endParaRPr lang="ru-R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9927319"/>
              </p:ext>
            </p:extLst>
          </p:nvPr>
        </p:nvGraphicFramePr>
        <p:xfrm>
          <a:off x="251520" y="1196752"/>
          <a:ext cx="856895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4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en-US" dirty="0" err="1" smtClean="0"/>
              <a:t>DataFrame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69" y="1011316"/>
            <a:ext cx="8229600" cy="565804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Из коллекции, с автоматическим созданием схемы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v-SE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import 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spark.implicits._</a:t>
            </a:r>
            <a:b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v-SE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val 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df = </a:t>
            </a:r>
            <a:r>
              <a:rPr lang="sv-SE" sz="1600" i="1" dirty="0">
                <a:solidFill>
                  <a:srgbClr val="660E7A"/>
                </a:solidFill>
                <a:latin typeface="Courier New" panose="02070309020205020404" pitchFamily="49" charset="0"/>
              </a:rPr>
              <a:t>Seq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sv-SE" sz="160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sv-SE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"Petrov"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 (</a:t>
            </a:r>
            <a:r>
              <a:rPr lang="sv-SE" sz="16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sv-SE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"Sidorov"</a:t>
            </a:r>
            <a:r>
              <a:rPr lang="sv-S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)).toDF</a:t>
            </a:r>
            <a:r>
              <a:rPr lang="sv-SE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ru-RU" sz="2800" dirty="0" smtClean="0"/>
          </a:p>
          <a:p>
            <a:r>
              <a:rPr lang="ru-RU" sz="2000" dirty="0" smtClean="0"/>
              <a:t>Из коллекции, с указанием имен колонок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spark.implicits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._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dfWithNames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i="1" dirty="0" err="1">
                <a:solidFill>
                  <a:srgbClr val="660E7A"/>
                </a:solidFill>
                <a:latin typeface="Courier New" panose="02070309020205020404" pitchFamily="49" charset="0"/>
              </a:rPr>
              <a:t>Seq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Petrov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 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Sidorov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ru-RU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toDF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"id"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2000" dirty="0" smtClean="0"/>
              <a:t>Со схемой</a:t>
            </a:r>
          </a:p>
          <a:p>
            <a:pPr marL="0" indent="0">
              <a:buNone/>
            </a:pP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import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org.apache.spark.sql.types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import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org.apache.spark.sql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.{Row,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SparkSession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schema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StructType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StructField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"id"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IntegerType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StructField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StringType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)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data = </a:t>
            </a:r>
            <a:r>
              <a:rPr lang="en-US" sz="1400" i="1" dirty="0">
                <a:solidFill>
                  <a:srgbClr val="660E7A"/>
                </a:solidFill>
                <a:latin typeface="Courier New" panose="020703090202050204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Petrov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"Ivanov"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asJava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spark.createDataFrame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(data,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schema)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21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en-US" dirty="0" err="1" smtClean="0"/>
              <a:t>Data</a:t>
            </a:r>
            <a:r>
              <a:rPr lang="en-US" dirty="0" err="1" smtClean="0"/>
              <a:t>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69" y="1011316"/>
            <a:ext cx="8229600" cy="565804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Из кейс классов</a:t>
            </a:r>
          </a:p>
          <a:p>
            <a:pPr marL="0" indent="0">
              <a:buNone/>
            </a:pP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v-SE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import 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spark.implicits</a:t>
            </a:r>
            <a:r>
              <a:rPr lang="sv-S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._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users = </a:t>
            </a:r>
            <a:r>
              <a:rPr lang="en-US" sz="1200" i="1" dirty="0">
                <a:solidFill>
                  <a:srgbClr val="660E7A"/>
                </a:solidFill>
                <a:latin typeface="Courier New" panose="020703090202050204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Petrov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"Petrozavodsk"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"Ivanov"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"Ivanovo"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50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User(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"Dmitriev"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Dmitrov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usersDS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users.toDS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200" dirty="0" smtClean="0"/>
          </a:p>
          <a:p>
            <a:r>
              <a:rPr lang="ru-RU" sz="2000" dirty="0" smtClean="0"/>
              <a:t>Из кортежей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import </a:t>
            </a:r>
            <a:r>
              <a:rPr lang="en-U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spark.implicits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._</a:t>
            </a:r>
            <a:b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userTuples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300" i="1" dirty="0">
                <a:solidFill>
                  <a:srgbClr val="660E7A"/>
                </a:solidFill>
                <a:latin typeface="Courier New" panose="02070309020205020404" pitchFamily="49" charset="0"/>
              </a:rPr>
              <a:t>List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Petrov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"Petrozavodsk"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"Ivanov"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"Ivanovo"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</a:rPr>
              <a:t>50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"Dmitriev"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Dmitrov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</a:rPr>
              <a:t>25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usersToCaseClassDS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users.toDF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().as[User]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usersToTupleDS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users.toDF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().as[(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dirty="0">
                <a:solidFill>
                  <a:srgbClr val="20999D"/>
                </a:solidFill>
                <a:latin typeface="Courier New" panose="020703090202050204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dirty="0">
                <a:solidFill>
                  <a:srgbClr val="20999D"/>
                </a:solidFill>
                <a:latin typeface="Courier New" panose="020703090202050204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69" y="1011316"/>
            <a:ext cx="8229600" cy="56580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4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  <a:t>read </a:t>
            </a:r>
            <a:r>
              <a:rPr lang="en-US" sz="1400" i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json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ru-RU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postsDF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spark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Posts.json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  <a:t>read csv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ru-RU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commentsDF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spark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.option(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"header"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.option(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"delimiter"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","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.csv(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/Comments.csv"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  <a:t>read parquet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ru-RU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spark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.parquet(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users.parquet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ru-RU" sz="1400" i="1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  <a:t>save to orc files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ru-RU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usersDF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.orc(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users.orc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  <a:t>save to csv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ru-RU" sz="14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postsDF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.coalesce(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.option(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"header"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.option(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"delimiter"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","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.csv(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stackoverflow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/Posts.csv"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с </a:t>
            </a:r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jdbcUrl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jdbc:postgresql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://server:5432/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ourDB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b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ru-RU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connectionProperties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Properties()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connectionProperties.put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"user"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"username"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connectionProperties.put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"password"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"password"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</a:rPr>
              <a:t>load data from table</a:t>
            </a:r>
            <a:b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ru-RU" sz="28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spark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jdbc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jdbcUrl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"users"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connectionProperties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</a:rPr>
              <a:t>save data to table</a:t>
            </a:r>
            <a:b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ru-RU" sz="28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jdbc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jdbcUrl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other_users_table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connectionProperties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</a:rPr>
              <a:t>execute custom query</a:t>
            </a:r>
            <a:b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ru-RU" sz="2800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highReputationUsersDF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spark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.format(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jdbc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.option(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jdbc:postgresql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://server:5432/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ourDB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.option(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"user"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"username"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.option(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"password"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"password"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.option(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"query"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"select * from users where reputation &gt; 50"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.load()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712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с </a:t>
            </a:r>
            <a:r>
              <a:rPr lang="en-US" dirty="0" smtClean="0"/>
              <a:t>Hive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Интеграция происходит на уровне конфигурации</a:t>
            </a:r>
            <a:r>
              <a:rPr lang="ru-RU" sz="2400" dirty="0"/>
              <a:t> </a:t>
            </a:r>
            <a:r>
              <a:rPr lang="ru-RU" sz="2400" dirty="0" smtClean="0"/>
              <a:t>– нужно указать путь к </a:t>
            </a:r>
            <a:r>
              <a:rPr lang="en-US" sz="2400" dirty="0" smtClean="0"/>
              <a:t>thrift service </a:t>
            </a:r>
            <a:r>
              <a:rPr lang="ru-RU" sz="2400" dirty="0" smtClean="0"/>
              <a:t>в файле </a:t>
            </a:r>
            <a:r>
              <a:rPr lang="en-US" sz="2400" dirty="0" smtClean="0"/>
              <a:t>hive-site.xml </a:t>
            </a:r>
            <a:r>
              <a:rPr lang="ru-RU" sz="2400" dirty="0" smtClean="0"/>
              <a:t>и поместить его либо в директорию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</a:t>
            </a:r>
            <a:r>
              <a:rPr lang="ru-RU" sz="2400" dirty="0" smtClean="0"/>
              <a:t>всех инстансов </a:t>
            </a:r>
            <a:r>
              <a:rPr lang="en-US" sz="2400" dirty="0" smtClean="0"/>
              <a:t>spark </a:t>
            </a:r>
            <a:r>
              <a:rPr lang="ru-RU" sz="2400" dirty="0" smtClean="0"/>
              <a:t>в кластере, либо в пути </a:t>
            </a:r>
            <a:r>
              <a:rPr lang="en-US" sz="2400" dirty="0" smtClean="0"/>
              <a:t>$HADOOP_CONF_DIR </a:t>
            </a:r>
            <a:r>
              <a:rPr lang="ru-RU" sz="2400" dirty="0" smtClean="0"/>
              <a:t>всех узлов кластера. </a:t>
            </a:r>
            <a:endParaRPr lang="en-US" sz="2400" dirty="0" smtClean="0"/>
          </a:p>
          <a:p>
            <a:r>
              <a:rPr lang="ru-RU" sz="2400" dirty="0" smtClean="0"/>
              <a:t>Контент </a:t>
            </a:r>
            <a:r>
              <a:rPr lang="en-US" sz="2400" dirty="0" smtClean="0"/>
              <a:t>hive-site.xml:</a:t>
            </a:r>
            <a:endParaRPr lang="en-US" sz="28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&lt;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configuration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property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hive.metastore.uris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&gt;thrift://node1:9083,thrift://node2:9083&lt;/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property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&lt;/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configuration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57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Hive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spark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SparkSession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</a:t>
            </a:r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builder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i="1" dirty="0" err="1">
                <a:solidFill>
                  <a:srgbClr val="660E7A"/>
                </a:solidFill>
                <a:latin typeface="Courier New" panose="02070309020205020404" pitchFamily="49" charset="0"/>
              </a:rPr>
              <a:t>appName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.master(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"local[2]"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enableHiveSupport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getOrCreate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spark.implicits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._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i="1" dirty="0">
                <a:solidFill>
                  <a:srgbClr val="660E7A"/>
                </a:solidFill>
                <a:latin typeface="Courier New" panose="020703090202050204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Petrov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Sidorov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"id"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"name"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write.saveAsTable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"users"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usersDF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spark.sql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"select * from users"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5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</TotalTime>
  <Words>357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PowerPoint Presentation</vt:lpstr>
      <vt:lpstr>Spark SQL</vt:lpstr>
      <vt:lpstr>Абстракции Spark SQL</vt:lpstr>
      <vt:lpstr>Создание DataFrame</vt:lpstr>
      <vt:lpstr>Создание DataSet</vt:lpstr>
      <vt:lpstr>Работа с файлами</vt:lpstr>
      <vt:lpstr>Интеграция с JDBC</vt:lpstr>
      <vt:lpstr>Интеграция с Hive</vt:lpstr>
      <vt:lpstr>Работа с Hive</vt:lpstr>
      <vt:lpstr>SQL доступ к данным</vt:lpstr>
      <vt:lpstr>DataFrame DSL</vt:lpstr>
      <vt:lpstr>Ссылки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Eugene</dc:creator>
  <cp:lastModifiedBy>Perov, Vasiliy</cp:lastModifiedBy>
  <cp:revision>74</cp:revision>
  <dcterms:created xsi:type="dcterms:W3CDTF">2016-11-20T17:12:08Z</dcterms:created>
  <dcterms:modified xsi:type="dcterms:W3CDTF">2020-04-17T18:21:38Z</dcterms:modified>
</cp:coreProperties>
</file>