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CF3C47-B9FF-4A33-BB86-8920332D5406}" type="datetimeFigureOut">
              <a:rPr lang="ru-RU" smtClean="0"/>
              <a:pPr/>
              <a:t>10.03.2017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33939D-F84A-405D-B7FA-938A36BFE5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F3C47-B9FF-4A33-BB86-8920332D5406}" type="datetimeFigureOut">
              <a:rPr lang="ru-RU" smtClean="0"/>
              <a:pPr/>
              <a:t>10.03.2017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3939D-F84A-405D-B7FA-938A36BFE5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F3C47-B9FF-4A33-BB86-8920332D5406}" type="datetimeFigureOut">
              <a:rPr lang="ru-RU" smtClean="0"/>
              <a:pPr/>
              <a:t>10.03.2017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3939D-F84A-405D-B7FA-938A36BFE5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F3C47-B9FF-4A33-BB86-8920332D5406}" type="datetimeFigureOut">
              <a:rPr lang="ru-RU" smtClean="0"/>
              <a:pPr/>
              <a:t>10.03.2017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3939D-F84A-405D-B7FA-938A36BFE5A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F3C47-B9FF-4A33-BB86-8920332D5406}" type="datetimeFigureOut">
              <a:rPr lang="ru-RU" smtClean="0"/>
              <a:pPr/>
              <a:t>10.03.2017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3939D-F84A-405D-B7FA-938A36BFE5A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F3C47-B9FF-4A33-BB86-8920332D5406}" type="datetimeFigureOut">
              <a:rPr lang="ru-RU" smtClean="0"/>
              <a:pPr/>
              <a:t>10.03.2017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3939D-F84A-405D-B7FA-938A36BFE5A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F3C47-B9FF-4A33-BB86-8920332D5406}" type="datetimeFigureOut">
              <a:rPr lang="ru-RU" smtClean="0"/>
              <a:pPr/>
              <a:t>10.03.2017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3939D-F84A-405D-B7FA-938A36BFE5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F3C47-B9FF-4A33-BB86-8920332D5406}" type="datetimeFigureOut">
              <a:rPr lang="ru-RU" smtClean="0"/>
              <a:pPr/>
              <a:t>10.03.2017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3939D-F84A-405D-B7FA-938A36BFE5A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F3C47-B9FF-4A33-BB86-8920332D5406}" type="datetimeFigureOut">
              <a:rPr lang="ru-RU" smtClean="0"/>
              <a:pPr/>
              <a:t>10.03.2017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3939D-F84A-405D-B7FA-938A36BFE5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CF3C47-B9FF-4A33-BB86-8920332D5406}" type="datetimeFigureOut">
              <a:rPr lang="ru-RU" smtClean="0"/>
              <a:pPr/>
              <a:t>10.03.2017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33939D-F84A-405D-B7FA-938A36BFE5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CF3C47-B9FF-4A33-BB86-8920332D5406}" type="datetimeFigureOut">
              <a:rPr lang="ru-RU" smtClean="0"/>
              <a:pPr/>
              <a:t>10.03.2017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33939D-F84A-405D-B7FA-938A36BFE5A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CF3C47-B9FF-4A33-BB86-8920332D5406}" type="datetimeFigureOut">
              <a:rPr lang="ru-RU" smtClean="0"/>
              <a:pPr/>
              <a:t>10.03.2017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B33939D-F84A-405D-B7FA-938A36BFE5A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Типы данных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1. Создание проекта в </a:t>
            </a:r>
            <a:r>
              <a:rPr lang="en-US" dirty="0" smtClean="0"/>
              <a:t>IDE</a:t>
            </a:r>
            <a:endParaRPr lang="ru-RU" dirty="0"/>
          </a:p>
          <a:p>
            <a:r>
              <a:rPr lang="ru-RU" dirty="0"/>
              <a:t>2. Функция main(), вывод на экран</a:t>
            </a:r>
          </a:p>
          <a:p>
            <a:r>
              <a:rPr lang="ru-RU" dirty="0"/>
              <a:t>3. Примитивные типы данных: int, long, float, double, byte</a:t>
            </a:r>
          </a:p>
          <a:p>
            <a:r>
              <a:rPr lang="ru-RU" dirty="0"/>
              <a:t>4. Статические методы: вычисление факториала</a:t>
            </a:r>
          </a:p>
          <a:p>
            <a:r>
              <a:rPr lang="ru-RU" dirty="0"/>
              <a:t>5. Работа со строками: сравнение строк, +, replace, split</a:t>
            </a:r>
          </a:p>
          <a:p>
            <a:r>
              <a:rPr lang="ru-RU" dirty="0"/>
              <a:t>6. Работа с массивами, циклы for/foreach</a:t>
            </a:r>
          </a:p>
          <a:p>
            <a:r>
              <a:rPr lang="ru-RU" dirty="0"/>
              <a:t>7. Работа со объектами: BigDecimal</a:t>
            </a:r>
          </a:p>
          <a:p>
            <a:r>
              <a:rPr lang="ru-RU" dirty="0"/>
              <a:t>8. Создание своего класса, поля, конструктор, свойства класса (методы get/set)</a:t>
            </a:r>
          </a:p>
          <a:p>
            <a:r>
              <a:rPr lang="ru-RU" dirty="0"/>
              <a:t>Задание: Реализация класса Money/Quantity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занятия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83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Регистры (</a:t>
            </a:r>
            <a:r>
              <a:rPr lang="en-US" dirty="0" smtClean="0"/>
              <a:t>registers)</a:t>
            </a:r>
            <a:endParaRPr lang="ru-RU" dirty="0" smtClean="0"/>
          </a:p>
          <a:p>
            <a:r>
              <a:rPr lang="ru-RU" dirty="0" smtClean="0"/>
              <a:t>Стек</a:t>
            </a:r>
            <a:r>
              <a:rPr lang="en-US" dirty="0" smtClean="0"/>
              <a:t> (stack)</a:t>
            </a:r>
            <a:endParaRPr lang="ru-RU" dirty="0" smtClean="0"/>
          </a:p>
          <a:p>
            <a:r>
              <a:rPr lang="ru-RU" dirty="0" smtClean="0"/>
              <a:t>Куча</a:t>
            </a:r>
            <a:r>
              <a:rPr lang="en-US" dirty="0" smtClean="0"/>
              <a:t> (heap)</a:t>
            </a:r>
          </a:p>
          <a:p>
            <a:r>
              <a:rPr lang="ru-RU" dirty="0" smtClean="0"/>
              <a:t>Статическое хранилище (</a:t>
            </a:r>
            <a:r>
              <a:rPr lang="en-US" dirty="0" smtClean="0"/>
              <a:t>static)</a:t>
            </a:r>
          </a:p>
          <a:p>
            <a:r>
              <a:rPr lang="ru-RU" dirty="0" smtClean="0"/>
              <a:t>Постоянное хранилище - код программы</a:t>
            </a:r>
          </a:p>
          <a:p>
            <a:r>
              <a:rPr lang="ru-RU" dirty="0" smtClean="0"/>
              <a:t>Не-оперативная память (</a:t>
            </a:r>
            <a:r>
              <a:rPr lang="en-US" dirty="0" smtClean="0"/>
              <a:t>streams, persistent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Хранение данных в программе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97494"/>
              </p:ext>
            </p:extLst>
          </p:nvPr>
        </p:nvGraphicFramePr>
        <p:xfrm>
          <a:off x="107504" y="1268760"/>
          <a:ext cx="8928993" cy="4153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477087"/>
                <a:gridCol w="1901436"/>
                <a:gridCol w="1446013"/>
                <a:gridCol w="2376265"/>
              </a:tblGrid>
              <a:tr h="53496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данных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Примеры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Место хранения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Передача</a:t>
                      </a:r>
                      <a:r>
                        <a:rPr lang="ru-RU" sz="1600" baseline="0" dirty="0" smtClean="0"/>
                        <a:t> параметра функции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</a:tr>
              <a:tr h="1319085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Примитивы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, long, float, double, </a:t>
                      </a:r>
                      <a:r>
                        <a:rPr lang="en-US" sz="1600" dirty="0" err="1" smtClean="0"/>
                        <a:t>boolean</a:t>
                      </a:r>
                      <a:r>
                        <a:rPr lang="en-US" sz="1600" dirty="0" smtClean="0"/>
                        <a:t>, byte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Стек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 значению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i = 8, j = 8.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i == j // true</a:t>
                      </a:r>
                      <a:endParaRPr lang="ru-RU" sz="1400" dirty="0"/>
                    </a:p>
                  </a:txBody>
                  <a:tcPr/>
                </a:tc>
              </a:tr>
              <a:tr h="923359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Объекты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 Object()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Сам объект</a:t>
                      </a:r>
                      <a:r>
                        <a:rPr lang="ru-RU" sz="1400" baseline="0" dirty="0" smtClean="0"/>
                        <a:t> – </a:t>
                      </a:r>
                      <a:r>
                        <a:rPr lang="ru-RU" sz="1400" dirty="0" smtClean="0"/>
                        <a:t>Куча</a:t>
                      </a:r>
                    </a:p>
                    <a:p>
                      <a:r>
                        <a:rPr lang="ru-RU" sz="1400" dirty="0" smtClean="0"/>
                        <a:t>Ссылка -</a:t>
                      </a:r>
                      <a:r>
                        <a:rPr lang="ru-RU" sz="1400" baseline="0" dirty="0" smtClean="0"/>
                        <a:t> Стек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 ссылке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</a:t>
                      </a:r>
                      <a:r>
                        <a:rPr lang="en-US" sz="1400" baseline="0" dirty="0" smtClean="0"/>
                        <a:t> a = new Object();</a:t>
                      </a:r>
                    </a:p>
                    <a:p>
                      <a:r>
                        <a:rPr lang="en-US" sz="1400" baseline="0" dirty="0" smtClean="0"/>
                        <a:t>Object b = new Object();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a == b // false</a:t>
                      </a:r>
                      <a:endParaRPr lang="ru-RU" sz="1400" dirty="0"/>
                    </a:p>
                  </a:txBody>
                  <a:tcPr/>
                </a:tc>
              </a:tr>
              <a:tr h="53496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java.lang.String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Кэш</a:t>
                      </a:r>
                      <a:r>
                        <a:rPr lang="ru-RU" sz="1600" baseline="0" dirty="0" smtClean="0"/>
                        <a:t> в куче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 ссылке (</a:t>
                      </a:r>
                      <a:r>
                        <a:rPr lang="en-US" sz="1600" dirty="0" smtClean="0"/>
                        <a:t>String – </a:t>
                      </a:r>
                      <a:r>
                        <a:rPr lang="ru-RU" sz="1600" dirty="0" smtClean="0"/>
                        <a:t>это</a:t>
                      </a:r>
                      <a:r>
                        <a:rPr lang="ru-RU" sz="1600" baseline="0" dirty="0" smtClean="0"/>
                        <a:t> тоже </a:t>
                      </a:r>
                      <a:r>
                        <a:rPr lang="en-US" sz="1600" baseline="0" dirty="0" smtClean="0"/>
                        <a:t>Object)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 a = “</a:t>
                      </a:r>
                      <a:r>
                        <a:rPr lang="en-US" sz="1600" dirty="0" err="1" smtClean="0"/>
                        <a:t>abc</a:t>
                      </a:r>
                      <a:r>
                        <a:rPr lang="en-US" sz="1600" dirty="0" smtClean="0"/>
                        <a:t>”;</a:t>
                      </a:r>
                    </a:p>
                    <a:p>
                      <a:r>
                        <a:rPr lang="en-US" sz="1600" dirty="0" smtClean="0"/>
                        <a:t>String b = “</a:t>
                      </a:r>
                      <a:r>
                        <a:rPr lang="en-US" sz="1600" dirty="0" err="1" smtClean="0"/>
                        <a:t>abc</a:t>
                      </a:r>
                      <a:r>
                        <a:rPr lang="en-US" sz="1600" dirty="0" smtClean="0"/>
                        <a:t>”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a ==</a:t>
                      </a:r>
                      <a:r>
                        <a:rPr lang="en-US" sz="1600" baseline="0" dirty="0" smtClean="0"/>
                        <a:t> b // ???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– thread safe</a:t>
            </a:r>
          </a:p>
          <a:p>
            <a:r>
              <a:rPr lang="en-US" b="1" dirty="0" err="1" smtClean="0"/>
              <a:t>StringBuilder</a:t>
            </a:r>
            <a:r>
              <a:rPr lang="en-US" b="1" dirty="0" smtClean="0"/>
              <a:t> – not thread safe</a:t>
            </a:r>
            <a:endParaRPr lang="ru-RU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 строками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Целые вычисления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(4 </a:t>
            </a:r>
            <a:r>
              <a:rPr lang="ru-RU" dirty="0" smtClean="0"/>
              <a:t>байта)</a:t>
            </a:r>
            <a:r>
              <a:rPr lang="en-US" dirty="0" smtClean="0"/>
              <a:t>, long</a:t>
            </a:r>
            <a:r>
              <a:rPr lang="ru-RU" dirty="0" smtClean="0"/>
              <a:t> (8 байт)</a:t>
            </a:r>
          </a:p>
          <a:p>
            <a:r>
              <a:rPr lang="ru-RU" dirty="0" smtClean="0"/>
              <a:t>Неограниченные целые</a:t>
            </a:r>
            <a:r>
              <a:rPr lang="en-US" dirty="0" smtClean="0"/>
              <a:t>: </a:t>
            </a:r>
            <a:r>
              <a:rPr lang="en-US" dirty="0" err="1" smtClean="0"/>
              <a:t>BigInteger</a:t>
            </a:r>
            <a:endParaRPr lang="en-US" dirty="0" smtClean="0"/>
          </a:p>
          <a:p>
            <a:r>
              <a:rPr lang="ru-RU" dirty="0" smtClean="0"/>
              <a:t>Плавающая точка</a:t>
            </a:r>
            <a:r>
              <a:rPr lang="en-US" dirty="0" smtClean="0"/>
              <a:t>: double</a:t>
            </a:r>
          </a:p>
          <a:p>
            <a:r>
              <a:rPr lang="ru-RU" dirty="0" smtClean="0"/>
              <a:t>Фиксированная точка</a:t>
            </a:r>
            <a:r>
              <a:rPr lang="en-US" dirty="0" smtClean="0"/>
              <a:t>: </a:t>
            </a:r>
            <a:r>
              <a:rPr lang="en-US" dirty="0" err="1" smtClean="0"/>
              <a:t>BigDecimal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Численные типы данных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Точность в </a:t>
            </a:r>
            <a:r>
              <a:rPr lang="en-US" dirty="0" err="1" smtClean="0"/>
              <a:t>BigDecimal</a:t>
            </a:r>
            <a:endParaRPr lang="ru-RU" dirty="0" smtClean="0"/>
          </a:p>
          <a:p>
            <a:r>
              <a:rPr lang="ru-RU" dirty="0" smtClean="0"/>
              <a:t>Точность для хранения и отображения</a:t>
            </a:r>
            <a:endParaRPr lang="en-US" dirty="0" smtClean="0"/>
          </a:p>
          <a:p>
            <a:r>
              <a:rPr lang="ru-RU" dirty="0" smtClean="0"/>
              <a:t>Округления в </a:t>
            </a:r>
            <a:r>
              <a:rPr lang="en-US" dirty="0" err="1" smtClean="0"/>
              <a:t>BigDecimal</a:t>
            </a:r>
            <a:endParaRPr lang="en-US" dirty="0" smtClean="0"/>
          </a:p>
          <a:p>
            <a:r>
              <a:rPr lang="ru-RU" dirty="0" smtClean="0"/>
              <a:t>Деление суммы на </a:t>
            </a:r>
            <a:r>
              <a:rPr lang="en-US" dirty="0" smtClean="0"/>
              <a:t>N </a:t>
            </a:r>
            <a:r>
              <a:rPr lang="ru-RU" dirty="0" smtClean="0"/>
              <a:t>частей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Финансовые вычисления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Валюта (</a:t>
            </a:r>
            <a:r>
              <a:rPr lang="en-US" dirty="0" smtClean="0"/>
              <a:t>Currency)</a:t>
            </a:r>
            <a:endParaRPr lang="ru-RU" dirty="0" smtClean="0"/>
          </a:p>
          <a:p>
            <a:r>
              <a:rPr lang="ru-RU" dirty="0" smtClean="0"/>
              <a:t>Курсы обмена (</a:t>
            </a:r>
            <a:r>
              <a:rPr lang="en-US" dirty="0" smtClean="0"/>
              <a:t>Currency Exchange Rates)</a:t>
            </a:r>
          </a:p>
          <a:p>
            <a:r>
              <a:rPr lang="ru-RU" dirty="0" smtClean="0"/>
              <a:t>Единицы измерения (</a:t>
            </a:r>
            <a:r>
              <a:rPr lang="en-US" dirty="0" smtClean="0"/>
              <a:t>Units Of Measure)</a:t>
            </a:r>
            <a:endParaRPr lang="ru-RU" dirty="0" smtClean="0"/>
          </a:p>
          <a:p>
            <a:pPr lvl="1"/>
            <a:r>
              <a:rPr lang="ru-RU" dirty="0" smtClean="0"/>
              <a:t>Типы ЕИ</a:t>
            </a:r>
          </a:p>
          <a:p>
            <a:pPr lvl="1"/>
            <a:r>
              <a:rPr lang="ru-RU" dirty="0" smtClean="0"/>
              <a:t>Основные ЕИ </a:t>
            </a:r>
          </a:p>
          <a:p>
            <a:pPr lvl="1"/>
            <a:r>
              <a:rPr lang="ru-RU" dirty="0" smtClean="0"/>
              <a:t>Дополнительные ЕИ</a:t>
            </a:r>
            <a:endParaRPr lang="en-US" dirty="0" smtClean="0"/>
          </a:p>
          <a:p>
            <a:r>
              <a:rPr lang="ru-RU" dirty="0" smtClean="0"/>
              <a:t>Конвертация единиц измерения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Валюты и единицы измерения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Реализовать класс </a:t>
            </a:r>
            <a:r>
              <a:rPr lang="en-US" dirty="0" smtClean="0"/>
              <a:t>Money </a:t>
            </a:r>
            <a:r>
              <a:rPr lang="ru-RU" dirty="0" smtClean="0"/>
              <a:t>с поддержкой валют</a:t>
            </a:r>
            <a:r>
              <a:rPr lang="en-US" dirty="0" smtClean="0"/>
              <a:t> </a:t>
            </a:r>
            <a:r>
              <a:rPr lang="ru-RU" dirty="0" smtClean="0"/>
              <a:t>и арифметических операции</a:t>
            </a:r>
            <a:r>
              <a:rPr lang="en-US" dirty="0" smtClean="0"/>
              <a:t>: add, subtract, multiply, divide</a:t>
            </a:r>
          </a:p>
          <a:p>
            <a:endParaRPr lang="ru-RU" dirty="0" smtClean="0"/>
          </a:p>
          <a:p>
            <a:r>
              <a:rPr lang="ru-RU" dirty="0" smtClean="0"/>
              <a:t>Реализовать класс </a:t>
            </a:r>
            <a:r>
              <a:rPr lang="en-US" dirty="0" smtClean="0"/>
              <a:t>Quantity </a:t>
            </a:r>
            <a:r>
              <a:rPr lang="ru-RU" dirty="0" smtClean="0"/>
              <a:t>с поддержкой единиц измерения и арифметических операций</a:t>
            </a:r>
            <a:r>
              <a:rPr lang="en-US" dirty="0" smtClean="0"/>
              <a:t>: add, subtract, multiply, divide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классе </a:t>
            </a:r>
            <a:r>
              <a:rPr lang="en-US" dirty="0" smtClean="0"/>
              <a:t>Money </a:t>
            </a:r>
            <a:r>
              <a:rPr lang="ru-RU" dirty="0" smtClean="0"/>
              <a:t>или </a:t>
            </a:r>
            <a:r>
              <a:rPr lang="en-US" dirty="0" smtClean="0"/>
              <a:t>Quantity </a:t>
            </a:r>
            <a:r>
              <a:rPr lang="ru-RU" dirty="0" smtClean="0"/>
              <a:t>реализовать деление на </a:t>
            </a:r>
            <a:r>
              <a:rPr lang="en-US" dirty="0" smtClean="0"/>
              <a:t>N </a:t>
            </a:r>
            <a:r>
              <a:rPr lang="ru-RU" dirty="0" smtClean="0"/>
              <a:t>равных частей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194</TotalTime>
  <Words>361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Типы данных в Java</vt:lpstr>
      <vt:lpstr>План занятия</vt:lpstr>
      <vt:lpstr>Хранение данных в программе</vt:lpstr>
      <vt:lpstr>Типы данных</vt:lpstr>
      <vt:lpstr>Работа со строками</vt:lpstr>
      <vt:lpstr>Численные типы данных</vt:lpstr>
      <vt:lpstr>Финансовые вычисления</vt:lpstr>
      <vt:lpstr>Валюты и единицы измерения</vt:lpstr>
      <vt:lpstr>Задания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Eugene</dc:creator>
  <cp:lastModifiedBy>Eugene</cp:lastModifiedBy>
  <cp:revision>26</cp:revision>
  <dcterms:created xsi:type="dcterms:W3CDTF">2010-10-16T04:09:57Z</dcterms:created>
  <dcterms:modified xsi:type="dcterms:W3CDTF">2017-03-10T13:13:51Z</dcterms:modified>
</cp:coreProperties>
</file>