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EA1B6-E7A7-45ED-9852-873C9365536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931C2F-A509-472F-8808-B8F172E5B122}">
      <dgm:prSet phldrT="[Text]"/>
      <dgm:spPr/>
      <dgm:t>
        <a:bodyPr/>
        <a:lstStyle/>
        <a:p>
          <a:r>
            <a:rPr lang="en-US" dirty="0" smtClean="0"/>
            <a:t>Collection</a:t>
          </a:r>
          <a:endParaRPr lang="ru-RU" dirty="0"/>
        </a:p>
      </dgm:t>
    </dgm:pt>
    <dgm:pt modelId="{102A17C8-8ECE-4968-A740-B11F9CDCD4D5}" type="parTrans" cxnId="{7EA6886B-C5B3-40D5-A421-B7691760CD80}">
      <dgm:prSet/>
      <dgm:spPr/>
      <dgm:t>
        <a:bodyPr/>
        <a:lstStyle/>
        <a:p>
          <a:endParaRPr lang="ru-RU"/>
        </a:p>
      </dgm:t>
    </dgm:pt>
    <dgm:pt modelId="{42B4D4FB-A7D3-4A53-B8A8-E93E5BEA2252}" type="sibTrans" cxnId="{7EA6886B-C5B3-40D5-A421-B7691760CD80}">
      <dgm:prSet/>
      <dgm:spPr/>
      <dgm:t>
        <a:bodyPr/>
        <a:lstStyle/>
        <a:p>
          <a:endParaRPr lang="ru-RU"/>
        </a:p>
      </dgm:t>
    </dgm:pt>
    <dgm:pt modelId="{6FA71098-B065-4002-A60D-E6CC41A14960}" type="asst">
      <dgm:prSet phldrT="[Text]"/>
      <dgm:spPr/>
      <dgm:t>
        <a:bodyPr/>
        <a:lstStyle/>
        <a:p>
          <a:r>
            <a:rPr lang="en-US" dirty="0" smtClean="0"/>
            <a:t>Set</a:t>
          </a:r>
          <a:endParaRPr lang="ru-RU" dirty="0"/>
        </a:p>
      </dgm:t>
    </dgm:pt>
    <dgm:pt modelId="{A570905C-76A7-4A8D-B227-BEDF98C0221B}" type="parTrans" cxnId="{F3611C16-3912-46C6-8E86-C77E7C86446A}">
      <dgm:prSet/>
      <dgm:spPr/>
      <dgm:t>
        <a:bodyPr/>
        <a:lstStyle/>
        <a:p>
          <a:endParaRPr lang="ru-RU"/>
        </a:p>
      </dgm:t>
    </dgm:pt>
    <dgm:pt modelId="{19799A72-6452-4FD0-B694-5213C7EB6518}" type="sibTrans" cxnId="{F3611C16-3912-46C6-8E86-C77E7C86446A}">
      <dgm:prSet/>
      <dgm:spPr/>
      <dgm:t>
        <a:bodyPr/>
        <a:lstStyle/>
        <a:p>
          <a:endParaRPr lang="ru-RU"/>
        </a:p>
      </dgm:t>
    </dgm:pt>
    <dgm:pt modelId="{81E6708A-0676-4789-B8EB-7CAA8A6ABD05}">
      <dgm:prSet phldrT="[Text]"/>
      <dgm:spPr/>
      <dgm:t>
        <a:bodyPr/>
        <a:lstStyle/>
        <a:p>
          <a:r>
            <a:rPr lang="en-US" dirty="0" smtClean="0"/>
            <a:t>List</a:t>
          </a:r>
          <a:endParaRPr lang="ru-RU" dirty="0"/>
        </a:p>
      </dgm:t>
    </dgm:pt>
    <dgm:pt modelId="{E6A3E6CA-D15E-4DD9-87FE-BAFB7F5AAE80}" type="parTrans" cxnId="{2A1CF7C0-EAF3-4638-B908-108991DD5F9E}">
      <dgm:prSet/>
      <dgm:spPr/>
      <dgm:t>
        <a:bodyPr/>
        <a:lstStyle/>
        <a:p>
          <a:endParaRPr lang="ru-RU"/>
        </a:p>
      </dgm:t>
    </dgm:pt>
    <dgm:pt modelId="{1292E8BF-EE94-4C21-BC7E-6AD7252F8587}" type="sibTrans" cxnId="{2A1CF7C0-EAF3-4638-B908-108991DD5F9E}">
      <dgm:prSet/>
      <dgm:spPr/>
      <dgm:t>
        <a:bodyPr/>
        <a:lstStyle/>
        <a:p>
          <a:endParaRPr lang="ru-RU"/>
        </a:p>
      </dgm:t>
    </dgm:pt>
    <dgm:pt modelId="{0576F860-7015-4315-88D2-803A29C47148}">
      <dgm:prSet phldrT="[Text]"/>
      <dgm:spPr/>
      <dgm:t>
        <a:bodyPr/>
        <a:lstStyle/>
        <a:p>
          <a:r>
            <a:rPr lang="en-US" dirty="0" smtClean="0"/>
            <a:t>Map</a:t>
          </a:r>
          <a:endParaRPr lang="ru-RU" dirty="0"/>
        </a:p>
      </dgm:t>
    </dgm:pt>
    <dgm:pt modelId="{EA6D6DE1-43C7-49EE-A831-90F075B90DAD}" type="parTrans" cxnId="{A6C84C52-5312-4373-9EF4-35916899A157}">
      <dgm:prSet/>
      <dgm:spPr/>
      <dgm:t>
        <a:bodyPr/>
        <a:lstStyle/>
        <a:p>
          <a:endParaRPr lang="ru-RU"/>
        </a:p>
      </dgm:t>
    </dgm:pt>
    <dgm:pt modelId="{D1A047E0-D05A-4E6C-AB2D-22ED5DD0384C}" type="sibTrans" cxnId="{A6C84C52-5312-4373-9EF4-35916899A157}">
      <dgm:prSet/>
      <dgm:spPr/>
      <dgm:t>
        <a:bodyPr/>
        <a:lstStyle/>
        <a:p>
          <a:endParaRPr lang="ru-RU"/>
        </a:p>
      </dgm:t>
    </dgm:pt>
    <dgm:pt modelId="{5A7E7A05-B4CD-4FCA-AC01-F25F0DEA7F4C}">
      <dgm:prSet phldrT="[Text]"/>
      <dgm:spPr/>
      <dgm:t>
        <a:bodyPr/>
        <a:lstStyle/>
        <a:p>
          <a:r>
            <a:rPr lang="en-US" dirty="0" err="1" smtClean="0"/>
            <a:t>SortedMap</a:t>
          </a:r>
          <a:endParaRPr lang="ru-RU" dirty="0"/>
        </a:p>
      </dgm:t>
    </dgm:pt>
    <dgm:pt modelId="{3457803D-ABD4-4E27-8326-72159BB151DF}" type="parTrans" cxnId="{D5CE2716-5E49-44AC-BB0B-87F30E986C9D}">
      <dgm:prSet/>
      <dgm:spPr/>
      <dgm:t>
        <a:bodyPr/>
        <a:lstStyle/>
        <a:p>
          <a:endParaRPr lang="ru-RU"/>
        </a:p>
      </dgm:t>
    </dgm:pt>
    <dgm:pt modelId="{AE6DDFCB-0A37-4602-ACA0-0FBC7CE2654F}" type="sibTrans" cxnId="{D5CE2716-5E49-44AC-BB0B-87F30E986C9D}">
      <dgm:prSet/>
      <dgm:spPr/>
      <dgm:t>
        <a:bodyPr/>
        <a:lstStyle/>
        <a:p>
          <a:endParaRPr lang="ru-RU"/>
        </a:p>
      </dgm:t>
    </dgm:pt>
    <dgm:pt modelId="{90E4BACA-2268-4C4D-A63C-4A41463A4716}" type="asst">
      <dgm:prSet phldrT="[Text]"/>
      <dgm:spPr/>
      <dgm:t>
        <a:bodyPr/>
        <a:lstStyle/>
        <a:p>
          <a:r>
            <a:rPr lang="en-US" dirty="0" err="1" smtClean="0"/>
            <a:t>SortedSet</a:t>
          </a:r>
          <a:endParaRPr lang="ru-RU" dirty="0"/>
        </a:p>
      </dgm:t>
    </dgm:pt>
    <dgm:pt modelId="{F2270619-EED1-407B-9523-D2C7949785D4}" type="parTrans" cxnId="{74B9EA28-79F9-42C1-AAD8-C0FFAED5E55B}">
      <dgm:prSet/>
      <dgm:spPr/>
      <dgm:t>
        <a:bodyPr/>
        <a:lstStyle/>
        <a:p>
          <a:endParaRPr lang="ru-RU"/>
        </a:p>
      </dgm:t>
    </dgm:pt>
    <dgm:pt modelId="{4A8EE1E1-4D71-451E-911F-D276B7ED29BF}" type="sibTrans" cxnId="{74B9EA28-79F9-42C1-AAD8-C0FFAED5E55B}">
      <dgm:prSet/>
      <dgm:spPr/>
      <dgm:t>
        <a:bodyPr/>
        <a:lstStyle/>
        <a:p>
          <a:endParaRPr lang="ru-RU"/>
        </a:p>
      </dgm:t>
    </dgm:pt>
    <dgm:pt modelId="{16FF98B8-C830-4B63-98BB-A834FCB39123}" type="asst">
      <dgm:prSet phldrT="[Text]"/>
      <dgm:spPr/>
      <dgm:t>
        <a:bodyPr/>
        <a:lstStyle/>
        <a:p>
          <a:r>
            <a:rPr lang="en-US" smtClean="0"/>
            <a:t>Queue</a:t>
          </a:r>
          <a:endParaRPr lang="ru-RU" dirty="0"/>
        </a:p>
      </dgm:t>
    </dgm:pt>
    <dgm:pt modelId="{8C765138-9B95-426E-89D7-7AB3A00C9934}" type="parTrans" cxnId="{898B128F-4DA8-4D31-B134-22320CB218BC}">
      <dgm:prSet/>
      <dgm:spPr/>
    </dgm:pt>
    <dgm:pt modelId="{2B8EE77D-8A4D-4848-8A30-6F3B5877D069}" type="sibTrans" cxnId="{898B128F-4DA8-4D31-B134-22320CB218BC}">
      <dgm:prSet/>
      <dgm:spPr/>
    </dgm:pt>
    <dgm:pt modelId="{BF623765-3A40-4F69-B785-6227ABC8DFBC}" type="pres">
      <dgm:prSet presAssocID="{610EA1B6-E7A7-45ED-9852-873C936553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91066E-B7BB-40C3-B803-3102627B6396}" type="pres">
      <dgm:prSet presAssocID="{AC931C2F-A509-472F-8808-B8F172E5B122}" presName="hierRoot1" presStyleCnt="0"/>
      <dgm:spPr/>
    </dgm:pt>
    <dgm:pt modelId="{F44ADA9E-549D-41E5-A033-01D382D4DBDE}" type="pres">
      <dgm:prSet presAssocID="{AC931C2F-A509-472F-8808-B8F172E5B122}" presName="composite" presStyleCnt="0"/>
      <dgm:spPr/>
    </dgm:pt>
    <dgm:pt modelId="{D1D52A98-E14E-4A1F-A914-63D82E7E405D}" type="pres">
      <dgm:prSet presAssocID="{AC931C2F-A509-472F-8808-B8F172E5B122}" presName="background" presStyleLbl="node0" presStyleIdx="0" presStyleCnt="2"/>
      <dgm:spPr/>
    </dgm:pt>
    <dgm:pt modelId="{977ACC9D-F900-4123-8007-CBB313627B47}" type="pres">
      <dgm:prSet presAssocID="{AC931C2F-A509-472F-8808-B8F172E5B122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425CC6C-1AAA-47A9-AAB1-23196C640688}" type="pres">
      <dgm:prSet presAssocID="{AC931C2F-A509-472F-8808-B8F172E5B122}" presName="hierChild2" presStyleCnt="0"/>
      <dgm:spPr/>
    </dgm:pt>
    <dgm:pt modelId="{AF447622-4203-4C67-B4B5-12EB28E454E4}" type="pres">
      <dgm:prSet presAssocID="{A570905C-76A7-4A8D-B227-BEDF98C0221B}" presName="Name10" presStyleLbl="parChTrans1D2" presStyleIdx="0" presStyleCnt="4"/>
      <dgm:spPr/>
      <dgm:t>
        <a:bodyPr/>
        <a:lstStyle/>
        <a:p>
          <a:endParaRPr lang="ru-RU"/>
        </a:p>
      </dgm:t>
    </dgm:pt>
    <dgm:pt modelId="{4A34C0AA-2A0E-4482-B1DC-EEC183DEACA5}" type="pres">
      <dgm:prSet presAssocID="{6FA71098-B065-4002-A60D-E6CC41A14960}" presName="hierRoot2" presStyleCnt="0"/>
      <dgm:spPr/>
    </dgm:pt>
    <dgm:pt modelId="{D65B0EF4-9A43-47E9-9CDF-EB4138F74371}" type="pres">
      <dgm:prSet presAssocID="{6FA71098-B065-4002-A60D-E6CC41A14960}" presName="composite2" presStyleCnt="0"/>
      <dgm:spPr/>
    </dgm:pt>
    <dgm:pt modelId="{277924C6-A762-422E-89AF-8CAEEADCB840}" type="pres">
      <dgm:prSet presAssocID="{6FA71098-B065-4002-A60D-E6CC41A14960}" presName="background2" presStyleLbl="asst1" presStyleIdx="0" presStyleCnt="3"/>
      <dgm:spPr/>
    </dgm:pt>
    <dgm:pt modelId="{CCAE252C-244A-4D29-9EC9-45D0C38D6EB3}" type="pres">
      <dgm:prSet presAssocID="{6FA71098-B065-4002-A60D-E6CC41A14960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58705CC-2C9F-4E7E-B612-4F40F0C42ABB}" type="pres">
      <dgm:prSet presAssocID="{6FA71098-B065-4002-A60D-E6CC41A14960}" presName="hierChild3" presStyleCnt="0"/>
      <dgm:spPr/>
    </dgm:pt>
    <dgm:pt modelId="{F4F2C0BC-771A-40F3-82DB-3834BCD8C2E6}" type="pres">
      <dgm:prSet presAssocID="{F2270619-EED1-407B-9523-D2C7949785D4}" presName="Name17" presStyleLbl="parChTrans1D3" presStyleIdx="0" presStyleCnt="1"/>
      <dgm:spPr/>
      <dgm:t>
        <a:bodyPr/>
        <a:lstStyle/>
        <a:p>
          <a:endParaRPr lang="ru-RU"/>
        </a:p>
      </dgm:t>
    </dgm:pt>
    <dgm:pt modelId="{53BC1942-B268-4A09-A1D1-C9ACB893C332}" type="pres">
      <dgm:prSet presAssocID="{90E4BACA-2268-4C4D-A63C-4A41463A4716}" presName="hierRoot3" presStyleCnt="0"/>
      <dgm:spPr/>
    </dgm:pt>
    <dgm:pt modelId="{6159318A-673F-4D6F-8FDD-1A0595022174}" type="pres">
      <dgm:prSet presAssocID="{90E4BACA-2268-4C4D-A63C-4A41463A4716}" presName="composite3" presStyleCnt="0"/>
      <dgm:spPr/>
    </dgm:pt>
    <dgm:pt modelId="{00A955A4-6C3F-407F-8BAD-960D148CA5C2}" type="pres">
      <dgm:prSet presAssocID="{90E4BACA-2268-4C4D-A63C-4A41463A4716}" presName="background3" presStyleLbl="asst1" presStyleIdx="1" presStyleCnt="3"/>
      <dgm:spPr/>
    </dgm:pt>
    <dgm:pt modelId="{DDFC8C7F-2EEC-4019-987D-51137CB9A580}" type="pres">
      <dgm:prSet presAssocID="{90E4BACA-2268-4C4D-A63C-4A41463A4716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5BEAEB-9357-4C09-A1DE-F16D83607AEF}" type="pres">
      <dgm:prSet presAssocID="{90E4BACA-2268-4C4D-A63C-4A41463A4716}" presName="hierChild4" presStyleCnt="0"/>
      <dgm:spPr/>
    </dgm:pt>
    <dgm:pt modelId="{92555084-82EF-4413-8C6B-BE9DC0DC2490}" type="pres">
      <dgm:prSet presAssocID="{8C765138-9B95-426E-89D7-7AB3A00C9934}" presName="Name10" presStyleLbl="parChTrans1D2" presStyleIdx="1" presStyleCnt="4"/>
      <dgm:spPr/>
    </dgm:pt>
    <dgm:pt modelId="{0FCF2963-A6AF-48CE-9187-48A51FF6ECE7}" type="pres">
      <dgm:prSet presAssocID="{16FF98B8-C830-4B63-98BB-A834FCB39123}" presName="hierRoot2" presStyleCnt="0"/>
      <dgm:spPr/>
    </dgm:pt>
    <dgm:pt modelId="{6BDAA72E-E93C-41A6-9EB9-1EAC7D9974A3}" type="pres">
      <dgm:prSet presAssocID="{16FF98B8-C830-4B63-98BB-A834FCB39123}" presName="composite2" presStyleCnt="0"/>
      <dgm:spPr/>
    </dgm:pt>
    <dgm:pt modelId="{5863BBCB-2F79-4190-8D6E-5E16AADF366B}" type="pres">
      <dgm:prSet presAssocID="{16FF98B8-C830-4B63-98BB-A834FCB39123}" presName="background2" presStyleLbl="asst1" presStyleIdx="2" presStyleCnt="3"/>
      <dgm:spPr/>
    </dgm:pt>
    <dgm:pt modelId="{153EE72C-F2B6-422D-88B0-EF9A281D0693}" type="pres">
      <dgm:prSet presAssocID="{16FF98B8-C830-4B63-98BB-A834FCB3912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D2F8EB-5245-48D4-908E-78029DC7C724}" type="pres">
      <dgm:prSet presAssocID="{16FF98B8-C830-4B63-98BB-A834FCB39123}" presName="hierChild3" presStyleCnt="0"/>
      <dgm:spPr/>
    </dgm:pt>
    <dgm:pt modelId="{C6AE1341-98D4-43B0-9A82-7FAD8A6C71F3}" type="pres">
      <dgm:prSet presAssocID="{E6A3E6CA-D15E-4DD9-87FE-BAFB7F5AAE80}" presName="Name10" presStyleLbl="parChTrans1D2" presStyleIdx="2" presStyleCnt="4"/>
      <dgm:spPr/>
      <dgm:t>
        <a:bodyPr/>
        <a:lstStyle/>
        <a:p>
          <a:endParaRPr lang="ru-RU"/>
        </a:p>
      </dgm:t>
    </dgm:pt>
    <dgm:pt modelId="{320527AE-4E94-4A5F-914A-B843A3A93A54}" type="pres">
      <dgm:prSet presAssocID="{81E6708A-0676-4789-B8EB-7CAA8A6ABD05}" presName="hierRoot2" presStyleCnt="0"/>
      <dgm:spPr/>
    </dgm:pt>
    <dgm:pt modelId="{51D69000-B027-4600-8A7C-57B368AA3344}" type="pres">
      <dgm:prSet presAssocID="{81E6708A-0676-4789-B8EB-7CAA8A6ABD05}" presName="composite2" presStyleCnt="0"/>
      <dgm:spPr/>
    </dgm:pt>
    <dgm:pt modelId="{1C0A5339-EB3A-4A1C-B5CB-D888F6B1D76E}" type="pres">
      <dgm:prSet presAssocID="{81E6708A-0676-4789-B8EB-7CAA8A6ABD05}" presName="background2" presStyleLbl="node2" presStyleIdx="0" presStyleCnt="2"/>
      <dgm:spPr/>
    </dgm:pt>
    <dgm:pt modelId="{5E1E44C3-7BCE-4F00-B5F5-3693B0EB73D6}" type="pres">
      <dgm:prSet presAssocID="{81E6708A-0676-4789-B8EB-7CAA8A6ABD0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7800E96-D460-4FA6-A979-FDC0DF685656}" type="pres">
      <dgm:prSet presAssocID="{81E6708A-0676-4789-B8EB-7CAA8A6ABD05}" presName="hierChild3" presStyleCnt="0"/>
      <dgm:spPr/>
    </dgm:pt>
    <dgm:pt modelId="{BFC0DA78-C849-4D0F-BAF2-F58B07F5A501}" type="pres">
      <dgm:prSet presAssocID="{0576F860-7015-4315-88D2-803A29C47148}" presName="hierRoot1" presStyleCnt="0"/>
      <dgm:spPr/>
    </dgm:pt>
    <dgm:pt modelId="{8A71CD3C-2B4E-4EB8-BF19-FCF8F9416FAA}" type="pres">
      <dgm:prSet presAssocID="{0576F860-7015-4315-88D2-803A29C47148}" presName="composite" presStyleCnt="0"/>
      <dgm:spPr/>
    </dgm:pt>
    <dgm:pt modelId="{5ECCA37A-5055-4A91-933B-75BCE9DA4037}" type="pres">
      <dgm:prSet presAssocID="{0576F860-7015-4315-88D2-803A29C47148}" presName="background" presStyleLbl="node0" presStyleIdx="1" presStyleCnt="2"/>
      <dgm:spPr/>
    </dgm:pt>
    <dgm:pt modelId="{291A6DE7-099D-486C-9F0B-D77B144AC7CE}" type="pres">
      <dgm:prSet presAssocID="{0576F860-7015-4315-88D2-803A29C47148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66D2ED-CFA5-4830-93EA-92F8F75BB291}" type="pres">
      <dgm:prSet presAssocID="{0576F860-7015-4315-88D2-803A29C47148}" presName="hierChild2" presStyleCnt="0"/>
      <dgm:spPr/>
    </dgm:pt>
    <dgm:pt modelId="{D5E74C3E-3BD8-492F-975C-F1A0E92C197C}" type="pres">
      <dgm:prSet presAssocID="{3457803D-ABD4-4E27-8326-72159BB151DF}" presName="Name10" presStyleLbl="parChTrans1D2" presStyleIdx="3" presStyleCnt="4"/>
      <dgm:spPr/>
      <dgm:t>
        <a:bodyPr/>
        <a:lstStyle/>
        <a:p>
          <a:endParaRPr lang="ru-RU"/>
        </a:p>
      </dgm:t>
    </dgm:pt>
    <dgm:pt modelId="{B813A0FC-20A1-4137-91C5-A2B4C0B211A6}" type="pres">
      <dgm:prSet presAssocID="{5A7E7A05-B4CD-4FCA-AC01-F25F0DEA7F4C}" presName="hierRoot2" presStyleCnt="0"/>
      <dgm:spPr/>
    </dgm:pt>
    <dgm:pt modelId="{4299DE69-EFFC-4471-A19E-0939294FCB88}" type="pres">
      <dgm:prSet presAssocID="{5A7E7A05-B4CD-4FCA-AC01-F25F0DEA7F4C}" presName="composite2" presStyleCnt="0"/>
      <dgm:spPr/>
    </dgm:pt>
    <dgm:pt modelId="{F6C6818F-3F9F-4097-A944-FFE919A94CF2}" type="pres">
      <dgm:prSet presAssocID="{5A7E7A05-B4CD-4FCA-AC01-F25F0DEA7F4C}" presName="background2" presStyleLbl="node2" presStyleIdx="1" presStyleCnt="2"/>
      <dgm:spPr/>
    </dgm:pt>
    <dgm:pt modelId="{4FAA808B-11F6-4A45-BAB5-D5940CA41DD6}" type="pres">
      <dgm:prSet presAssocID="{5A7E7A05-B4CD-4FCA-AC01-F25F0DEA7F4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CED213-4F3D-4C2A-B286-EA6CA9FDF525}" type="pres">
      <dgm:prSet presAssocID="{5A7E7A05-B4CD-4FCA-AC01-F25F0DEA7F4C}" presName="hierChild3" presStyleCnt="0"/>
      <dgm:spPr/>
    </dgm:pt>
  </dgm:ptLst>
  <dgm:cxnLst>
    <dgm:cxn modelId="{B52A8E00-7F3A-436D-AC16-34077284945E}" type="presOf" srcId="{A570905C-76A7-4A8D-B227-BEDF98C0221B}" destId="{AF447622-4203-4C67-B4B5-12EB28E454E4}" srcOrd="0" destOrd="0" presId="urn:microsoft.com/office/officeart/2005/8/layout/hierarchy1"/>
    <dgm:cxn modelId="{2C536F42-92E8-4423-BEC7-B9E2486AA194}" type="presOf" srcId="{81E6708A-0676-4789-B8EB-7CAA8A6ABD05}" destId="{5E1E44C3-7BCE-4F00-B5F5-3693B0EB73D6}" srcOrd="0" destOrd="0" presId="urn:microsoft.com/office/officeart/2005/8/layout/hierarchy1"/>
    <dgm:cxn modelId="{7368229E-14C3-44CE-B6B5-C23E8B933912}" type="presOf" srcId="{90E4BACA-2268-4C4D-A63C-4A41463A4716}" destId="{DDFC8C7F-2EEC-4019-987D-51137CB9A580}" srcOrd="0" destOrd="0" presId="urn:microsoft.com/office/officeart/2005/8/layout/hierarchy1"/>
    <dgm:cxn modelId="{898B128F-4DA8-4D31-B134-22320CB218BC}" srcId="{AC931C2F-A509-472F-8808-B8F172E5B122}" destId="{16FF98B8-C830-4B63-98BB-A834FCB39123}" srcOrd="1" destOrd="0" parTransId="{8C765138-9B95-426E-89D7-7AB3A00C9934}" sibTransId="{2B8EE77D-8A4D-4848-8A30-6F3B5877D069}"/>
    <dgm:cxn modelId="{9DD58178-442C-4F0C-A8B2-CB8AE9095A25}" type="presOf" srcId="{8C765138-9B95-426E-89D7-7AB3A00C9934}" destId="{92555084-82EF-4413-8C6B-BE9DC0DC2490}" srcOrd="0" destOrd="0" presId="urn:microsoft.com/office/officeart/2005/8/layout/hierarchy1"/>
    <dgm:cxn modelId="{80367A87-6E95-44C8-BEBD-096D0E7D7851}" type="presOf" srcId="{16FF98B8-C830-4B63-98BB-A834FCB39123}" destId="{153EE72C-F2B6-422D-88B0-EF9A281D0693}" srcOrd="0" destOrd="0" presId="urn:microsoft.com/office/officeart/2005/8/layout/hierarchy1"/>
    <dgm:cxn modelId="{F817C447-B497-440D-86F3-4C2A77399675}" type="presOf" srcId="{3457803D-ABD4-4E27-8326-72159BB151DF}" destId="{D5E74C3E-3BD8-492F-975C-F1A0E92C197C}" srcOrd="0" destOrd="0" presId="urn:microsoft.com/office/officeart/2005/8/layout/hierarchy1"/>
    <dgm:cxn modelId="{F3611C16-3912-46C6-8E86-C77E7C86446A}" srcId="{AC931C2F-A509-472F-8808-B8F172E5B122}" destId="{6FA71098-B065-4002-A60D-E6CC41A14960}" srcOrd="0" destOrd="0" parTransId="{A570905C-76A7-4A8D-B227-BEDF98C0221B}" sibTransId="{19799A72-6452-4FD0-B694-5213C7EB6518}"/>
    <dgm:cxn modelId="{D5CE2716-5E49-44AC-BB0B-87F30E986C9D}" srcId="{0576F860-7015-4315-88D2-803A29C47148}" destId="{5A7E7A05-B4CD-4FCA-AC01-F25F0DEA7F4C}" srcOrd="0" destOrd="0" parTransId="{3457803D-ABD4-4E27-8326-72159BB151DF}" sibTransId="{AE6DDFCB-0A37-4602-ACA0-0FBC7CE2654F}"/>
    <dgm:cxn modelId="{7EA6886B-C5B3-40D5-A421-B7691760CD80}" srcId="{610EA1B6-E7A7-45ED-9852-873C93655365}" destId="{AC931C2F-A509-472F-8808-B8F172E5B122}" srcOrd="0" destOrd="0" parTransId="{102A17C8-8ECE-4968-A740-B11F9CDCD4D5}" sibTransId="{42B4D4FB-A7D3-4A53-B8A8-E93E5BEA2252}"/>
    <dgm:cxn modelId="{2A1CF7C0-EAF3-4638-B908-108991DD5F9E}" srcId="{AC931C2F-A509-472F-8808-B8F172E5B122}" destId="{81E6708A-0676-4789-B8EB-7CAA8A6ABD05}" srcOrd="2" destOrd="0" parTransId="{E6A3E6CA-D15E-4DD9-87FE-BAFB7F5AAE80}" sibTransId="{1292E8BF-EE94-4C21-BC7E-6AD7252F8587}"/>
    <dgm:cxn modelId="{2D44AD51-0447-4098-90F0-8D270616C9B0}" type="presOf" srcId="{AC931C2F-A509-472F-8808-B8F172E5B122}" destId="{977ACC9D-F900-4123-8007-CBB313627B47}" srcOrd="0" destOrd="0" presId="urn:microsoft.com/office/officeart/2005/8/layout/hierarchy1"/>
    <dgm:cxn modelId="{69927A27-DA7B-40B8-A5B7-D58C0E68B77C}" type="presOf" srcId="{5A7E7A05-B4CD-4FCA-AC01-F25F0DEA7F4C}" destId="{4FAA808B-11F6-4A45-BAB5-D5940CA41DD6}" srcOrd="0" destOrd="0" presId="urn:microsoft.com/office/officeart/2005/8/layout/hierarchy1"/>
    <dgm:cxn modelId="{8806768C-634D-489C-A09E-599CA8C67570}" type="presOf" srcId="{610EA1B6-E7A7-45ED-9852-873C93655365}" destId="{BF623765-3A40-4F69-B785-6227ABC8DFBC}" srcOrd="0" destOrd="0" presId="urn:microsoft.com/office/officeart/2005/8/layout/hierarchy1"/>
    <dgm:cxn modelId="{BFFE0A17-090D-4E9B-B500-2DE1465A5B0D}" type="presOf" srcId="{F2270619-EED1-407B-9523-D2C7949785D4}" destId="{F4F2C0BC-771A-40F3-82DB-3834BCD8C2E6}" srcOrd="0" destOrd="0" presId="urn:microsoft.com/office/officeart/2005/8/layout/hierarchy1"/>
    <dgm:cxn modelId="{FA6FD20C-8207-41CB-937E-8DD437631EB6}" type="presOf" srcId="{0576F860-7015-4315-88D2-803A29C47148}" destId="{291A6DE7-099D-486C-9F0B-D77B144AC7CE}" srcOrd="0" destOrd="0" presId="urn:microsoft.com/office/officeart/2005/8/layout/hierarchy1"/>
    <dgm:cxn modelId="{74B9EA28-79F9-42C1-AAD8-C0FFAED5E55B}" srcId="{6FA71098-B065-4002-A60D-E6CC41A14960}" destId="{90E4BACA-2268-4C4D-A63C-4A41463A4716}" srcOrd="0" destOrd="0" parTransId="{F2270619-EED1-407B-9523-D2C7949785D4}" sibTransId="{4A8EE1E1-4D71-451E-911F-D276B7ED29BF}"/>
    <dgm:cxn modelId="{18465CE9-F9B2-40DE-8B4B-81702746EEF2}" type="presOf" srcId="{E6A3E6CA-D15E-4DD9-87FE-BAFB7F5AAE80}" destId="{C6AE1341-98D4-43B0-9A82-7FAD8A6C71F3}" srcOrd="0" destOrd="0" presId="urn:microsoft.com/office/officeart/2005/8/layout/hierarchy1"/>
    <dgm:cxn modelId="{C0FE7776-AF79-416E-B3D7-4F7A73B1E0C1}" type="presOf" srcId="{6FA71098-B065-4002-A60D-E6CC41A14960}" destId="{CCAE252C-244A-4D29-9EC9-45D0C38D6EB3}" srcOrd="0" destOrd="0" presId="urn:microsoft.com/office/officeart/2005/8/layout/hierarchy1"/>
    <dgm:cxn modelId="{A6C84C52-5312-4373-9EF4-35916899A157}" srcId="{610EA1B6-E7A7-45ED-9852-873C93655365}" destId="{0576F860-7015-4315-88D2-803A29C47148}" srcOrd="1" destOrd="0" parTransId="{EA6D6DE1-43C7-49EE-A831-90F075B90DAD}" sibTransId="{D1A047E0-D05A-4E6C-AB2D-22ED5DD0384C}"/>
    <dgm:cxn modelId="{5F9DD805-91B8-451C-AB30-0A2B2630DD1C}" type="presParOf" srcId="{BF623765-3A40-4F69-B785-6227ABC8DFBC}" destId="{F891066E-B7BB-40C3-B803-3102627B6396}" srcOrd="0" destOrd="0" presId="urn:microsoft.com/office/officeart/2005/8/layout/hierarchy1"/>
    <dgm:cxn modelId="{92D767B8-4F0E-41FD-A3E7-2A781B5C289C}" type="presParOf" srcId="{F891066E-B7BB-40C3-B803-3102627B6396}" destId="{F44ADA9E-549D-41E5-A033-01D382D4DBDE}" srcOrd="0" destOrd="0" presId="urn:microsoft.com/office/officeart/2005/8/layout/hierarchy1"/>
    <dgm:cxn modelId="{7AF84D05-4AFB-47D7-AA30-B495CEC84AE0}" type="presParOf" srcId="{F44ADA9E-549D-41E5-A033-01D382D4DBDE}" destId="{D1D52A98-E14E-4A1F-A914-63D82E7E405D}" srcOrd="0" destOrd="0" presId="urn:microsoft.com/office/officeart/2005/8/layout/hierarchy1"/>
    <dgm:cxn modelId="{E1A1ABF7-C4E5-44C6-9676-827B946E5162}" type="presParOf" srcId="{F44ADA9E-549D-41E5-A033-01D382D4DBDE}" destId="{977ACC9D-F900-4123-8007-CBB313627B47}" srcOrd="1" destOrd="0" presId="urn:microsoft.com/office/officeart/2005/8/layout/hierarchy1"/>
    <dgm:cxn modelId="{53E5808B-93FC-4278-AAAD-25569FACF3EB}" type="presParOf" srcId="{F891066E-B7BB-40C3-B803-3102627B6396}" destId="{9425CC6C-1AAA-47A9-AAB1-23196C640688}" srcOrd="1" destOrd="0" presId="urn:microsoft.com/office/officeart/2005/8/layout/hierarchy1"/>
    <dgm:cxn modelId="{8C582E58-109E-4A34-AC17-8CD16520F36D}" type="presParOf" srcId="{9425CC6C-1AAA-47A9-AAB1-23196C640688}" destId="{AF447622-4203-4C67-B4B5-12EB28E454E4}" srcOrd="0" destOrd="0" presId="urn:microsoft.com/office/officeart/2005/8/layout/hierarchy1"/>
    <dgm:cxn modelId="{C4442C28-AE93-47C8-97D5-8CF330C9E384}" type="presParOf" srcId="{9425CC6C-1AAA-47A9-AAB1-23196C640688}" destId="{4A34C0AA-2A0E-4482-B1DC-EEC183DEACA5}" srcOrd="1" destOrd="0" presId="urn:microsoft.com/office/officeart/2005/8/layout/hierarchy1"/>
    <dgm:cxn modelId="{4FFB491E-4AF5-4BF8-AB69-EB1D25CABF30}" type="presParOf" srcId="{4A34C0AA-2A0E-4482-B1DC-EEC183DEACA5}" destId="{D65B0EF4-9A43-47E9-9CDF-EB4138F74371}" srcOrd="0" destOrd="0" presId="urn:microsoft.com/office/officeart/2005/8/layout/hierarchy1"/>
    <dgm:cxn modelId="{C52CACE3-8616-4D51-91D9-A1A68FDE0D99}" type="presParOf" srcId="{D65B0EF4-9A43-47E9-9CDF-EB4138F74371}" destId="{277924C6-A762-422E-89AF-8CAEEADCB840}" srcOrd="0" destOrd="0" presId="urn:microsoft.com/office/officeart/2005/8/layout/hierarchy1"/>
    <dgm:cxn modelId="{9DA3EB55-D0D4-43C7-8619-73247C25BF47}" type="presParOf" srcId="{D65B0EF4-9A43-47E9-9CDF-EB4138F74371}" destId="{CCAE252C-244A-4D29-9EC9-45D0C38D6EB3}" srcOrd="1" destOrd="0" presId="urn:microsoft.com/office/officeart/2005/8/layout/hierarchy1"/>
    <dgm:cxn modelId="{CA53B88F-EA29-4D88-B744-5C4A033FF627}" type="presParOf" srcId="{4A34C0AA-2A0E-4482-B1DC-EEC183DEACA5}" destId="{C58705CC-2C9F-4E7E-B612-4F40F0C42ABB}" srcOrd="1" destOrd="0" presId="urn:microsoft.com/office/officeart/2005/8/layout/hierarchy1"/>
    <dgm:cxn modelId="{E5EF1214-5B59-43B2-A175-420985FEEF91}" type="presParOf" srcId="{C58705CC-2C9F-4E7E-B612-4F40F0C42ABB}" destId="{F4F2C0BC-771A-40F3-82DB-3834BCD8C2E6}" srcOrd="0" destOrd="0" presId="urn:microsoft.com/office/officeart/2005/8/layout/hierarchy1"/>
    <dgm:cxn modelId="{19A1495B-545D-4587-B07F-BDB81026BB83}" type="presParOf" srcId="{C58705CC-2C9F-4E7E-B612-4F40F0C42ABB}" destId="{53BC1942-B268-4A09-A1D1-C9ACB893C332}" srcOrd="1" destOrd="0" presId="urn:microsoft.com/office/officeart/2005/8/layout/hierarchy1"/>
    <dgm:cxn modelId="{E4E52454-0165-4D2D-8C3E-02AD5EF5B670}" type="presParOf" srcId="{53BC1942-B268-4A09-A1D1-C9ACB893C332}" destId="{6159318A-673F-4D6F-8FDD-1A0595022174}" srcOrd="0" destOrd="0" presId="urn:microsoft.com/office/officeart/2005/8/layout/hierarchy1"/>
    <dgm:cxn modelId="{86AADAE6-7C9C-4CEC-A12F-191B011DB2CB}" type="presParOf" srcId="{6159318A-673F-4D6F-8FDD-1A0595022174}" destId="{00A955A4-6C3F-407F-8BAD-960D148CA5C2}" srcOrd="0" destOrd="0" presId="urn:microsoft.com/office/officeart/2005/8/layout/hierarchy1"/>
    <dgm:cxn modelId="{C0ED1A24-53ED-4213-BF22-7BD0AFC9D6A9}" type="presParOf" srcId="{6159318A-673F-4D6F-8FDD-1A0595022174}" destId="{DDFC8C7F-2EEC-4019-987D-51137CB9A580}" srcOrd="1" destOrd="0" presId="urn:microsoft.com/office/officeart/2005/8/layout/hierarchy1"/>
    <dgm:cxn modelId="{9EB48291-B435-4BE2-A041-F55E6BF49CA0}" type="presParOf" srcId="{53BC1942-B268-4A09-A1D1-C9ACB893C332}" destId="{405BEAEB-9357-4C09-A1DE-F16D83607AEF}" srcOrd="1" destOrd="0" presId="urn:microsoft.com/office/officeart/2005/8/layout/hierarchy1"/>
    <dgm:cxn modelId="{B8763DC4-663C-4E71-A080-5D5A160F9B38}" type="presParOf" srcId="{9425CC6C-1AAA-47A9-AAB1-23196C640688}" destId="{92555084-82EF-4413-8C6B-BE9DC0DC2490}" srcOrd="2" destOrd="0" presId="urn:microsoft.com/office/officeart/2005/8/layout/hierarchy1"/>
    <dgm:cxn modelId="{90A83902-8BE1-4BFB-BB3B-8530AC1C15F7}" type="presParOf" srcId="{9425CC6C-1AAA-47A9-AAB1-23196C640688}" destId="{0FCF2963-A6AF-48CE-9187-48A51FF6ECE7}" srcOrd="3" destOrd="0" presId="urn:microsoft.com/office/officeart/2005/8/layout/hierarchy1"/>
    <dgm:cxn modelId="{7CDB5654-E1AE-4EF5-8970-44625674A1B9}" type="presParOf" srcId="{0FCF2963-A6AF-48CE-9187-48A51FF6ECE7}" destId="{6BDAA72E-E93C-41A6-9EB9-1EAC7D9974A3}" srcOrd="0" destOrd="0" presId="urn:microsoft.com/office/officeart/2005/8/layout/hierarchy1"/>
    <dgm:cxn modelId="{443F2B35-ECF8-4176-A8CE-36F90C280F5F}" type="presParOf" srcId="{6BDAA72E-E93C-41A6-9EB9-1EAC7D9974A3}" destId="{5863BBCB-2F79-4190-8D6E-5E16AADF366B}" srcOrd="0" destOrd="0" presId="urn:microsoft.com/office/officeart/2005/8/layout/hierarchy1"/>
    <dgm:cxn modelId="{C7537A07-44DC-4B7E-A505-B08DB0A0A703}" type="presParOf" srcId="{6BDAA72E-E93C-41A6-9EB9-1EAC7D9974A3}" destId="{153EE72C-F2B6-422D-88B0-EF9A281D0693}" srcOrd="1" destOrd="0" presId="urn:microsoft.com/office/officeart/2005/8/layout/hierarchy1"/>
    <dgm:cxn modelId="{17F3FCED-3919-4E4F-9A70-4B9566E6E8F3}" type="presParOf" srcId="{0FCF2963-A6AF-48CE-9187-48A51FF6ECE7}" destId="{48D2F8EB-5245-48D4-908E-78029DC7C724}" srcOrd="1" destOrd="0" presId="urn:microsoft.com/office/officeart/2005/8/layout/hierarchy1"/>
    <dgm:cxn modelId="{B7B9A19A-4927-487E-B1B9-459817E5305F}" type="presParOf" srcId="{9425CC6C-1AAA-47A9-AAB1-23196C640688}" destId="{C6AE1341-98D4-43B0-9A82-7FAD8A6C71F3}" srcOrd="4" destOrd="0" presId="urn:microsoft.com/office/officeart/2005/8/layout/hierarchy1"/>
    <dgm:cxn modelId="{2EA4BF9C-0ABC-4B90-8225-E84B5291510D}" type="presParOf" srcId="{9425CC6C-1AAA-47A9-AAB1-23196C640688}" destId="{320527AE-4E94-4A5F-914A-B843A3A93A54}" srcOrd="5" destOrd="0" presId="urn:microsoft.com/office/officeart/2005/8/layout/hierarchy1"/>
    <dgm:cxn modelId="{26301F4F-0C88-4D91-AB66-E8C503F78317}" type="presParOf" srcId="{320527AE-4E94-4A5F-914A-B843A3A93A54}" destId="{51D69000-B027-4600-8A7C-57B368AA3344}" srcOrd="0" destOrd="0" presId="urn:microsoft.com/office/officeart/2005/8/layout/hierarchy1"/>
    <dgm:cxn modelId="{A1BE6917-E0DF-4B9A-B930-BAE1B9F04B44}" type="presParOf" srcId="{51D69000-B027-4600-8A7C-57B368AA3344}" destId="{1C0A5339-EB3A-4A1C-B5CB-D888F6B1D76E}" srcOrd="0" destOrd="0" presId="urn:microsoft.com/office/officeart/2005/8/layout/hierarchy1"/>
    <dgm:cxn modelId="{EF5746E4-B3FF-4B9C-982A-0D024E0646FA}" type="presParOf" srcId="{51D69000-B027-4600-8A7C-57B368AA3344}" destId="{5E1E44C3-7BCE-4F00-B5F5-3693B0EB73D6}" srcOrd="1" destOrd="0" presId="urn:microsoft.com/office/officeart/2005/8/layout/hierarchy1"/>
    <dgm:cxn modelId="{4C184BF8-7C01-4B7B-A967-3A026E8F4477}" type="presParOf" srcId="{320527AE-4E94-4A5F-914A-B843A3A93A54}" destId="{A7800E96-D460-4FA6-A979-FDC0DF685656}" srcOrd="1" destOrd="0" presId="urn:microsoft.com/office/officeart/2005/8/layout/hierarchy1"/>
    <dgm:cxn modelId="{D1CBF68C-8D46-4AFB-9E4C-31410C9A7FF4}" type="presParOf" srcId="{BF623765-3A40-4F69-B785-6227ABC8DFBC}" destId="{BFC0DA78-C849-4D0F-BAF2-F58B07F5A501}" srcOrd="1" destOrd="0" presId="urn:microsoft.com/office/officeart/2005/8/layout/hierarchy1"/>
    <dgm:cxn modelId="{238A7CF8-7791-41CA-8647-AD3CE22FA9E2}" type="presParOf" srcId="{BFC0DA78-C849-4D0F-BAF2-F58B07F5A501}" destId="{8A71CD3C-2B4E-4EB8-BF19-FCF8F9416FAA}" srcOrd="0" destOrd="0" presId="urn:microsoft.com/office/officeart/2005/8/layout/hierarchy1"/>
    <dgm:cxn modelId="{E4321C6A-1A3C-4083-9E7C-204E1C56BF39}" type="presParOf" srcId="{8A71CD3C-2B4E-4EB8-BF19-FCF8F9416FAA}" destId="{5ECCA37A-5055-4A91-933B-75BCE9DA4037}" srcOrd="0" destOrd="0" presId="urn:microsoft.com/office/officeart/2005/8/layout/hierarchy1"/>
    <dgm:cxn modelId="{03A78A99-7333-45E4-AC62-C6D2731AA177}" type="presParOf" srcId="{8A71CD3C-2B4E-4EB8-BF19-FCF8F9416FAA}" destId="{291A6DE7-099D-486C-9F0B-D77B144AC7CE}" srcOrd="1" destOrd="0" presId="urn:microsoft.com/office/officeart/2005/8/layout/hierarchy1"/>
    <dgm:cxn modelId="{425B8307-CF0D-40E7-B6E5-45319EAF1662}" type="presParOf" srcId="{BFC0DA78-C849-4D0F-BAF2-F58B07F5A501}" destId="{1366D2ED-CFA5-4830-93EA-92F8F75BB291}" srcOrd="1" destOrd="0" presId="urn:microsoft.com/office/officeart/2005/8/layout/hierarchy1"/>
    <dgm:cxn modelId="{EDFFBBCA-8FB7-415A-882D-E638F749336F}" type="presParOf" srcId="{1366D2ED-CFA5-4830-93EA-92F8F75BB291}" destId="{D5E74C3E-3BD8-492F-975C-F1A0E92C197C}" srcOrd="0" destOrd="0" presId="urn:microsoft.com/office/officeart/2005/8/layout/hierarchy1"/>
    <dgm:cxn modelId="{C41D4C00-A379-40D4-8C30-68782E427D65}" type="presParOf" srcId="{1366D2ED-CFA5-4830-93EA-92F8F75BB291}" destId="{B813A0FC-20A1-4137-91C5-A2B4C0B211A6}" srcOrd="1" destOrd="0" presId="urn:microsoft.com/office/officeart/2005/8/layout/hierarchy1"/>
    <dgm:cxn modelId="{DDA2F012-0466-4DF8-9399-09CA20DBC4FE}" type="presParOf" srcId="{B813A0FC-20A1-4137-91C5-A2B4C0B211A6}" destId="{4299DE69-EFFC-4471-A19E-0939294FCB88}" srcOrd="0" destOrd="0" presId="urn:microsoft.com/office/officeart/2005/8/layout/hierarchy1"/>
    <dgm:cxn modelId="{700C7FAB-E6D7-48E7-9B0D-CF22C5725B2D}" type="presParOf" srcId="{4299DE69-EFFC-4471-A19E-0939294FCB88}" destId="{F6C6818F-3F9F-4097-A944-FFE919A94CF2}" srcOrd="0" destOrd="0" presId="urn:microsoft.com/office/officeart/2005/8/layout/hierarchy1"/>
    <dgm:cxn modelId="{2BE3623A-41E5-457A-952F-6C72FFC8D7EB}" type="presParOf" srcId="{4299DE69-EFFC-4471-A19E-0939294FCB88}" destId="{4FAA808B-11F6-4A45-BAB5-D5940CA41DD6}" srcOrd="1" destOrd="0" presId="urn:microsoft.com/office/officeart/2005/8/layout/hierarchy1"/>
    <dgm:cxn modelId="{D18FD451-8F13-4F9F-B098-0F7FC2098DF0}" type="presParOf" srcId="{B813A0FC-20A1-4137-91C5-A2B4C0B211A6}" destId="{39CED213-4F3D-4C2A-B286-EA6CA9FDF5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DEA88-7EC9-4DD8-8D48-06045E7805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24C084-5C90-4B8C-B4D7-BA85F33397CD}">
      <dgm:prSet phldrT="[Text]"/>
      <dgm:spPr/>
      <dgm:t>
        <a:bodyPr/>
        <a:lstStyle/>
        <a:p>
          <a:r>
            <a:rPr lang="ru-RU" dirty="0" smtClean="0"/>
            <a:t>1. </a:t>
          </a:r>
          <a:r>
            <a:rPr lang="en-US" dirty="0" smtClean="0"/>
            <a:t>Set (</a:t>
          </a:r>
          <a:r>
            <a:rPr lang="ru-RU" dirty="0" smtClean="0"/>
            <a:t>множество)</a:t>
          </a:r>
          <a:endParaRPr lang="ru-RU" dirty="0"/>
        </a:p>
      </dgm:t>
    </dgm:pt>
    <dgm:pt modelId="{6595E163-A0E3-48ED-A159-35870A95CA60}" type="parTrans" cxnId="{183B38B7-86DE-447F-B96A-4EC17AC9DCFA}">
      <dgm:prSet/>
      <dgm:spPr/>
      <dgm:t>
        <a:bodyPr/>
        <a:lstStyle/>
        <a:p>
          <a:endParaRPr lang="ru-RU"/>
        </a:p>
      </dgm:t>
    </dgm:pt>
    <dgm:pt modelId="{F89D86AB-966C-448D-9799-6EFA51DDC741}" type="sibTrans" cxnId="{183B38B7-86DE-447F-B96A-4EC17AC9DCFA}">
      <dgm:prSet/>
      <dgm:spPr/>
      <dgm:t>
        <a:bodyPr/>
        <a:lstStyle/>
        <a:p>
          <a:endParaRPr lang="ru-RU"/>
        </a:p>
      </dgm:t>
    </dgm:pt>
    <dgm:pt modelId="{75048002-59D2-4C2F-930F-150FD62E7F25}">
      <dgm:prSet phldrT="[Text]"/>
      <dgm:spPr/>
      <dgm:t>
        <a:bodyPr/>
        <a:lstStyle/>
        <a:p>
          <a:r>
            <a:rPr lang="ru-RU" dirty="0" smtClean="0"/>
            <a:t>2. </a:t>
          </a:r>
          <a:r>
            <a:rPr lang="en-US" dirty="0" smtClean="0"/>
            <a:t>List</a:t>
          </a:r>
          <a:r>
            <a:rPr lang="ru-RU" dirty="0" smtClean="0"/>
            <a:t> (Список)</a:t>
          </a:r>
          <a:endParaRPr lang="ru-RU" dirty="0"/>
        </a:p>
      </dgm:t>
    </dgm:pt>
    <dgm:pt modelId="{11D26D05-D8C8-4239-A5DC-83EEE031C0B8}" type="parTrans" cxnId="{8A793408-BFC4-4F28-A0EF-DB3D6E0C1B73}">
      <dgm:prSet/>
      <dgm:spPr/>
      <dgm:t>
        <a:bodyPr/>
        <a:lstStyle/>
        <a:p>
          <a:endParaRPr lang="ru-RU"/>
        </a:p>
      </dgm:t>
    </dgm:pt>
    <dgm:pt modelId="{FB13038B-F558-4235-98C5-1C145625361A}" type="sibTrans" cxnId="{8A793408-BFC4-4F28-A0EF-DB3D6E0C1B73}">
      <dgm:prSet/>
      <dgm:spPr/>
      <dgm:t>
        <a:bodyPr/>
        <a:lstStyle/>
        <a:p>
          <a:endParaRPr lang="ru-RU"/>
        </a:p>
      </dgm:t>
    </dgm:pt>
    <dgm:pt modelId="{D950322B-757F-4438-BF26-31040BD18D8A}">
      <dgm:prSet phldrT="[Text]"/>
      <dgm:spPr/>
      <dgm:t>
        <a:bodyPr/>
        <a:lstStyle/>
        <a:p>
          <a:r>
            <a:rPr lang="ru-RU" dirty="0" smtClean="0"/>
            <a:t>3. </a:t>
          </a:r>
          <a:r>
            <a:rPr lang="en-US" dirty="0" smtClean="0"/>
            <a:t>Map</a:t>
          </a:r>
          <a:r>
            <a:rPr lang="ru-RU" dirty="0" smtClean="0"/>
            <a:t> (Карта)</a:t>
          </a:r>
          <a:endParaRPr lang="ru-RU" dirty="0"/>
        </a:p>
      </dgm:t>
    </dgm:pt>
    <dgm:pt modelId="{7E7D8725-5752-4C17-AD75-74650F019349}" type="parTrans" cxnId="{EC05C815-7519-44B8-8B24-E91A0C651A21}">
      <dgm:prSet/>
      <dgm:spPr/>
      <dgm:t>
        <a:bodyPr/>
        <a:lstStyle/>
        <a:p>
          <a:endParaRPr lang="ru-RU"/>
        </a:p>
      </dgm:t>
    </dgm:pt>
    <dgm:pt modelId="{449CF263-9D7D-4796-91DF-F7465DE1C16B}" type="sibTrans" cxnId="{EC05C815-7519-44B8-8B24-E91A0C651A21}">
      <dgm:prSet/>
      <dgm:spPr/>
      <dgm:t>
        <a:bodyPr/>
        <a:lstStyle/>
        <a:p>
          <a:endParaRPr lang="ru-RU"/>
        </a:p>
      </dgm:t>
    </dgm:pt>
    <dgm:pt modelId="{DCAE5366-BF95-4C99-A5E1-26BA7093C229}">
      <dgm:prSet phldrT="[Text]"/>
      <dgm:spPr/>
      <dgm:t>
        <a:bodyPr/>
        <a:lstStyle/>
        <a:p>
          <a:r>
            <a:rPr lang="ru-RU" dirty="0" smtClean="0"/>
            <a:t>4. </a:t>
          </a:r>
          <a:r>
            <a:rPr lang="en-US" dirty="0" smtClean="0"/>
            <a:t>Queue (</a:t>
          </a:r>
          <a:r>
            <a:rPr lang="ru-RU" dirty="0" smtClean="0"/>
            <a:t>Очередь)</a:t>
          </a:r>
          <a:endParaRPr lang="ru-RU" dirty="0"/>
        </a:p>
      </dgm:t>
    </dgm:pt>
    <dgm:pt modelId="{B569AB3F-FF11-43F3-B635-7BE808D7960F}" type="parTrans" cxnId="{C77AE910-770D-4DFB-9538-E4A664913758}">
      <dgm:prSet/>
      <dgm:spPr/>
      <dgm:t>
        <a:bodyPr/>
        <a:lstStyle/>
        <a:p>
          <a:endParaRPr lang="ru-RU"/>
        </a:p>
      </dgm:t>
    </dgm:pt>
    <dgm:pt modelId="{F2C6F269-9384-416A-A402-8D0110CC828A}" type="sibTrans" cxnId="{C77AE910-770D-4DFB-9538-E4A664913758}">
      <dgm:prSet/>
      <dgm:spPr/>
      <dgm:t>
        <a:bodyPr/>
        <a:lstStyle/>
        <a:p>
          <a:endParaRPr lang="ru-RU"/>
        </a:p>
      </dgm:t>
    </dgm:pt>
    <dgm:pt modelId="{628889D9-48E1-4074-A3AB-9A42121EEFDC}" type="pres">
      <dgm:prSet presAssocID="{F25DEA88-7EC9-4DD8-8D48-06045E7805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BD4E701-4315-4FDD-AC22-E1DF256F231E}" type="pres">
      <dgm:prSet presAssocID="{4424C084-5C90-4B8C-B4D7-BA85F33397C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8DA3D9-75CB-4312-83E7-B48BCE348B33}" type="pres">
      <dgm:prSet presAssocID="{F89D86AB-966C-448D-9799-6EFA51DDC741}" presName="spacer" presStyleCnt="0"/>
      <dgm:spPr/>
    </dgm:pt>
    <dgm:pt modelId="{DEB3F7CD-CDEE-4CD3-B255-196DE0B62345}" type="pres">
      <dgm:prSet presAssocID="{75048002-59D2-4C2F-930F-150FD62E7F2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2C46C0-6440-42DF-A3D4-7EB3ED1DD204}" type="pres">
      <dgm:prSet presAssocID="{FB13038B-F558-4235-98C5-1C145625361A}" presName="spacer" presStyleCnt="0"/>
      <dgm:spPr/>
    </dgm:pt>
    <dgm:pt modelId="{19D09CC3-2F3A-4AFD-B307-AE084F9BBD68}" type="pres">
      <dgm:prSet presAssocID="{D950322B-757F-4438-BF26-31040BD18D8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2CBEFD-044A-4DD1-9623-24FD8B829369}" type="pres">
      <dgm:prSet presAssocID="{449CF263-9D7D-4796-91DF-F7465DE1C16B}" presName="spacer" presStyleCnt="0"/>
      <dgm:spPr/>
    </dgm:pt>
    <dgm:pt modelId="{8708A416-465A-4757-936D-F938BDB5BE4E}" type="pres">
      <dgm:prSet presAssocID="{DCAE5366-BF95-4C99-A5E1-26BA7093C22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97F2A3E-570B-41D7-9FBD-64373005B49B}" type="presOf" srcId="{D950322B-757F-4438-BF26-31040BD18D8A}" destId="{19D09CC3-2F3A-4AFD-B307-AE084F9BBD68}" srcOrd="0" destOrd="0" presId="urn:microsoft.com/office/officeart/2005/8/layout/vList2"/>
    <dgm:cxn modelId="{183B38B7-86DE-447F-B96A-4EC17AC9DCFA}" srcId="{F25DEA88-7EC9-4DD8-8D48-06045E78057D}" destId="{4424C084-5C90-4B8C-B4D7-BA85F33397CD}" srcOrd="0" destOrd="0" parTransId="{6595E163-A0E3-48ED-A159-35870A95CA60}" sibTransId="{F89D86AB-966C-448D-9799-6EFA51DDC741}"/>
    <dgm:cxn modelId="{D1293589-C61F-41C6-A025-3BCA8423B82D}" type="presOf" srcId="{75048002-59D2-4C2F-930F-150FD62E7F25}" destId="{DEB3F7CD-CDEE-4CD3-B255-196DE0B62345}" srcOrd="0" destOrd="0" presId="urn:microsoft.com/office/officeart/2005/8/layout/vList2"/>
    <dgm:cxn modelId="{09142B94-C316-4E28-BB3E-0102AF0AB0BF}" type="presOf" srcId="{F25DEA88-7EC9-4DD8-8D48-06045E78057D}" destId="{628889D9-48E1-4074-A3AB-9A42121EEFDC}" srcOrd="0" destOrd="0" presId="urn:microsoft.com/office/officeart/2005/8/layout/vList2"/>
    <dgm:cxn modelId="{EC05C815-7519-44B8-8B24-E91A0C651A21}" srcId="{F25DEA88-7EC9-4DD8-8D48-06045E78057D}" destId="{D950322B-757F-4438-BF26-31040BD18D8A}" srcOrd="2" destOrd="0" parTransId="{7E7D8725-5752-4C17-AD75-74650F019349}" sibTransId="{449CF263-9D7D-4796-91DF-F7465DE1C16B}"/>
    <dgm:cxn modelId="{8A793408-BFC4-4F28-A0EF-DB3D6E0C1B73}" srcId="{F25DEA88-7EC9-4DD8-8D48-06045E78057D}" destId="{75048002-59D2-4C2F-930F-150FD62E7F25}" srcOrd="1" destOrd="0" parTransId="{11D26D05-D8C8-4239-A5DC-83EEE031C0B8}" sibTransId="{FB13038B-F558-4235-98C5-1C145625361A}"/>
    <dgm:cxn modelId="{C77AE910-770D-4DFB-9538-E4A664913758}" srcId="{F25DEA88-7EC9-4DD8-8D48-06045E78057D}" destId="{DCAE5366-BF95-4C99-A5E1-26BA7093C229}" srcOrd="3" destOrd="0" parTransId="{B569AB3F-FF11-43F3-B635-7BE808D7960F}" sibTransId="{F2C6F269-9384-416A-A402-8D0110CC828A}"/>
    <dgm:cxn modelId="{9F91750D-0E1E-4B06-B068-FBCB9FC9D0B1}" type="presOf" srcId="{DCAE5366-BF95-4C99-A5E1-26BA7093C229}" destId="{8708A416-465A-4757-936D-F938BDB5BE4E}" srcOrd="0" destOrd="0" presId="urn:microsoft.com/office/officeart/2005/8/layout/vList2"/>
    <dgm:cxn modelId="{5471574C-A738-4454-A12B-685FDB8AF230}" type="presOf" srcId="{4424C084-5C90-4B8C-B4D7-BA85F33397CD}" destId="{DBD4E701-4315-4FDD-AC22-E1DF256F231E}" srcOrd="0" destOrd="0" presId="urn:microsoft.com/office/officeart/2005/8/layout/vList2"/>
    <dgm:cxn modelId="{04663128-8AC8-4562-8655-056E173022E6}" type="presParOf" srcId="{628889D9-48E1-4074-A3AB-9A42121EEFDC}" destId="{DBD4E701-4315-4FDD-AC22-E1DF256F231E}" srcOrd="0" destOrd="0" presId="urn:microsoft.com/office/officeart/2005/8/layout/vList2"/>
    <dgm:cxn modelId="{15D47815-F8A8-473F-8D50-C79AA7C01AB5}" type="presParOf" srcId="{628889D9-48E1-4074-A3AB-9A42121EEFDC}" destId="{B98DA3D9-75CB-4312-83E7-B48BCE348B33}" srcOrd="1" destOrd="0" presId="urn:microsoft.com/office/officeart/2005/8/layout/vList2"/>
    <dgm:cxn modelId="{1441D6F9-2105-47C0-89AA-C5AA0B043530}" type="presParOf" srcId="{628889D9-48E1-4074-A3AB-9A42121EEFDC}" destId="{DEB3F7CD-CDEE-4CD3-B255-196DE0B62345}" srcOrd="2" destOrd="0" presId="urn:microsoft.com/office/officeart/2005/8/layout/vList2"/>
    <dgm:cxn modelId="{F6AF037B-31BE-43CD-96A3-3729B08B9A47}" type="presParOf" srcId="{628889D9-48E1-4074-A3AB-9A42121EEFDC}" destId="{D52C46C0-6440-42DF-A3D4-7EB3ED1DD204}" srcOrd="3" destOrd="0" presId="urn:microsoft.com/office/officeart/2005/8/layout/vList2"/>
    <dgm:cxn modelId="{0B857519-A903-411E-ACDF-81CD8CE0D1C9}" type="presParOf" srcId="{628889D9-48E1-4074-A3AB-9A42121EEFDC}" destId="{19D09CC3-2F3A-4AFD-B307-AE084F9BBD68}" srcOrd="4" destOrd="0" presId="urn:microsoft.com/office/officeart/2005/8/layout/vList2"/>
    <dgm:cxn modelId="{07114050-97C8-40BE-9B31-87758D4D5931}" type="presParOf" srcId="{628889D9-48E1-4074-A3AB-9A42121EEFDC}" destId="{EA2CBEFD-044A-4DD1-9623-24FD8B829369}" srcOrd="5" destOrd="0" presId="urn:microsoft.com/office/officeart/2005/8/layout/vList2"/>
    <dgm:cxn modelId="{1FD329F3-AEDA-42AE-8D66-0DE05370EA17}" type="presParOf" srcId="{628889D9-48E1-4074-A3AB-9A42121EEFDC}" destId="{8708A416-465A-4757-936D-F938BDB5BE4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76353-700A-497C-A496-5E847C72EA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543287-EE5A-44F4-853A-D88231357C8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a. </a:t>
          </a:r>
          <a:r>
            <a:rPr lang="ru-RU" dirty="0" smtClean="0"/>
            <a:t>Выбрать следующего дежурного из списка учеников класса</a:t>
          </a:r>
          <a:endParaRPr lang="ru-RU" dirty="0"/>
        </a:p>
      </dgm:t>
    </dgm:pt>
    <dgm:pt modelId="{ECDF4DB3-6F7F-4D99-A636-61FE3EDD39C2}" type="parTrans" cxnId="{CEB30A8B-A3EB-48B1-9E66-F215C8547750}">
      <dgm:prSet/>
      <dgm:spPr/>
      <dgm:t>
        <a:bodyPr/>
        <a:lstStyle/>
        <a:p>
          <a:endParaRPr lang="ru-RU"/>
        </a:p>
      </dgm:t>
    </dgm:pt>
    <dgm:pt modelId="{E5C1363F-8884-467B-AA59-A1833B14479F}" type="sibTrans" cxnId="{CEB30A8B-A3EB-48B1-9E66-F215C8547750}">
      <dgm:prSet/>
      <dgm:spPr/>
      <dgm:t>
        <a:bodyPr/>
        <a:lstStyle/>
        <a:p>
          <a:endParaRPr lang="ru-RU"/>
        </a:p>
      </dgm:t>
    </dgm:pt>
    <dgm:pt modelId="{80CE82AB-81C4-4B54-99D2-03A45599225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b. </a:t>
          </a:r>
          <a:r>
            <a:rPr lang="ru-RU" dirty="0" smtClean="0"/>
            <a:t>Найти студента по номеру зачетки</a:t>
          </a:r>
          <a:endParaRPr lang="ru-RU" dirty="0"/>
        </a:p>
      </dgm:t>
    </dgm:pt>
    <dgm:pt modelId="{A6BF3058-19A0-4C01-B7A7-6643DAA36F92}" type="parTrans" cxnId="{83B577FA-DEB2-46A9-9C31-66C893EDBAF7}">
      <dgm:prSet/>
      <dgm:spPr/>
      <dgm:t>
        <a:bodyPr/>
        <a:lstStyle/>
        <a:p>
          <a:endParaRPr lang="ru-RU"/>
        </a:p>
      </dgm:t>
    </dgm:pt>
    <dgm:pt modelId="{DDC1D793-B44E-4B41-9019-E5D558D7B75F}" type="sibTrans" cxnId="{83B577FA-DEB2-46A9-9C31-66C893EDBAF7}">
      <dgm:prSet/>
      <dgm:spPr/>
      <dgm:t>
        <a:bodyPr/>
        <a:lstStyle/>
        <a:p>
          <a:endParaRPr lang="ru-RU"/>
        </a:p>
      </dgm:t>
    </dgm:pt>
    <dgm:pt modelId="{E5C36642-E4FD-4E77-9932-65E88687BED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c. </a:t>
          </a:r>
          <a:r>
            <a:rPr lang="ru-RU" dirty="0" smtClean="0"/>
            <a:t>Добавить товар в корзину интернет-магазина</a:t>
          </a:r>
          <a:endParaRPr lang="ru-RU" dirty="0"/>
        </a:p>
      </dgm:t>
    </dgm:pt>
    <dgm:pt modelId="{A28FA6B6-2A43-4DE0-ABD7-509B369CA838}" type="parTrans" cxnId="{7B83F844-BBA3-4D51-A9D3-1A511E10C4A9}">
      <dgm:prSet/>
      <dgm:spPr/>
      <dgm:t>
        <a:bodyPr/>
        <a:lstStyle/>
        <a:p>
          <a:endParaRPr lang="ru-RU"/>
        </a:p>
      </dgm:t>
    </dgm:pt>
    <dgm:pt modelId="{A6EF56DC-A137-4019-8064-7E1FACB0921F}" type="sibTrans" cxnId="{7B83F844-BBA3-4D51-A9D3-1A511E10C4A9}">
      <dgm:prSet/>
      <dgm:spPr/>
      <dgm:t>
        <a:bodyPr/>
        <a:lstStyle/>
        <a:p>
          <a:endParaRPr lang="ru-RU"/>
        </a:p>
      </dgm:t>
    </dgm:pt>
    <dgm:pt modelId="{59FDBD6E-8F46-412F-83C2-458F50D30F6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d. </a:t>
          </a:r>
          <a:r>
            <a:rPr lang="ru-RU" dirty="0" smtClean="0"/>
            <a:t>Стопка игральных карт</a:t>
          </a:r>
          <a:endParaRPr lang="ru-RU" dirty="0"/>
        </a:p>
      </dgm:t>
    </dgm:pt>
    <dgm:pt modelId="{77EE9F5A-676B-4325-ACEA-043C8519C7B3}" type="parTrans" cxnId="{48BAADC8-AF82-42AE-A97A-57F838476C29}">
      <dgm:prSet/>
      <dgm:spPr/>
      <dgm:t>
        <a:bodyPr/>
        <a:lstStyle/>
        <a:p>
          <a:endParaRPr lang="ru-RU"/>
        </a:p>
      </dgm:t>
    </dgm:pt>
    <dgm:pt modelId="{FD671996-82A5-4E51-BFCA-9D15172AF345}" type="sibTrans" cxnId="{48BAADC8-AF82-42AE-A97A-57F838476C29}">
      <dgm:prSet/>
      <dgm:spPr/>
      <dgm:t>
        <a:bodyPr/>
        <a:lstStyle/>
        <a:p>
          <a:endParaRPr lang="ru-RU"/>
        </a:p>
      </dgm:t>
    </dgm:pt>
    <dgm:pt modelId="{6E3A410B-A20D-4DC5-B324-3E06331783D9}" type="pres">
      <dgm:prSet presAssocID="{5AC76353-700A-497C-A496-5E847C72EA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497B52A-523D-4BF6-8E00-4AFA141AEA00}" type="pres">
      <dgm:prSet presAssocID="{97543287-EE5A-44F4-853A-D88231357C8A}" presName="parentText" presStyleLbl="node1" presStyleIdx="0" presStyleCnt="4" custScaleX="100000" custScaleY="110000" custLinFactNeighborX="1205" custLinFactNeighborY="-274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1BDE9D-F293-447F-B70D-22F43068E63D}" type="pres">
      <dgm:prSet presAssocID="{E5C1363F-8884-467B-AA59-A1833B14479F}" presName="spacer" presStyleCnt="0"/>
      <dgm:spPr/>
    </dgm:pt>
    <dgm:pt modelId="{25BFA61A-8FE2-4F03-B88A-334072C743CF}" type="pres">
      <dgm:prSet presAssocID="{80CE82AB-81C4-4B54-99D2-03A455992252}" presName="parentText" presStyleLbl="node1" presStyleIdx="1" presStyleCnt="4" custScaleY="103757" custLinFactNeighborY="-306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0E1D3A-47DB-46DE-8286-EE2B598F3F00}" type="pres">
      <dgm:prSet presAssocID="{DDC1D793-B44E-4B41-9019-E5D558D7B75F}" presName="spacer" presStyleCnt="0"/>
      <dgm:spPr/>
    </dgm:pt>
    <dgm:pt modelId="{0B475EFC-D68E-482B-BD17-3F2AEDC4C734}" type="pres">
      <dgm:prSet presAssocID="{E5C36642-E4FD-4E77-9932-65E88687BED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803671-19E1-4B7F-8752-D7ABBF1A0697}" type="pres">
      <dgm:prSet presAssocID="{A6EF56DC-A137-4019-8064-7E1FACB0921F}" presName="spacer" presStyleCnt="0"/>
      <dgm:spPr/>
    </dgm:pt>
    <dgm:pt modelId="{78C9B15F-2B11-4C85-8F61-3A02A036D487}" type="pres">
      <dgm:prSet presAssocID="{59FDBD6E-8F46-412F-83C2-458F50D30F6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8BAADC8-AF82-42AE-A97A-57F838476C29}" srcId="{5AC76353-700A-497C-A496-5E847C72EAF9}" destId="{59FDBD6E-8F46-412F-83C2-458F50D30F69}" srcOrd="3" destOrd="0" parTransId="{77EE9F5A-676B-4325-ACEA-043C8519C7B3}" sibTransId="{FD671996-82A5-4E51-BFCA-9D15172AF345}"/>
    <dgm:cxn modelId="{50EDA063-BA9A-42A4-B3AE-B7A52ECE1B78}" type="presOf" srcId="{5AC76353-700A-497C-A496-5E847C72EAF9}" destId="{6E3A410B-A20D-4DC5-B324-3E06331783D9}" srcOrd="0" destOrd="0" presId="urn:microsoft.com/office/officeart/2005/8/layout/vList2"/>
    <dgm:cxn modelId="{7B83F844-BBA3-4D51-A9D3-1A511E10C4A9}" srcId="{5AC76353-700A-497C-A496-5E847C72EAF9}" destId="{E5C36642-E4FD-4E77-9932-65E88687BED0}" srcOrd="2" destOrd="0" parTransId="{A28FA6B6-2A43-4DE0-ABD7-509B369CA838}" sibTransId="{A6EF56DC-A137-4019-8064-7E1FACB0921F}"/>
    <dgm:cxn modelId="{CEB30A8B-A3EB-48B1-9E66-F215C8547750}" srcId="{5AC76353-700A-497C-A496-5E847C72EAF9}" destId="{97543287-EE5A-44F4-853A-D88231357C8A}" srcOrd="0" destOrd="0" parTransId="{ECDF4DB3-6F7F-4D99-A636-61FE3EDD39C2}" sibTransId="{E5C1363F-8884-467B-AA59-A1833B14479F}"/>
    <dgm:cxn modelId="{46AA5250-6C4B-463D-9473-4856F628B2E5}" type="presOf" srcId="{97543287-EE5A-44F4-853A-D88231357C8A}" destId="{5497B52A-523D-4BF6-8E00-4AFA141AEA00}" srcOrd="0" destOrd="0" presId="urn:microsoft.com/office/officeart/2005/8/layout/vList2"/>
    <dgm:cxn modelId="{83B577FA-DEB2-46A9-9C31-66C893EDBAF7}" srcId="{5AC76353-700A-497C-A496-5E847C72EAF9}" destId="{80CE82AB-81C4-4B54-99D2-03A455992252}" srcOrd="1" destOrd="0" parTransId="{A6BF3058-19A0-4C01-B7A7-6643DAA36F92}" sibTransId="{DDC1D793-B44E-4B41-9019-E5D558D7B75F}"/>
    <dgm:cxn modelId="{AD96B4E6-26B1-42D1-BA4B-589A0EC8C084}" type="presOf" srcId="{E5C36642-E4FD-4E77-9932-65E88687BED0}" destId="{0B475EFC-D68E-482B-BD17-3F2AEDC4C734}" srcOrd="0" destOrd="0" presId="urn:microsoft.com/office/officeart/2005/8/layout/vList2"/>
    <dgm:cxn modelId="{59CFEB62-4B1E-40BD-BA04-9ED38BD7631D}" type="presOf" srcId="{80CE82AB-81C4-4B54-99D2-03A455992252}" destId="{25BFA61A-8FE2-4F03-B88A-334072C743CF}" srcOrd="0" destOrd="0" presId="urn:microsoft.com/office/officeart/2005/8/layout/vList2"/>
    <dgm:cxn modelId="{DE164CA8-1AEC-4B6A-9855-11D8E44A80F4}" type="presOf" srcId="{59FDBD6E-8F46-412F-83C2-458F50D30F69}" destId="{78C9B15F-2B11-4C85-8F61-3A02A036D487}" srcOrd="0" destOrd="0" presId="urn:microsoft.com/office/officeart/2005/8/layout/vList2"/>
    <dgm:cxn modelId="{A4AA45BB-E711-45FE-A8DF-7350B4CF9813}" type="presParOf" srcId="{6E3A410B-A20D-4DC5-B324-3E06331783D9}" destId="{5497B52A-523D-4BF6-8E00-4AFA141AEA00}" srcOrd="0" destOrd="0" presId="urn:microsoft.com/office/officeart/2005/8/layout/vList2"/>
    <dgm:cxn modelId="{E87E0A50-F31F-43B5-9F7D-14B4FDB5D161}" type="presParOf" srcId="{6E3A410B-A20D-4DC5-B324-3E06331783D9}" destId="{C81BDE9D-F293-447F-B70D-22F43068E63D}" srcOrd="1" destOrd="0" presId="urn:microsoft.com/office/officeart/2005/8/layout/vList2"/>
    <dgm:cxn modelId="{5C6513CC-1B20-45DD-B4A1-B22E64E315D9}" type="presParOf" srcId="{6E3A410B-A20D-4DC5-B324-3E06331783D9}" destId="{25BFA61A-8FE2-4F03-B88A-334072C743CF}" srcOrd="2" destOrd="0" presId="urn:microsoft.com/office/officeart/2005/8/layout/vList2"/>
    <dgm:cxn modelId="{E458D093-DCA7-4586-8800-6664646DC08A}" type="presParOf" srcId="{6E3A410B-A20D-4DC5-B324-3E06331783D9}" destId="{A10E1D3A-47DB-46DE-8286-EE2B598F3F00}" srcOrd="3" destOrd="0" presId="urn:microsoft.com/office/officeart/2005/8/layout/vList2"/>
    <dgm:cxn modelId="{039803EB-2AC3-4BEE-BF86-30D27FEA4FE1}" type="presParOf" srcId="{6E3A410B-A20D-4DC5-B324-3E06331783D9}" destId="{0B475EFC-D68E-482B-BD17-3F2AEDC4C734}" srcOrd="4" destOrd="0" presId="urn:microsoft.com/office/officeart/2005/8/layout/vList2"/>
    <dgm:cxn modelId="{03D5C73F-A138-4310-8AC0-C9A170FFB9FF}" type="presParOf" srcId="{6E3A410B-A20D-4DC5-B324-3E06331783D9}" destId="{04803671-19E1-4B7F-8752-D7ABBF1A0697}" srcOrd="5" destOrd="0" presId="urn:microsoft.com/office/officeart/2005/8/layout/vList2"/>
    <dgm:cxn modelId="{9D1B4B63-7666-4378-9F72-D8E01D11828F}" type="presParOf" srcId="{6E3A410B-A20D-4DC5-B324-3E06331783D9}" destId="{78C9B15F-2B11-4C85-8F61-3A02A036D4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0EA1B6-E7A7-45ED-9852-873C9365536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931C2F-A509-472F-8808-B8F172E5B122}">
      <dgm:prSet phldrT="[Text]"/>
      <dgm:spPr/>
      <dgm:t>
        <a:bodyPr/>
        <a:lstStyle/>
        <a:p>
          <a:r>
            <a:rPr lang="en-US" dirty="0" smtClean="0"/>
            <a:t>Collection</a:t>
          </a:r>
          <a:endParaRPr lang="ru-RU" dirty="0"/>
        </a:p>
      </dgm:t>
    </dgm:pt>
    <dgm:pt modelId="{102A17C8-8ECE-4968-A740-B11F9CDCD4D5}" type="parTrans" cxnId="{7EA6886B-C5B3-40D5-A421-B7691760CD80}">
      <dgm:prSet/>
      <dgm:spPr/>
      <dgm:t>
        <a:bodyPr/>
        <a:lstStyle/>
        <a:p>
          <a:endParaRPr lang="ru-RU"/>
        </a:p>
      </dgm:t>
    </dgm:pt>
    <dgm:pt modelId="{42B4D4FB-A7D3-4A53-B8A8-E93E5BEA2252}" type="sibTrans" cxnId="{7EA6886B-C5B3-40D5-A421-B7691760CD80}">
      <dgm:prSet/>
      <dgm:spPr/>
      <dgm:t>
        <a:bodyPr/>
        <a:lstStyle/>
        <a:p>
          <a:endParaRPr lang="ru-RU"/>
        </a:p>
      </dgm:t>
    </dgm:pt>
    <dgm:pt modelId="{6FA71098-B065-4002-A60D-E6CC41A14960}" type="asst">
      <dgm:prSet phldrT="[Text]"/>
      <dgm:spPr/>
      <dgm:t>
        <a:bodyPr/>
        <a:lstStyle/>
        <a:p>
          <a:r>
            <a:rPr lang="en-US" dirty="0" smtClean="0"/>
            <a:t>Set</a:t>
          </a:r>
          <a:endParaRPr lang="ru-RU" dirty="0"/>
        </a:p>
      </dgm:t>
    </dgm:pt>
    <dgm:pt modelId="{A570905C-76A7-4A8D-B227-BEDF98C0221B}" type="parTrans" cxnId="{F3611C16-3912-46C6-8E86-C77E7C86446A}">
      <dgm:prSet/>
      <dgm:spPr/>
      <dgm:t>
        <a:bodyPr/>
        <a:lstStyle/>
        <a:p>
          <a:endParaRPr lang="ru-RU"/>
        </a:p>
      </dgm:t>
    </dgm:pt>
    <dgm:pt modelId="{19799A72-6452-4FD0-B694-5213C7EB6518}" type="sibTrans" cxnId="{F3611C16-3912-46C6-8E86-C77E7C86446A}">
      <dgm:prSet/>
      <dgm:spPr/>
      <dgm:t>
        <a:bodyPr/>
        <a:lstStyle/>
        <a:p>
          <a:endParaRPr lang="ru-RU"/>
        </a:p>
      </dgm:t>
    </dgm:pt>
    <dgm:pt modelId="{81E6708A-0676-4789-B8EB-7CAA8A6ABD05}">
      <dgm:prSet phldrT="[Text]"/>
      <dgm:spPr/>
      <dgm:t>
        <a:bodyPr/>
        <a:lstStyle/>
        <a:p>
          <a:r>
            <a:rPr lang="en-US" dirty="0" smtClean="0"/>
            <a:t>List</a:t>
          </a:r>
          <a:endParaRPr lang="ru-RU" dirty="0"/>
        </a:p>
      </dgm:t>
    </dgm:pt>
    <dgm:pt modelId="{E6A3E6CA-D15E-4DD9-87FE-BAFB7F5AAE80}" type="parTrans" cxnId="{2A1CF7C0-EAF3-4638-B908-108991DD5F9E}">
      <dgm:prSet/>
      <dgm:spPr/>
      <dgm:t>
        <a:bodyPr/>
        <a:lstStyle/>
        <a:p>
          <a:endParaRPr lang="ru-RU"/>
        </a:p>
      </dgm:t>
    </dgm:pt>
    <dgm:pt modelId="{1292E8BF-EE94-4C21-BC7E-6AD7252F8587}" type="sibTrans" cxnId="{2A1CF7C0-EAF3-4638-B908-108991DD5F9E}">
      <dgm:prSet/>
      <dgm:spPr/>
      <dgm:t>
        <a:bodyPr/>
        <a:lstStyle/>
        <a:p>
          <a:endParaRPr lang="ru-RU"/>
        </a:p>
      </dgm:t>
    </dgm:pt>
    <dgm:pt modelId="{0576F860-7015-4315-88D2-803A29C47148}">
      <dgm:prSet phldrT="[Text]"/>
      <dgm:spPr/>
      <dgm:t>
        <a:bodyPr/>
        <a:lstStyle/>
        <a:p>
          <a:r>
            <a:rPr lang="en-US" dirty="0" smtClean="0"/>
            <a:t>Map</a:t>
          </a:r>
          <a:endParaRPr lang="ru-RU" dirty="0"/>
        </a:p>
      </dgm:t>
    </dgm:pt>
    <dgm:pt modelId="{EA6D6DE1-43C7-49EE-A831-90F075B90DAD}" type="parTrans" cxnId="{A6C84C52-5312-4373-9EF4-35916899A157}">
      <dgm:prSet/>
      <dgm:spPr/>
      <dgm:t>
        <a:bodyPr/>
        <a:lstStyle/>
        <a:p>
          <a:endParaRPr lang="ru-RU"/>
        </a:p>
      </dgm:t>
    </dgm:pt>
    <dgm:pt modelId="{D1A047E0-D05A-4E6C-AB2D-22ED5DD0384C}" type="sibTrans" cxnId="{A6C84C52-5312-4373-9EF4-35916899A157}">
      <dgm:prSet/>
      <dgm:spPr/>
      <dgm:t>
        <a:bodyPr/>
        <a:lstStyle/>
        <a:p>
          <a:endParaRPr lang="ru-RU"/>
        </a:p>
      </dgm:t>
    </dgm:pt>
    <dgm:pt modelId="{5A7E7A05-B4CD-4FCA-AC01-F25F0DEA7F4C}">
      <dgm:prSet phldrT="[Text]"/>
      <dgm:spPr/>
      <dgm:t>
        <a:bodyPr/>
        <a:lstStyle/>
        <a:p>
          <a:r>
            <a:rPr lang="en-US" dirty="0" err="1" smtClean="0"/>
            <a:t>SortedMap</a:t>
          </a:r>
          <a:endParaRPr lang="ru-RU" dirty="0"/>
        </a:p>
      </dgm:t>
    </dgm:pt>
    <dgm:pt modelId="{3457803D-ABD4-4E27-8326-72159BB151DF}" type="parTrans" cxnId="{D5CE2716-5E49-44AC-BB0B-87F30E986C9D}">
      <dgm:prSet/>
      <dgm:spPr/>
      <dgm:t>
        <a:bodyPr/>
        <a:lstStyle/>
        <a:p>
          <a:endParaRPr lang="ru-RU"/>
        </a:p>
      </dgm:t>
    </dgm:pt>
    <dgm:pt modelId="{AE6DDFCB-0A37-4602-ACA0-0FBC7CE2654F}" type="sibTrans" cxnId="{D5CE2716-5E49-44AC-BB0B-87F30E986C9D}">
      <dgm:prSet/>
      <dgm:spPr/>
      <dgm:t>
        <a:bodyPr/>
        <a:lstStyle/>
        <a:p>
          <a:endParaRPr lang="ru-RU"/>
        </a:p>
      </dgm:t>
    </dgm:pt>
    <dgm:pt modelId="{90E4BACA-2268-4C4D-A63C-4A41463A4716}" type="asst">
      <dgm:prSet phldrT="[Text]"/>
      <dgm:spPr/>
      <dgm:t>
        <a:bodyPr/>
        <a:lstStyle/>
        <a:p>
          <a:r>
            <a:rPr lang="en-US" dirty="0" err="1" smtClean="0"/>
            <a:t>SortedSet</a:t>
          </a:r>
          <a:endParaRPr lang="ru-RU" dirty="0"/>
        </a:p>
      </dgm:t>
    </dgm:pt>
    <dgm:pt modelId="{F2270619-EED1-407B-9523-D2C7949785D4}" type="parTrans" cxnId="{74B9EA28-79F9-42C1-AAD8-C0FFAED5E55B}">
      <dgm:prSet/>
      <dgm:spPr/>
      <dgm:t>
        <a:bodyPr/>
        <a:lstStyle/>
        <a:p>
          <a:endParaRPr lang="ru-RU"/>
        </a:p>
      </dgm:t>
    </dgm:pt>
    <dgm:pt modelId="{4A8EE1E1-4D71-451E-911F-D276B7ED29BF}" type="sibTrans" cxnId="{74B9EA28-79F9-42C1-AAD8-C0FFAED5E55B}">
      <dgm:prSet/>
      <dgm:spPr/>
      <dgm:t>
        <a:bodyPr/>
        <a:lstStyle/>
        <a:p>
          <a:endParaRPr lang="ru-RU"/>
        </a:p>
      </dgm:t>
    </dgm:pt>
    <dgm:pt modelId="{65C47539-5A24-440B-952E-0BF43E246CBC}">
      <dgm:prSet phldrT="[Text]"/>
      <dgm:spPr/>
      <dgm:t>
        <a:bodyPr/>
        <a:lstStyle/>
        <a:p>
          <a:r>
            <a:rPr lang="en-US" dirty="0" err="1" smtClean="0"/>
            <a:t>LinkedList</a:t>
          </a:r>
          <a:endParaRPr lang="ru-RU" dirty="0"/>
        </a:p>
      </dgm:t>
    </dgm:pt>
    <dgm:pt modelId="{21AB9072-0EC4-437B-9061-B33E5A9CAB85}" type="parTrans" cxnId="{96CD2317-9868-4CFC-BBA8-949F5CA2E30C}">
      <dgm:prSet/>
      <dgm:spPr/>
      <dgm:t>
        <a:bodyPr/>
        <a:lstStyle/>
        <a:p>
          <a:endParaRPr lang="ru-RU"/>
        </a:p>
      </dgm:t>
    </dgm:pt>
    <dgm:pt modelId="{D47CBEB5-A2C1-4CD4-980B-FC22D98E3E76}" type="sibTrans" cxnId="{96CD2317-9868-4CFC-BBA8-949F5CA2E30C}">
      <dgm:prSet/>
      <dgm:spPr/>
      <dgm:t>
        <a:bodyPr/>
        <a:lstStyle/>
        <a:p>
          <a:endParaRPr lang="ru-RU"/>
        </a:p>
      </dgm:t>
    </dgm:pt>
    <dgm:pt modelId="{9E59F042-C0AF-47A0-B5D2-67EAB1EF9664}">
      <dgm:prSet phldrT="[Text]"/>
      <dgm:spPr/>
      <dgm:t>
        <a:bodyPr/>
        <a:lstStyle/>
        <a:p>
          <a:r>
            <a:rPr lang="en-US" dirty="0" err="1" smtClean="0"/>
            <a:t>ArrayList</a:t>
          </a:r>
          <a:endParaRPr lang="ru-RU" dirty="0"/>
        </a:p>
      </dgm:t>
    </dgm:pt>
    <dgm:pt modelId="{0A1058E3-E7C9-4256-B8E2-4027353A0FB1}" type="parTrans" cxnId="{B28329F4-6F82-465D-A62E-8A1E699DB218}">
      <dgm:prSet/>
      <dgm:spPr/>
      <dgm:t>
        <a:bodyPr/>
        <a:lstStyle/>
        <a:p>
          <a:endParaRPr lang="ru-RU"/>
        </a:p>
      </dgm:t>
    </dgm:pt>
    <dgm:pt modelId="{BD42B521-58A1-4782-9204-64DF5827A24A}" type="sibTrans" cxnId="{B28329F4-6F82-465D-A62E-8A1E699DB218}">
      <dgm:prSet/>
      <dgm:spPr/>
      <dgm:t>
        <a:bodyPr/>
        <a:lstStyle/>
        <a:p>
          <a:endParaRPr lang="ru-RU"/>
        </a:p>
      </dgm:t>
    </dgm:pt>
    <dgm:pt modelId="{0BA05240-86DA-4F90-9AEF-0BB8E45F39B3}" type="asst">
      <dgm:prSet phldrT="[Text]"/>
      <dgm:spPr/>
      <dgm:t>
        <a:bodyPr/>
        <a:lstStyle/>
        <a:p>
          <a:r>
            <a:rPr lang="en-US" dirty="0" err="1" smtClean="0"/>
            <a:t>TreeSet</a:t>
          </a:r>
          <a:endParaRPr lang="ru-RU" dirty="0"/>
        </a:p>
      </dgm:t>
    </dgm:pt>
    <dgm:pt modelId="{448F3506-28DA-43B7-94E1-EE3BB1646AF8}" type="parTrans" cxnId="{DF25DD7F-9545-4448-BC1B-382FDADAF671}">
      <dgm:prSet/>
      <dgm:spPr/>
      <dgm:t>
        <a:bodyPr/>
        <a:lstStyle/>
        <a:p>
          <a:endParaRPr lang="ru-RU"/>
        </a:p>
      </dgm:t>
    </dgm:pt>
    <dgm:pt modelId="{06C63F45-6C34-42A9-A61B-6F6E0B667753}" type="sibTrans" cxnId="{DF25DD7F-9545-4448-BC1B-382FDADAF671}">
      <dgm:prSet/>
      <dgm:spPr/>
      <dgm:t>
        <a:bodyPr/>
        <a:lstStyle/>
        <a:p>
          <a:endParaRPr lang="ru-RU"/>
        </a:p>
      </dgm:t>
    </dgm:pt>
    <dgm:pt modelId="{6B705AB8-9079-4592-8F9B-73DD04FB1885}" type="asst">
      <dgm:prSet phldrT="[Text]"/>
      <dgm:spPr/>
      <dgm:t>
        <a:bodyPr/>
        <a:lstStyle/>
        <a:p>
          <a:r>
            <a:rPr lang="en-US" dirty="0" err="1" smtClean="0"/>
            <a:t>HashSet</a:t>
          </a:r>
          <a:endParaRPr lang="ru-RU" dirty="0"/>
        </a:p>
      </dgm:t>
    </dgm:pt>
    <dgm:pt modelId="{EED65249-6898-46D4-BF1E-29CA43008288}" type="parTrans" cxnId="{450DBDFC-8DB0-4066-8F87-481AD855E126}">
      <dgm:prSet/>
      <dgm:spPr/>
      <dgm:t>
        <a:bodyPr/>
        <a:lstStyle/>
        <a:p>
          <a:endParaRPr lang="ru-RU"/>
        </a:p>
      </dgm:t>
    </dgm:pt>
    <dgm:pt modelId="{BE6C90ED-7DFF-427A-B6AD-BBF643816E7B}" type="sibTrans" cxnId="{450DBDFC-8DB0-4066-8F87-481AD855E126}">
      <dgm:prSet/>
      <dgm:spPr/>
      <dgm:t>
        <a:bodyPr/>
        <a:lstStyle/>
        <a:p>
          <a:endParaRPr lang="ru-RU"/>
        </a:p>
      </dgm:t>
    </dgm:pt>
    <dgm:pt modelId="{F4FFDE02-3149-44E7-9C03-4F56D34FCA66}">
      <dgm:prSet phldrT="[Text]"/>
      <dgm:spPr/>
      <dgm:t>
        <a:bodyPr/>
        <a:lstStyle/>
        <a:p>
          <a:r>
            <a:rPr lang="en-US" dirty="0" err="1" smtClean="0"/>
            <a:t>HashMap</a:t>
          </a:r>
          <a:endParaRPr lang="ru-RU" dirty="0"/>
        </a:p>
      </dgm:t>
    </dgm:pt>
    <dgm:pt modelId="{40F34D6F-ACEC-4E81-B215-69EFE6A00207}" type="parTrans" cxnId="{1A8498A3-9ABA-499E-A5EF-3D466869EBCB}">
      <dgm:prSet/>
      <dgm:spPr/>
      <dgm:t>
        <a:bodyPr/>
        <a:lstStyle/>
        <a:p>
          <a:endParaRPr lang="ru-RU"/>
        </a:p>
      </dgm:t>
    </dgm:pt>
    <dgm:pt modelId="{61CD91CE-8207-4C76-9F58-315CDCBED6EC}" type="sibTrans" cxnId="{1A8498A3-9ABA-499E-A5EF-3D466869EBCB}">
      <dgm:prSet/>
      <dgm:spPr/>
      <dgm:t>
        <a:bodyPr/>
        <a:lstStyle/>
        <a:p>
          <a:endParaRPr lang="ru-RU"/>
        </a:p>
      </dgm:t>
    </dgm:pt>
    <dgm:pt modelId="{EE92E607-9BDD-45E9-A486-365312FE1F5E}">
      <dgm:prSet phldrT="[Text]"/>
      <dgm:spPr/>
      <dgm:t>
        <a:bodyPr/>
        <a:lstStyle/>
        <a:p>
          <a:r>
            <a:rPr lang="en-US" dirty="0" err="1" smtClean="0"/>
            <a:t>TreeMap</a:t>
          </a:r>
          <a:endParaRPr lang="ru-RU" dirty="0"/>
        </a:p>
      </dgm:t>
    </dgm:pt>
    <dgm:pt modelId="{FCB380E8-51CE-4250-87BC-6CCA0D927EFF}" type="parTrans" cxnId="{EDCD098F-D626-4A40-8088-7E87A7B5363E}">
      <dgm:prSet/>
      <dgm:spPr/>
      <dgm:t>
        <a:bodyPr/>
        <a:lstStyle/>
        <a:p>
          <a:endParaRPr lang="ru-RU"/>
        </a:p>
      </dgm:t>
    </dgm:pt>
    <dgm:pt modelId="{7449B9A2-2B8A-4E3E-9A36-FFF6B4FB60F3}" type="sibTrans" cxnId="{EDCD098F-D626-4A40-8088-7E87A7B5363E}">
      <dgm:prSet/>
      <dgm:spPr/>
      <dgm:t>
        <a:bodyPr/>
        <a:lstStyle/>
        <a:p>
          <a:endParaRPr lang="ru-RU"/>
        </a:p>
      </dgm:t>
    </dgm:pt>
    <dgm:pt modelId="{062C4568-F232-4EFA-B1DC-35CD9A27E576}" type="asst">
      <dgm:prSet phldrT="[Text]"/>
      <dgm:spPr/>
      <dgm:t>
        <a:bodyPr/>
        <a:lstStyle/>
        <a:p>
          <a:r>
            <a:rPr lang="en-US" smtClean="0"/>
            <a:t>Queue</a:t>
          </a:r>
          <a:endParaRPr lang="ru-RU" dirty="0"/>
        </a:p>
      </dgm:t>
    </dgm:pt>
    <dgm:pt modelId="{B07E769E-9111-4B14-9979-4B4C2E484E85}" type="parTrans" cxnId="{4FDB8176-7765-4EF4-84EA-D37837A957B2}">
      <dgm:prSet/>
      <dgm:spPr/>
    </dgm:pt>
    <dgm:pt modelId="{8BFF7204-242A-4E75-9840-442E81B2DC98}" type="sibTrans" cxnId="{4FDB8176-7765-4EF4-84EA-D37837A957B2}">
      <dgm:prSet/>
      <dgm:spPr/>
    </dgm:pt>
    <dgm:pt modelId="{BF623765-3A40-4F69-B785-6227ABC8DFBC}" type="pres">
      <dgm:prSet presAssocID="{610EA1B6-E7A7-45ED-9852-873C936553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91066E-B7BB-40C3-B803-3102627B6396}" type="pres">
      <dgm:prSet presAssocID="{AC931C2F-A509-472F-8808-B8F172E5B122}" presName="hierRoot1" presStyleCnt="0"/>
      <dgm:spPr/>
    </dgm:pt>
    <dgm:pt modelId="{F44ADA9E-549D-41E5-A033-01D382D4DBDE}" type="pres">
      <dgm:prSet presAssocID="{AC931C2F-A509-472F-8808-B8F172E5B122}" presName="composite" presStyleCnt="0"/>
      <dgm:spPr/>
    </dgm:pt>
    <dgm:pt modelId="{D1D52A98-E14E-4A1F-A914-63D82E7E405D}" type="pres">
      <dgm:prSet presAssocID="{AC931C2F-A509-472F-8808-B8F172E5B122}" presName="background" presStyleLbl="node0" presStyleIdx="0" presStyleCnt="2"/>
      <dgm:spPr/>
    </dgm:pt>
    <dgm:pt modelId="{977ACC9D-F900-4123-8007-CBB313627B47}" type="pres">
      <dgm:prSet presAssocID="{AC931C2F-A509-472F-8808-B8F172E5B122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425CC6C-1AAA-47A9-AAB1-23196C640688}" type="pres">
      <dgm:prSet presAssocID="{AC931C2F-A509-472F-8808-B8F172E5B122}" presName="hierChild2" presStyleCnt="0"/>
      <dgm:spPr/>
    </dgm:pt>
    <dgm:pt modelId="{AF447622-4203-4C67-B4B5-12EB28E454E4}" type="pres">
      <dgm:prSet presAssocID="{A570905C-76A7-4A8D-B227-BEDF98C0221B}" presName="Name10" presStyleLbl="parChTrans1D2" presStyleIdx="0" presStyleCnt="5"/>
      <dgm:spPr/>
      <dgm:t>
        <a:bodyPr/>
        <a:lstStyle/>
        <a:p>
          <a:endParaRPr lang="ru-RU"/>
        </a:p>
      </dgm:t>
    </dgm:pt>
    <dgm:pt modelId="{4A34C0AA-2A0E-4482-B1DC-EEC183DEACA5}" type="pres">
      <dgm:prSet presAssocID="{6FA71098-B065-4002-A60D-E6CC41A14960}" presName="hierRoot2" presStyleCnt="0"/>
      <dgm:spPr/>
    </dgm:pt>
    <dgm:pt modelId="{D65B0EF4-9A43-47E9-9CDF-EB4138F74371}" type="pres">
      <dgm:prSet presAssocID="{6FA71098-B065-4002-A60D-E6CC41A14960}" presName="composite2" presStyleCnt="0"/>
      <dgm:spPr/>
    </dgm:pt>
    <dgm:pt modelId="{277924C6-A762-422E-89AF-8CAEEADCB840}" type="pres">
      <dgm:prSet presAssocID="{6FA71098-B065-4002-A60D-E6CC41A14960}" presName="background2" presStyleLbl="asst1" presStyleIdx="0" presStyleCnt="5"/>
      <dgm:spPr/>
    </dgm:pt>
    <dgm:pt modelId="{CCAE252C-244A-4D29-9EC9-45D0C38D6EB3}" type="pres">
      <dgm:prSet presAssocID="{6FA71098-B065-4002-A60D-E6CC41A14960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58705CC-2C9F-4E7E-B612-4F40F0C42ABB}" type="pres">
      <dgm:prSet presAssocID="{6FA71098-B065-4002-A60D-E6CC41A14960}" presName="hierChild3" presStyleCnt="0"/>
      <dgm:spPr/>
    </dgm:pt>
    <dgm:pt modelId="{F4F2C0BC-771A-40F3-82DB-3834BCD8C2E6}" type="pres">
      <dgm:prSet presAssocID="{F2270619-EED1-407B-9523-D2C7949785D4}" presName="Name17" presStyleLbl="parChTrans1D3" presStyleIdx="0" presStyleCnt="5"/>
      <dgm:spPr/>
      <dgm:t>
        <a:bodyPr/>
        <a:lstStyle/>
        <a:p>
          <a:endParaRPr lang="ru-RU"/>
        </a:p>
      </dgm:t>
    </dgm:pt>
    <dgm:pt modelId="{53BC1942-B268-4A09-A1D1-C9ACB893C332}" type="pres">
      <dgm:prSet presAssocID="{90E4BACA-2268-4C4D-A63C-4A41463A4716}" presName="hierRoot3" presStyleCnt="0"/>
      <dgm:spPr/>
    </dgm:pt>
    <dgm:pt modelId="{6159318A-673F-4D6F-8FDD-1A0595022174}" type="pres">
      <dgm:prSet presAssocID="{90E4BACA-2268-4C4D-A63C-4A41463A4716}" presName="composite3" presStyleCnt="0"/>
      <dgm:spPr/>
    </dgm:pt>
    <dgm:pt modelId="{00A955A4-6C3F-407F-8BAD-960D148CA5C2}" type="pres">
      <dgm:prSet presAssocID="{90E4BACA-2268-4C4D-A63C-4A41463A4716}" presName="background3" presStyleLbl="asst1" presStyleIdx="1" presStyleCnt="5"/>
      <dgm:spPr/>
    </dgm:pt>
    <dgm:pt modelId="{DDFC8C7F-2EEC-4019-987D-51137CB9A580}" type="pres">
      <dgm:prSet presAssocID="{90E4BACA-2268-4C4D-A63C-4A41463A4716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5BEAEB-9357-4C09-A1DE-F16D83607AEF}" type="pres">
      <dgm:prSet presAssocID="{90E4BACA-2268-4C4D-A63C-4A41463A4716}" presName="hierChild4" presStyleCnt="0"/>
      <dgm:spPr/>
    </dgm:pt>
    <dgm:pt modelId="{1C9664F7-0632-408C-978C-E09C587B757F}" type="pres">
      <dgm:prSet presAssocID="{448F3506-28DA-43B7-94E1-EE3BB1646AF8}" presName="Name23" presStyleLbl="parChTrans1D4" presStyleIdx="0" presStyleCnt="1"/>
      <dgm:spPr/>
      <dgm:t>
        <a:bodyPr/>
        <a:lstStyle/>
        <a:p>
          <a:endParaRPr lang="ru-RU"/>
        </a:p>
      </dgm:t>
    </dgm:pt>
    <dgm:pt modelId="{1C3799FE-E6E9-4208-BD3D-8EF382F8C044}" type="pres">
      <dgm:prSet presAssocID="{0BA05240-86DA-4F90-9AEF-0BB8E45F39B3}" presName="hierRoot4" presStyleCnt="0"/>
      <dgm:spPr/>
    </dgm:pt>
    <dgm:pt modelId="{A18A9242-C0FF-46F5-9AB7-8B0AC3B7C3BF}" type="pres">
      <dgm:prSet presAssocID="{0BA05240-86DA-4F90-9AEF-0BB8E45F39B3}" presName="composite4" presStyleCnt="0"/>
      <dgm:spPr/>
    </dgm:pt>
    <dgm:pt modelId="{2AD952CB-24F3-45F2-AC0E-E33E1F84CE48}" type="pres">
      <dgm:prSet presAssocID="{0BA05240-86DA-4F90-9AEF-0BB8E45F39B3}" presName="background4" presStyleLbl="asst1" presStyleIdx="2" presStyleCnt="5"/>
      <dgm:spPr>
        <a:solidFill>
          <a:srgbClr val="002060"/>
        </a:solidFill>
      </dgm:spPr>
    </dgm:pt>
    <dgm:pt modelId="{714A31A4-75EE-4BA5-97C7-4C57615674CF}" type="pres">
      <dgm:prSet presAssocID="{0BA05240-86DA-4F90-9AEF-0BB8E45F39B3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5BB992-AE53-43A1-B8E2-083870CEDADE}" type="pres">
      <dgm:prSet presAssocID="{0BA05240-86DA-4F90-9AEF-0BB8E45F39B3}" presName="hierChild5" presStyleCnt="0"/>
      <dgm:spPr/>
    </dgm:pt>
    <dgm:pt modelId="{3388E5AF-7E67-4B8B-A1CE-9CC39DC6EB8A}" type="pres">
      <dgm:prSet presAssocID="{EED65249-6898-46D4-BF1E-29CA43008288}" presName="Name17" presStyleLbl="parChTrans1D3" presStyleIdx="1" presStyleCnt="5"/>
      <dgm:spPr/>
      <dgm:t>
        <a:bodyPr/>
        <a:lstStyle/>
        <a:p>
          <a:endParaRPr lang="ru-RU"/>
        </a:p>
      </dgm:t>
    </dgm:pt>
    <dgm:pt modelId="{B22F5847-C8E0-4E30-A249-7A4FC5705A7E}" type="pres">
      <dgm:prSet presAssocID="{6B705AB8-9079-4592-8F9B-73DD04FB1885}" presName="hierRoot3" presStyleCnt="0"/>
      <dgm:spPr/>
    </dgm:pt>
    <dgm:pt modelId="{AF2B0248-219D-4FC4-A1FE-B41E2FE2673C}" type="pres">
      <dgm:prSet presAssocID="{6B705AB8-9079-4592-8F9B-73DD04FB1885}" presName="composite3" presStyleCnt="0"/>
      <dgm:spPr/>
    </dgm:pt>
    <dgm:pt modelId="{8F060D9B-0399-451E-9FA6-D4EF91D7475E}" type="pres">
      <dgm:prSet presAssocID="{6B705AB8-9079-4592-8F9B-73DD04FB1885}" presName="background3" presStyleLbl="asst1" presStyleIdx="3" presStyleCnt="5"/>
      <dgm:spPr>
        <a:solidFill>
          <a:srgbClr val="002060"/>
        </a:solidFill>
      </dgm:spPr>
    </dgm:pt>
    <dgm:pt modelId="{23CDACF5-C8F1-4054-A835-D33F2E1F8E48}" type="pres">
      <dgm:prSet presAssocID="{6B705AB8-9079-4592-8F9B-73DD04FB1885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893AA5-5DDF-4677-84AF-D19D1CD8BC03}" type="pres">
      <dgm:prSet presAssocID="{6B705AB8-9079-4592-8F9B-73DD04FB1885}" presName="hierChild4" presStyleCnt="0"/>
      <dgm:spPr/>
    </dgm:pt>
    <dgm:pt modelId="{66765807-A8D4-446C-A539-530434BD9521}" type="pres">
      <dgm:prSet presAssocID="{B07E769E-9111-4B14-9979-4B4C2E484E85}" presName="Name10" presStyleLbl="parChTrans1D2" presStyleIdx="1" presStyleCnt="5"/>
      <dgm:spPr/>
    </dgm:pt>
    <dgm:pt modelId="{1778AD5B-E33F-407A-B69A-A1617CCA611A}" type="pres">
      <dgm:prSet presAssocID="{062C4568-F232-4EFA-B1DC-35CD9A27E576}" presName="hierRoot2" presStyleCnt="0"/>
      <dgm:spPr/>
    </dgm:pt>
    <dgm:pt modelId="{0D67269C-1A96-483C-9812-A4AE1D048DB9}" type="pres">
      <dgm:prSet presAssocID="{062C4568-F232-4EFA-B1DC-35CD9A27E576}" presName="composite2" presStyleCnt="0"/>
      <dgm:spPr/>
    </dgm:pt>
    <dgm:pt modelId="{9FAC3CA8-2BCA-4EFA-982F-FEFA974E7291}" type="pres">
      <dgm:prSet presAssocID="{062C4568-F232-4EFA-B1DC-35CD9A27E576}" presName="background2" presStyleLbl="asst1" presStyleIdx="4" presStyleCnt="5"/>
      <dgm:spPr/>
    </dgm:pt>
    <dgm:pt modelId="{F1A8983A-6A76-4E67-8406-043EFF528FEB}" type="pres">
      <dgm:prSet presAssocID="{062C4568-F232-4EFA-B1DC-35CD9A27E576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1E263D-D1DD-4746-80FE-E5E4784E0CCD}" type="pres">
      <dgm:prSet presAssocID="{062C4568-F232-4EFA-B1DC-35CD9A27E576}" presName="hierChild3" presStyleCnt="0"/>
      <dgm:spPr/>
    </dgm:pt>
    <dgm:pt modelId="{C6AE1341-98D4-43B0-9A82-7FAD8A6C71F3}" type="pres">
      <dgm:prSet presAssocID="{E6A3E6CA-D15E-4DD9-87FE-BAFB7F5AAE80}" presName="Name10" presStyleLbl="parChTrans1D2" presStyleIdx="2" presStyleCnt="5"/>
      <dgm:spPr/>
      <dgm:t>
        <a:bodyPr/>
        <a:lstStyle/>
        <a:p>
          <a:endParaRPr lang="ru-RU"/>
        </a:p>
      </dgm:t>
    </dgm:pt>
    <dgm:pt modelId="{320527AE-4E94-4A5F-914A-B843A3A93A54}" type="pres">
      <dgm:prSet presAssocID="{81E6708A-0676-4789-B8EB-7CAA8A6ABD05}" presName="hierRoot2" presStyleCnt="0"/>
      <dgm:spPr/>
    </dgm:pt>
    <dgm:pt modelId="{51D69000-B027-4600-8A7C-57B368AA3344}" type="pres">
      <dgm:prSet presAssocID="{81E6708A-0676-4789-B8EB-7CAA8A6ABD05}" presName="composite2" presStyleCnt="0"/>
      <dgm:spPr/>
    </dgm:pt>
    <dgm:pt modelId="{1C0A5339-EB3A-4A1C-B5CB-D888F6B1D76E}" type="pres">
      <dgm:prSet presAssocID="{81E6708A-0676-4789-B8EB-7CAA8A6ABD05}" presName="background2" presStyleLbl="node2" presStyleIdx="0" presStyleCnt="3"/>
      <dgm:spPr/>
    </dgm:pt>
    <dgm:pt modelId="{5E1E44C3-7BCE-4F00-B5F5-3693B0EB73D6}" type="pres">
      <dgm:prSet presAssocID="{81E6708A-0676-4789-B8EB-7CAA8A6ABD05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7800E96-D460-4FA6-A979-FDC0DF685656}" type="pres">
      <dgm:prSet presAssocID="{81E6708A-0676-4789-B8EB-7CAA8A6ABD05}" presName="hierChild3" presStyleCnt="0"/>
      <dgm:spPr/>
    </dgm:pt>
    <dgm:pt modelId="{115360B0-F188-46EB-8345-3F686A1FFA83}" type="pres">
      <dgm:prSet presAssocID="{0A1058E3-E7C9-4256-B8E2-4027353A0FB1}" presName="Name17" presStyleLbl="parChTrans1D3" presStyleIdx="2" presStyleCnt="5"/>
      <dgm:spPr/>
      <dgm:t>
        <a:bodyPr/>
        <a:lstStyle/>
        <a:p>
          <a:endParaRPr lang="ru-RU"/>
        </a:p>
      </dgm:t>
    </dgm:pt>
    <dgm:pt modelId="{ACE3F65C-8ACE-4B49-9CE4-7809A8EA90E7}" type="pres">
      <dgm:prSet presAssocID="{9E59F042-C0AF-47A0-B5D2-67EAB1EF9664}" presName="hierRoot3" presStyleCnt="0"/>
      <dgm:spPr/>
    </dgm:pt>
    <dgm:pt modelId="{B566A22E-6AE1-4E0A-8370-EF5F34735192}" type="pres">
      <dgm:prSet presAssocID="{9E59F042-C0AF-47A0-B5D2-67EAB1EF9664}" presName="composite3" presStyleCnt="0"/>
      <dgm:spPr/>
    </dgm:pt>
    <dgm:pt modelId="{228C3066-B01C-4EF8-9703-170DDEDD5A59}" type="pres">
      <dgm:prSet presAssocID="{9E59F042-C0AF-47A0-B5D2-67EAB1EF9664}" presName="background3" presStyleLbl="node3" presStyleIdx="0" presStyleCnt="3"/>
      <dgm:spPr>
        <a:solidFill>
          <a:srgbClr val="002060"/>
        </a:solidFill>
      </dgm:spPr>
    </dgm:pt>
    <dgm:pt modelId="{F0059B09-0E75-498E-99EC-C4F35FBB5982}" type="pres">
      <dgm:prSet presAssocID="{9E59F042-C0AF-47A0-B5D2-67EAB1EF9664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C4676E-0635-444B-9AA0-DBCA2F45E490}" type="pres">
      <dgm:prSet presAssocID="{9E59F042-C0AF-47A0-B5D2-67EAB1EF9664}" presName="hierChild4" presStyleCnt="0"/>
      <dgm:spPr/>
    </dgm:pt>
    <dgm:pt modelId="{37864A6A-EF5E-467F-B400-1DD2DFFBEA81}" type="pres">
      <dgm:prSet presAssocID="{21AB9072-0EC4-437B-9061-B33E5A9CAB85}" presName="Name17" presStyleLbl="parChTrans1D3" presStyleIdx="3" presStyleCnt="5"/>
      <dgm:spPr/>
      <dgm:t>
        <a:bodyPr/>
        <a:lstStyle/>
        <a:p>
          <a:endParaRPr lang="ru-RU"/>
        </a:p>
      </dgm:t>
    </dgm:pt>
    <dgm:pt modelId="{A45E42A8-3927-4519-B6CE-1709A28EFDA9}" type="pres">
      <dgm:prSet presAssocID="{65C47539-5A24-440B-952E-0BF43E246CBC}" presName="hierRoot3" presStyleCnt="0"/>
      <dgm:spPr/>
    </dgm:pt>
    <dgm:pt modelId="{F7126104-48A8-4531-91EB-72D7AC8FA6B8}" type="pres">
      <dgm:prSet presAssocID="{65C47539-5A24-440B-952E-0BF43E246CBC}" presName="composite3" presStyleCnt="0"/>
      <dgm:spPr/>
    </dgm:pt>
    <dgm:pt modelId="{F492519E-2953-4BB9-A766-9E27F8DE9E82}" type="pres">
      <dgm:prSet presAssocID="{65C47539-5A24-440B-952E-0BF43E246CBC}" presName="background3" presStyleLbl="node3" presStyleIdx="1" presStyleCnt="3"/>
      <dgm:spPr>
        <a:solidFill>
          <a:srgbClr val="002060"/>
        </a:solidFill>
      </dgm:spPr>
    </dgm:pt>
    <dgm:pt modelId="{D357B60B-7562-4542-BDE4-8427A9F5E655}" type="pres">
      <dgm:prSet presAssocID="{65C47539-5A24-440B-952E-0BF43E246CBC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5AD5BB-A582-491F-9E45-4712DAE5D036}" type="pres">
      <dgm:prSet presAssocID="{65C47539-5A24-440B-952E-0BF43E246CBC}" presName="hierChild4" presStyleCnt="0"/>
      <dgm:spPr/>
    </dgm:pt>
    <dgm:pt modelId="{BFC0DA78-C849-4D0F-BAF2-F58B07F5A501}" type="pres">
      <dgm:prSet presAssocID="{0576F860-7015-4315-88D2-803A29C47148}" presName="hierRoot1" presStyleCnt="0"/>
      <dgm:spPr/>
    </dgm:pt>
    <dgm:pt modelId="{8A71CD3C-2B4E-4EB8-BF19-FCF8F9416FAA}" type="pres">
      <dgm:prSet presAssocID="{0576F860-7015-4315-88D2-803A29C47148}" presName="composite" presStyleCnt="0"/>
      <dgm:spPr/>
    </dgm:pt>
    <dgm:pt modelId="{5ECCA37A-5055-4A91-933B-75BCE9DA4037}" type="pres">
      <dgm:prSet presAssocID="{0576F860-7015-4315-88D2-803A29C47148}" presName="background" presStyleLbl="node0" presStyleIdx="1" presStyleCnt="2"/>
      <dgm:spPr/>
    </dgm:pt>
    <dgm:pt modelId="{291A6DE7-099D-486C-9F0B-D77B144AC7CE}" type="pres">
      <dgm:prSet presAssocID="{0576F860-7015-4315-88D2-803A29C47148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66D2ED-CFA5-4830-93EA-92F8F75BB291}" type="pres">
      <dgm:prSet presAssocID="{0576F860-7015-4315-88D2-803A29C47148}" presName="hierChild2" presStyleCnt="0"/>
      <dgm:spPr/>
    </dgm:pt>
    <dgm:pt modelId="{D5E74C3E-3BD8-492F-975C-F1A0E92C197C}" type="pres">
      <dgm:prSet presAssocID="{3457803D-ABD4-4E27-8326-72159BB151DF}" presName="Name10" presStyleLbl="parChTrans1D2" presStyleIdx="3" presStyleCnt="5"/>
      <dgm:spPr/>
      <dgm:t>
        <a:bodyPr/>
        <a:lstStyle/>
        <a:p>
          <a:endParaRPr lang="ru-RU"/>
        </a:p>
      </dgm:t>
    </dgm:pt>
    <dgm:pt modelId="{B813A0FC-20A1-4137-91C5-A2B4C0B211A6}" type="pres">
      <dgm:prSet presAssocID="{5A7E7A05-B4CD-4FCA-AC01-F25F0DEA7F4C}" presName="hierRoot2" presStyleCnt="0"/>
      <dgm:spPr/>
    </dgm:pt>
    <dgm:pt modelId="{4299DE69-EFFC-4471-A19E-0939294FCB88}" type="pres">
      <dgm:prSet presAssocID="{5A7E7A05-B4CD-4FCA-AC01-F25F0DEA7F4C}" presName="composite2" presStyleCnt="0"/>
      <dgm:spPr/>
    </dgm:pt>
    <dgm:pt modelId="{F6C6818F-3F9F-4097-A944-FFE919A94CF2}" type="pres">
      <dgm:prSet presAssocID="{5A7E7A05-B4CD-4FCA-AC01-F25F0DEA7F4C}" presName="background2" presStyleLbl="node2" presStyleIdx="1" presStyleCnt="3"/>
      <dgm:spPr/>
    </dgm:pt>
    <dgm:pt modelId="{4FAA808B-11F6-4A45-BAB5-D5940CA41DD6}" type="pres">
      <dgm:prSet presAssocID="{5A7E7A05-B4CD-4FCA-AC01-F25F0DEA7F4C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CED213-4F3D-4C2A-B286-EA6CA9FDF525}" type="pres">
      <dgm:prSet presAssocID="{5A7E7A05-B4CD-4FCA-AC01-F25F0DEA7F4C}" presName="hierChild3" presStyleCnt="0"/>
      <dgm:spPr/>
    </dgm:pt>
    <dgm:pt modelId="{D1C5EEB6-C100-4B83-BBA6-C0A6C3763B65}" type="pres">
      <dgm:prSet presAssocID="{FCB380E8-51CE-4250-87BC-6CCA0D927EFF}" presName="Name17" presStyleLbl="parChTrans1D3" presStyleIdx="4" presStyleCnt="5"/>
      <dgm:spPr/>
      <dgm:t>
        <a:bodyPr/>
        <a:lstStyle/>
        <a:p>
          <a:endParaRPr lang="ru-RU"/>
        </a:p>
      </dgm:t>
    </dgm:pt>
    <dgm:pt modelId="{75C49109-0BA0-4141-AE90-9B31B2E3CCAA}" type="pres">
      <dgm:prSet presAssocID="{EE92E607-9BDD-45E9-A486-365312FE1F5E}" presName="hierRoot3" presStyleCnt="0"/>
      <dgm:spPr/>
    </dgm:pt>
    <dgm:pt modelId="{CE366D7F-ADAF-43EB-A087-1A07EBFAFD3A}" type="pres">
      <dgm:prSet presAssocID="{EE92E607-9BDD-45E9-A486-365312FE1F5E}" presName="composite3" presStyleCnt="0"/>
      <dgm:spPr/>
    </dgm:pt>
    <dgm:pt modelId="{3B494911-AFC3-4A0C-956B-6C3077FB0461}" type="pres">
      <dgm:prSet presAssocID="{EE92E607-9BDD-45E9-A486-365312FE1F5E}" presName="background3" presStyleLbl="node3" presStyleIdx="2" presStyleCnt="3"/>
      <dgm:spPr>
        <a:solidFill>
          <a:srgbClr val="002060"/>
        </a:solidFill>
      </dgm:spPr>
    </dgm:pt>
    <dgm:pt modelId="{D8980A0B-1009-4B2A-A871-AD012D5F1D4D}" type="pres">
      <dgm:prSet presAssocID="{EE92E607-9BDD-45E9-A486-365312FE1F5E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499DBE-5C8B-40D9-B8EB-42520EF4BDB2}" type="pres">
      <dgm:prSet presAssocID="{EE92E607-9BDD-45E9-A486-365312FE1F5E}" presName="hierChild4" presStyleCnt="0"/>
      <dgm:spPr/>
    </dgm:pt>
    <dgm:pt modelId="{055347E8-C190-47E7-A0D6-66120B5A2A59}" type="pres">
      <dgm:prSet presAssocID="{40F34D6F-ACEC-4E81-B215-69EFE6A00207}" presName="Name10" presStyleLbl="parChTrans1D2" presStyleIdx="4" presStyleCnt="5"/>
      <dgm:spPr/>
      <dgm:t>
        <a:bodyPr/>
        <a:lstStyle/>
        <a:p>
          <a:endParaRPr lang="ru-RU"/>
        </a:p>
      </dgm:t>
    </dgm:pt>
    <dgm:pt modelId="{EAD43DA8-843C-4BB5-8D03-C1016BE145EF}" type="pres">
      <dgm:prSet presAssocID="{F4FFDE02-3149-44E7-9C03-4F56D34FCA66}" presName="hierRoot2" presStyleCnt="0"/>
      <dgm:spPr/>
    </dgm:pt>
    <dgm:pt modelId="{A89BDB43-E180-484D-8F2C-45F1B3AD3A54}" type="pres">
      <dgm:prSet presAssocID="{F4FFDE02-3149-44E7-9C03-4F56D34FCA66}" presName="composite2" presStyleCnt="0"/>
      <dgm:spPr/>
    </dgm:pt>
    <dgm:pt modelId="{31921A32-1B73-4251-9D36-BB425D08EBA9}" type="pres">
      <dgm:prSet presAssocID="{F4FFDE02-3149-44E7-9C03-4F56D34FCA66}" presName="background2" presStyleLbl="node2" presStyleIdx="2" presStyleCnt="3"/>
      <dgm:spPr>
        <a:solidFill>
          <a:srgbClr val="002060"/>
        </a:solidFill>
        <a:ln>
          <a:solidFill>
            <a:srgbClr val="002060"/>
          </a:solidFill>
        </a:ln>
      </dgm:spPr>
    </dgm:pt>
    <dgm:pt modelId="{646297F6-EBC4-488A-A9FE-AB3225A3373F}" type="pres">
      <dgm:prSet presAssocID="{F4FFDE02-3149-44E7-9C03-4F56D34FCA6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49534E-639F-4F44-AAD9-584DAFF32C1F}" type="pres">
      <dgm:prSet presAssocID="{F4FFDE02-3149-44E7-9C03-4F56D34FCA66}" presName="hierChild3" presStyleCnt="0"/>
      <dgm:spPr/>
    </dgm:pt>
  </dgm:ptLst>
  <dgm:cxnLst>
    <dgm:cxn modelId="{450DAC33-B295-4F85-BD85-EF7F0CAAA60F}" type="presOf" srcId="{65C47539-5A24-440B-952E-0BF43E246CBC}" destId="{D357B60B-7562-4542-BDE4-8427A9F5E655}" srcOrd="0" destOrd="0" presId="urn:microsoft.com/office/officeart/2005/8/layout/hierarchy1"/>
    <dgm:cxn modelId="{C402EBA5-1EFA-45BF-8F6D-5B528F4E0F4E}" type="presOf" srcId="{3457803D-ABD4-4E27-8326-72159BB151DF}" destId="{D5E74C3E-3BD8-492F-975C-F1A0E92C197C}" srcOrd="0" destOrd="0" presId="urn:microsoft.com/office/officeart/2005/8/layout/hierarchy1"/>
    <dgm:cxn modelId="{DF25DD7F-9545-4448-BC1B-382FDADAF671}" srcId="{90E4BACA-2268-4C4D-A63C-4A41463A4716}" destId="{0BA05240-86DA-4F90-9AEF-0BB8E45F39B3}" srcOrd="0" destOrd="0" parTransId="{448F3506-28DA-43B7-94E1-EE3BB1646AF8}" sibTransId="{06C63F45-6C34-42A9-A61B-6F6E0B667753}"/>
    <dgm:cxn modelId="{FAD09F1A-1998-4703-AA54-91476978D66A}" type="presOf" srcId="{0576F860-7015-4315-88D2-803A29C47148}" destId="{291A6DE7-099D-486C-9F0B-D77B144AC7CE}" srcOrd="0" destOrd="0" presId="urn:microsoft.com/office/officeart/2005/8/layout/hierarchy1"/>
    <dgm:cxn modelId="{22175CF5-6F6B-4D7B-8605-1A0BC68E7EEE}" type="presOf" srcId="{FCB380E8-51CE-4250-87BC-6CCA0D927EFF}" destId="{D1C5EEB6-C100-4B83-BBA6-C0A6C3763B65}" srcOrd="0" destOrd="0" presId="urn:microsoft.com/office/officeart/2005/8/layout/hierarchy1"/>
    <dgm:cxn modelId="{03D195F7-0637-4F20-B316-F5F6BD81D1F1}" type="presOf" srcId="{EED65249-6898-46D4-BF1E-29CA43008288}" destId="{3388E5AF-7E67-4B8B-A1CE-9CC39DC6EB8A}" srcOrd="0" destOrd="0" presId="urn:microsoft.com/office/officeart/2005/8/layout/hierarchy1"/>
    <dgm:cxn modelId="{D5CE2716-5E49-44AC-BB0B-87F30E986C9D}" srcId="{0576F860-7015-4315-88D2-803A29C47148}" destId="{5A7E7A05-B4CD-4FCA-AC01-F25F0DEA7F4C}" srcOrd="0" destOrd="0" parTransId="{3457803D-ABD4-4E27-8326-72159BB151DF}" sibTransId="{AE6DDFCB-0A37-4602-ACA0-0FBC7CE2654F}"/>
    <dgm:cxn modelId="{450DBDFC-8DB0-4066-8F87-481AD855E126}" srcId="{6FA71098-B065-4002-A60D-E6CC41A14960}" destId="{6B705AB8-9079-4592-8F9B-73DD04FB1885}" srcOrd="1" destOrd="0" parTransId="{EED65249-6898-46D4-BF1E-29CA43008288}" sibTransId="{BE6C90ED-7DFF-427A-B6AD-BBF643816E7B}"/>
    <dgm:cxn modelId="{4FDB8176-7765-4EF4-84EA-D37837A957B2}" srcId="{AC931C2F-A509-472F-8808-B8F172E5B122}" destId="{062C4568-F232-4EFA-B1DC-35CD9A27E576}" srcOrd="1" destOrd="0" parTransId="{B07E769E-9111-4B14-9979-4B4C2E484E85}" sibTransId="{8BFF7204-242A-4E75-9840-442E81B2DC98}"/>
    <dgm:cxn modelId="{87D55FFB-B2F8-4716-BA19-F12D7D0295F2}" type="presOf" srcId="{610EA1B6-E7A7-45ED-9852-873C93655365}" destId="{BF623765-3A40-4F69-B785-6227ABC8DFBC}" srcOrd="0" destOrd="0" presId="urn:microsoft.com/office/officeart/2005/8/layout/hierarchy1"/>
    <dgm:cxn modelId="{71244C7C-45EA-40DB-864D-7D84261DFAA0}" type="presOf" srcId="{0A1058E3-E7C9-4256-B8E2-4027353A0FB1}" destId="{115360B0-F188-46EB-8345-3F686A1FFA83}" srcOrd="0" destOrd="0" presId="urn:microsoft.com/office/officeart/2005/8/layout/hierarchy1"/>
    <dgm:cxn modelId="{8434FA1D-DC09-461D-85E4-AA8B535F1B01}" type="presOf" srcId="{0BA05240-86DA-4F90-9AEF-0BB8E45F39B3}" destId="{714A31A4-75EE-4BA5-97C7-4C57615674CF}" srcOrd="0" destOrd="0" presId="urn:microsoft.com/office/officeart/2005/8/layout/hierarchy1"/>
    <dgm:cxn modelId="{D072D41B-7085-4711-BEED-94A159E2BB33}" type="presOf" srcId="{F4FFDE02-3149-44E7-9C03-4F56D34FCA66}" destId="{646297F6-EBC4-488A-A9FE-AB3225A3373F}" srcOrd="0" destOrd="0" presId="urn:microsoft.com/office/officeart/2005/8/layout/hierarchy1"/>
    <dgm:cxn modelId="{BA97555D-9DFD-48DB-9486-F3205CA82AE5}" type="presOf" srcId="{F2270619-EED1-407B-9523-D2C7949785D4}" destId="{F4F2C0BC-771A-40F3-82DB-3834BCD8C2E6}" srcOrd="0" destOrd="0" presId="urn:microsoft.com/office/officeart/2005/8/layout/hierarchy1"/>
    <dgm:cxn modelId="{B28329F4-6F82-465D-A62E-8A1E699DB218}" srcId="{81E6708A-0676-4789-B8EB-7CAA8A6ABD05}" destId="{9E59F042-C0AF-47A0-B5D2-67EAB1EF9664}" srcOrd="0" destOrd="0" parTransId="{0A1058E3-E7C9-4256-B8E2-4027353A0FB1}" sibTransId="{BD42B521-58A1-4782-9204-64DF5827A24A}"/>
    <dgm:cxn modelId="{E29638B2-6CF7-44DC-89BF-0E4E26ADA77A}" type="presOf" srcId="{062C4568-F232-4EFA-B1DC-35CD9A27E576}" destId="{F1A8983A-6A76-4E67-8406-043EFF528FEB}" srcOrd="0" destOrd="0" presId="urn:microsoft.com/office/officeart/2005/8/layout/hierarchy1"/>
    <dgm:cxn modelId="{B06B5518-CD2E-4959-A0BF-A4F85FF963D6}" type="presOf" srcId="{A570905C-76A7-4A8D-B227-BEDF98C0221B}" destId="{AF447622-4203-4C67-B4B5-12EB28E454E4}" srcOrd="0" destOrd="0" presId="urn:microsoft.com/office/officeart/2005/8/layout/hierarchy1"/>
    <dgm:cxn modelId="{9FEEF611-14A2-47DE-A337-6F0423784B08}" type="presOf" srcId="{448F3506-28DA-43B7-94E1-EE3BB1646AF8}" destId="{1C9664F7-0632-408C-978C-E09C587B757F}" srcOrd="0" destOrd="0" presId="urn:microsoft.com/office/officeart/2005/8/layout/hierarchy1"/>
    <dgm:cxn modelId="{023EAF22-C57A-4F41-B359-234A47F1BB1A}" type="presOf" srcId="{B07E769E-9111-4B14-9979-4B4C2E484E85}" destId="{66765807-A8D4-446C-A539-530434BD9521}" srcOrd="0" destOrd="0" presId="urn:microsoft.com/office/officeart/2005/8/layout/hierarchy1"/>
    <dgm:cxn modelId="{EDCD098F-D626-4A40-8088-7E87A7B5363E}" srcId="{5A7E7A05-B4CD-4FCA-AC01-F25F0DEA7F4C}" destId="{EE92E607-9BDD-45E9-A486-365312FE1F5E}" srcOrd="0" destOrd="0" parTransId="{FCB380E8-51CE-4250-87BC-6CCA0D927EFF}" sibTransId="{7449B9A2-2B8A-4E3E-9A36-FFF6B4FB60F3}"/>
    <dgm:cxn modelId="{130000B0-3027-41B9-AEA3-1259BB05729E}" type="presOf" srcId="{5A7E7A05-B4CD-4FCA-AC01-F25F0DEA7F4C}" destId="{4FAA808B-11F6-4A45-BAB5-D5940CA41DD6}" srcOrd="0" destOrd="0" presId="urn:microsoft.com/office/officeart/2005/8/layout/hierarchy1"/>
    <dgm:cxn modelId="{DD8BC37F-5E10-46A8-B7A5-7184A141FBD6}" type="presOf" srcId="{21AB9072-0EC4-437B-9061-B33E5A9CAB85}" destId="{37864A6A-EF5E-467F-B400-1DD2DFFBEA81}" srcOrd="0" destOrd="0" presId="urn:microsoft.com/office/officeart/2005/8/layout/hierarchy1"/>
    <dgm:cxn modelId="{1A8498A3-9ABA-499E-A5EF-3D466869EBCB}" srcId="{0576F860-7015-4315-88D2-803A29C47148}" destId="{F4FFDE02-3149-44E7-9C03-4F56D34FCA66}" srcOrd="1" destOrd="0" parTransId="{40F34D6F-ACEC-4E81-B215-69EFE6A00207}" sibTransId="{61CD91CE-8207-4C76-9F58-315CDCBED6EC}"/>
    <dgm:cxn modelId="{7EA6886B-C5B3-40D5-A421-B7691760CD80}" srcId="{610EA1B6-E7A7-45ED-9852-873C93655365}" destId="{AC931C2F-A509-472F-8808-B8F172E5B122}" srcOrd="0" destOrd="0" parTransId="{102A17C8-8ECE-4968-A740-B11F9CDCD4D5}" sibTransId="{42B4D4FB-A7D3-4A53-B8A8-E93E5BEA2252}"/>
    <dgm:cxn modelId="{A60F6FE2-4CD4-476D-B661-A5D356ADE953}" type="presOf" srcId="{6B705AB8-9079-4592-8F9B-73DD04FB1885}" destId="{23CDACF5-C8F1-4054-A835-D33F2E1F8E48}" srcOrd="0" destOrd="0" presId="urn:microsoft.com/office/officeart/2005/8/layout/hierarchy1"/>
    <dgm:cxn modelId="{74B9EA28-79F9-42C1-AAD8-C0FFAED5E55B}" srcId="{6FA71098-B065-4002-A60D-E6CC41A14960}" destId="{90E4BACA-2268-4C4D-A63C-4A41463A4716}" srcOrd="0" destOrd="0" parTransId="{F2270619-EED1-407B-9523-D2C7949785D4}" sibTransId="{4A8EE1E1-4D71-451E-911F-D276B7ED29BF}"/>
    <dgm:cxn modelId="{34E041C3-3957-4193-BDB5-92E05A4E8D57}" type="presOf" srcId="{90E4BACA-2268-4C4D-A63C-4A41463A4716}" destId="{DDFC8C7F-2EEC-4019-987D-51137CB9A580}" srcOrd="0" destOrd="0" presId="urn:microsoft.com/office/officeart/2005/8/layout/hierarchy1"/>
    <dgm:cxn modelId="{190820FA-E252-4A3C-BCB6-EB07F87189CF}" type="presOf" srcId="{40F34D6F-ACEC-4E81-B215-69EFE6A00207}" destId="{055347E8-C190-47E7-A0D6-66120B5A2A59}" srcOrd="0" destOrd="0" presId="urn:microsoft.com/office/officeart/2005/8/layout/hierarchy1"/>
    <dgm:cxn modelId="{56DD9436-E63D-4023-B7B2-5D5D5CDC2721}" type="presOf" srcId="{E6A3E6CA-D15E-4DD9-87FE-BAFB7F5AAE80}" destId="{C6AE1341-98D4-43B0-9A82-7FAD8A6C71F3}" srcOrd="0" destOrd="0" presId="urn:microsoft.com/office/officeart/2005/8/layout/hierarchy1"/>
    <dgm:cxn modelId="{2A1CF7C0-EAF3-4638-B908-108991DD5F9E}" srcId="{AC931C2F-A509-472F-8808-B8F172E5B122}" destId="{81E6708A-0676-4789-B8EB-7CAA8A6ABD05}" srcOrd="2" destOrd="0" parTransId="{E6A3E6CA-D15E-4DD9-87FE-BAFB7F5AAE80}" sibTransId="{1292E8BF-EE94-4C21-BC7E-6AD7252F8587}"/>
    <dgm:cxn modelId="{96CD2317-9868-4CFC-BBA8-949F5CA2E30C}" srcId="{81E6708A-0676-4789-B8EB-7CAA8A6ABD05}" destId="{65C47539-5A24-440B-952E-0BF43E246CBC}" srcOrd="1" destOrd="0" parTransId="{21AB9072-0EC4-437B-9061-B33E5A9CAB85}" sibTransId="{D47CBEB5-A2C1-4CD4-980B-FC22D98E3E76}"/>
    <dgm:cxn modelId="{F3611C16-3912-46C6-8E86-C77E7C86446A}" srcId="{AC931C2F-A509-472F-8808-B8F172E5B122}" destId="{6FA71098-B065-4002-A60D-E6CC41A14960}" srcOrd="0" destOrd="0" parTransId="{A570905C-76A7-4A8D-B227-BEDF98C0221B}" sibTransId="{19799A72-6452-4FD0-B694-5213C7EB6518}"/>
    <dgm:cxn modelId="{840403AD-6879-4B19-9959-84B09C9434CF}" type="presOf" srcId="{6FA71098-B065-4002-A60D-E6CC41A14960}" destId="{CCAE252C-244A-4D29-9EC9-45D0C38D6EB3}" srcOrd="0" destOrd="0" presId="urn:microsoft.com/office/officeart/2005/8/layout/hierarchy1"/>
    <dgm:cxn modelId="{B0F1672A-147F-47A8-897F-00ECF840237A}" type="presOf" srcId="{81E6708A-0676-4789-B8EB-7CAA8A6ABD05}" destId="{5E1E44C3-7BCE-4F00-B5F5-3693B0EB73D6}" srcOrd="0" destOrd="0" presId="urn:microsoft.com/office/officeart/2005/8/layout/hierarchy1"/>
    <dgm:cxn modelId="{2C199D19-A3D2-4A48-AF03-15E3F14CF0C4}" type="presOf" srcId="{EE92E607-9BDD-45E9-A486-365312FE1F5E}" destId="{D8980A0B-1009-4B2A-A871-AD012D5F1D4D}" srcOrd="0" destOrd="0" presId="urn:microsoft.com/office/officeart/2005/8/layout/hierarchy1"/>
    <dgm:cxn modelId="{BB4443C9-F4B2-4018-8811-C9633568794A}" type="presOf" srcId="{AC931C2F-A509-472F-8808-B8F172E5B122}" destId="{977ACC9D-F900-4123-8007-CBB313627B47}" srcOrd="0" destOrd="0" presId="urn:microsoft.com/office/officeart/2005/8/layout/hierarchy1"/>
    <dgm:cxn modelId="{A6C84C52-5312-4373-9EF4-35916899A157}" srcId="{610EA1B6-E7A7-45ED-9852-873C93655365}" destId="{0576F860-7015-4315-88D2-803A29C47148}" srcOrd="1" destOrd="0" parTransId="{EA6D6DE1-43C7-49EE-A831-90F075B90DAD}" sibTransId="{D1A047E0-D05A-4E6C-AB2D-22ED5DD0384C}"/>
    <dgm:cxn modelId="{CB72A1B5-8168-4862-A023-97C5A5B71DAD}" type="presOf" srcId="{9E59F042-C0AF-47A0-B5D2-67EAB1EF9664}" destId="{F0059B09-0E75-498E-99EC-C4F35FBB5982}" srcOrd="0" destOrd="0" presId="urn:microsoft.com/office/officeart/2005/8/layout/hierarchy1"/>
    <dgm:cxn modelId="{FDA8B95A-F681-486C-A805-53C7B8624961}" type="presParOf" srcId="{BF623765-3A40-4F69-B785-6227ABC8DFBC}" destId="{F891066E-B7BB-40C3-B803-3102627B6396}" srcOrd="0" destOrd="0" presId="urn:microsoft.com/office/officeart/2005/8/layout/hierarchy1"/>
    <dgm:cxn modelId="{59EE0A57-B2C4-4E6E-90E3-5A51977D701E}" type="presParOf" srcId="{F891066E-B7BB-40C3-B803-3102627B6396}" destId="{F44ADA9E-549D-41E5-A033-01D382D4DBDE}" srcOrd="0" destOrd="0" presId="urn:microsoft.com/office/officeart/2005/8/layout/hierarchy1"/>
    <dgm:cxn modelId="{95DBA2D7-55C8-4B11-8F7E-51CB022B44D9}" type="presParOf" srcId="{F44ADA9E-549D-41E5-A033-01D382D4DBDE}" destId="{D1D52A98-E14E-4A1F-A914-63D82E7E405D}" srcOrd="0" destOrd="0" presId="urn:microsoft.com/office/officeart/2005/8/layout/hierarchy1"/>
    <dgm:cxn modelId="{ECD32CBE-1F66-43DD-A5AD-E7191D0169B3}" type="presParOf" srcId="{F44ADA9E-549D-41E5-A033-01D382D4DBDE}" destId="{977ACC9D-F900-4123-8007-CBB313627B47}" srcOrd="1" destOrd="0" presId="urn:microsoft.com/office/officeart/2005/8/layout/hierarchy1"/>
    <dgm:cxn modelId="{E67FAF91-80CD-4832-9CF6-35901258FAB6}" type="presParOf" srcId="{F891066E-B7BB-40C3-B803-3102627B6396}" destId="{9425CC6C-1AAA-47A9-AAB1-23196C640688}" srcOrd="1" destOrd="0" presId="urn:microsoft.com/office/officeart/2005/8/layout/hierarchy1"/>
    <dgm:cxn modelId="{610E2D04-7891-49EC-911D-F411DFF01F32}" type="presParOf" srcId="{9425CC6C-1AAA-47A9-AAB1-23196C640688}" destId="{AF447622-4203-4C67-B4B5-12EB28E454E4}" srcOrd="0" destOrd="0" presId="urn:microsoft.com/office/officeart/2005/8/layout/hierarchy1"/>
    <dgm:cxn modelId="{4D93C142-39E6-406B-97CC-2988D49B7F78}" type="presParOf" srcId="{9425CC6C-1AAA-47A9-AAB1-23196C640688}" destId="{4A34C0AA-2A0E-4482-B1DC-EEC183DEACA5}" srcOrd="1" destOrd="0" presId="urn:microsoft.com/office/officeart/2005/8/layout/hierarchy1"/>
    <dgm:cxn modelId="{C0931C9D-F393-4861-8994-9C12E92862A7}" type="presParOf" srcId="{4A34C0AA-2A0E-4482-B1DC-EEC183DEACA5}" destId="{D65B0EF4-9A43-47E9-9CDF-EB4138F74371}" srcOrd="0" destOrd="0" presId="urn:microsoft.com/office/officeart/2005/8/layout/hierarchy1"/>
    <dgm:cxn modelId="{1CDDA6F5-A7AE-4FF4-BB56-9EDE6831BA1E}" type="presParOf" srcId="{D65B0EF4-9A43-47E9-9CDF-EB4138F74371}" destId="{277924C6-A762-422E-89AF-8CAEEADCB840}" srcOrd="0" destOrd="0" presId="urn:microsoft.com/office/officeart/2005/8/layout/hierarchy1"/>
    <dgm:cxn modelId="{6EE3C5FD-7455-49EE-A796-6356D07B7911}" type="presParOf" srcId="{D65B0EF4-9A43-47E9-9CDF-EB4138F74371}" destId="{CCAE252C-244A-4D29-9EC9-45D0C38D6EB3}" srcOrd="1" destOrd="0" presId="urn:microsoft.com/office/officeart/2005/8/layout/hierarchy1"/>
    <dgm:cxn modelId="{46C6CFA5-3FB2-4197-9861-E26BFD4D0C22}" type="presParOf" srcId="{4A34C0AA-2A0E-4482-B1DC-EEC183DEACA5}" destId="{C58705CC-2C9F-4E7E-B612-4F40F0C42ABB}" srcOrd="1" destOrd="0" presId="urn:microsoft.com/office/officeart/2005/8/layout/hierarchy1"/>
    <dgm:cxn modelId="{FFD2C511-C908-44C3-A828-1983C4DA3ED3}" type="presParOf" srcId="{C58705CC-2C9F-4E7E-B612-4F40F0C42ABB}" destId="{F4F2C0BC-771A-40F3-82DB-3834BCD8C2E6}" srcOrd="0" destOrd="0" presId="urn:microsoft.com/office/officeart/2005/8/layout/hierarchy1"/>
    <dgm:cxn modelId="{537D7651-87F8-4EC2-BBED-099522BEE9A4}" type="presParOf" srcId="{C58705CC-2C9F-4E7E-B612-4F40F0C42ABB}" destId="{53BC1942-B268-4A09-A1D1-C9ACB893C332}" srcOrd="1" destOrd="0" presId="urn:microsoft.com/office/officeart/2005/8/layout/hierarchy1"/>
    <dgm:cxn modelId="{018F7DED-1232-4A86-A68D-6015786CA37F}" type="presParOf" srcId="{53BC1942-B268-4A09-A1D1-C9ACB893C332}" destId="{6159318A-673F-4D6F-8FDD-1A0595022174}" srcOrd="0" destOrd="0" presId="urn:microsoft.com/office/officeart/2005/8/layout/hierarchy1"/>
    <dgm:cxn modelId="{E760DEF2-C3F9-4387-9689-5500DB3C0D97}" type="presParOf" srcId="{6159318A-673F-4D6F-8FDD-1A0595022174}" destId="{00A955A4-6C3F-407F-8BAD-960D148CA5C2}" srcOrd="0" destOrd="0" presId="urn:microsoft.com/office/officeart/2005/8/layout/hierarchy1"/>
    <dgm:cxn modelId="{B4B1C8AE-9463-44A0-BC16-9432DC3A6157}" type="presParOf" srcId="{6159318A-673F-4D6F-8FDD-1A0595022174}" destId="{DDFC8C7F-2EEC-4019-987D-51137CB9A580}" srcOrd="1" destOrd="0" presId="urn:microsoft.com/office/officeart/2005/8/layout/hierarchy1"/>
    <dgm:cxn modelId="{EE2E4907-9E6B-4F4B-A354-E8E00E57CAD8}" type="presParOf" srcId="{53BC1942-B268-4A09-A1D1-C9ACB893C332}" destId="{405BEAEB-9357-4C09-A1DE-F16D83607AEF}" srcOrd="1" destOrd="0" presId="urn:microsoft.com/office/officeart/2005/8/layout/hierarchy1"/>
    <dgm:cxn modelId="{6F0C1676-B829-4F4C-B72E-7BE0E0CCA1C6}" type="presParOf" srcId="{405BEAEB-9357-4C09-A1DE-F16D83607AEF}" destId="{1C9664F7-0632-408C-978C-E09C587B757F}" srcOrd="0" destOrd="0" presId="urn:microsoft.com/office/officeart/2005/8/layout/hierarchy1"/>
    <dgm:cxn modelId="{B3F083E6-D1DA-4BD8-9E9E-897A109EF0DF}" type="presParOf" srcId="{405BEAEB-9357-4C09-A1DE-F16D83607AEF}" destId="{1C3799FE-E6E9-4208-BD3D-8EF382F8C044}" srcOrd="1" destOrd="0" presId="urn:microsoft.com/office/officeart/2005/8/layout/hierarchy1"/>
    <dgm:cxn modelId="{A954B0EB-83B8-460E-B4DD-F1D55B4280F0}" type="presParOf" srcId="{1C3799FE-E6E9-4208-BD3D-8EF382F8C044}" destId="{A18A9242-C0FF-46F5-9AB7-8B0AC3B7C3BF}" srcOrd="0" destOrd="0" presId="urn:microsoft.com/office/officeart/2005/8/layout/hierarchy1"/>
    <dgm:cxn modelId="{8365561B-A4EB-4E1E-9EC0-85970EECC250}" type="presParOf" srcId="{A18A9242-C0FF-46F5-9AB7-8B0AC3B7C3BF}" destId="{2AD952CB-24F3-45F2-AC0E-E33E1F84CE48}" srcOrd="0" destOrd="0" presId="urn:microsoft.com/office/officeart/2005/8/layout/hierarchy1"/>
    <dgm:cxn modelId="{72FA0F8F-3644-42E2-88DF-872157988898}" type="presParOf" srcId="{A18A9242-C0FF-46F5-9AB7-8B0AC3B7C3BF}" destId="{714A31A4-75EE-4BA5-97C7-4C57615674CF}" srcOrd="1" destOrd="0" presId="urn:microsoft.com/office/officeart/2005/8/layout/hierarchy1"/>
    <dgm:cxn modelId="{E978BE80-71DC-47A7-AB7B-E8CF741A7892}" type="presParOf" srcId="{1C3799FE-E6E9-4208-BD3D-8EF382F8C044}" destId="{765BB992-AE53-43A1-B8E2-083870CEDADE}" srcOrd="1" destOrd="0" presId="urn:microsoft.com/office/officeart/2005/8/layout/hierarchy1"/>
    <dgm:cxn modelId="{D89227D9-4105-43E3-8163-D133806D8AD4}" type="presParOf" srcId="{C58705CC-2C9F-4E7E-B612-4F40F0C42ABB}" destId="{3388E5AF-7E67-4B8B-A1CE-9CC39DC6EB8A}" srcOrd="2" destOrd="0" presId="urn:microsoft.com/office/officeart/2005/8/layout/hierarchy1"/>
    <dgm:cxn modelId="{734774F6-459B-4D01-998D-8A3A436DA655}" type="presParOf" srcId="{C58705CC-2C9F-4E7E-B612-4F40F0C42ABB}" destId="{B22F5847-C8E0-4E30-A249-7A4FC5705A7E}" srcOrd="3" destOrd="0" presId="urn:microsoft.com/office/officeart/2005/8/layout/hierarchy1"/>
    <dgm:cxn modelId="{3A99B865-0DBA-4CFA-8D36-B062C24D0A21}" type="presParOf" srcId="{B22F5847-C8E0-4E30-A249-7A4FC5705A7E}" destId="{AF2B0248-219D-4FC4-A1FE-B41E2FE2673C}" srcOrd="0" destOrd="0" presId="urn:microsoft.com/office/officeart/2005/8/layout/hierarchy1"/>
    <dgm:cxn modelId="{7F672A53-3543-4B74-AF4E-8FC6A58FA4DC}" type="presParOf" srcId="{AF2B0248-219D-4FC4-A1FE-B41E2FE2673C}" destId="{8F060D9B-0399-451E-9FA6-D4EF91D7475E}" srcOrd="0" destOrd="0" presId="urn:microsoft.com/office/officeart/2005/8/layout/hierarchy1"/>
    <dgm:cxn modelId="{E6712009-9F93-4231-A2C4-082C20035796}" type="presParOf" srcId="{AF2B0248-219D-4FC4-A1FE-B41E2FE2673C}" destId="{23CDACF5-C8F1-4054-A835-D33F2E1F8E48}" srcOrd="1" destOrd="0" presId="urn:microsoft.com/office/officeart/2005/8/layout/hierarchy1"/>
    <dgm:cxn modelId="{DF545EF1-EE7A-48E7-B1C9-4EB4F4BE4346}" type="presParOf" srcId="{B22F5847-C8E0-4E30-A249-7A4FC5705A7E}" destId="{C4893AA5-5DDF-4677-84AF-D19D1CD8BC03}" srcOrd="1" destOrd="0" presId="urn:microsoft.com/office/officeart/2005/8/layout/hierarchy1"/>
    <dgm:cxn modelId="{EF8C2478-EB3C-46A9-857A-25CB674FC656}" type="presParOf" srcId="{9425CC6C-1AAA-47A9-AAB1-23196C640688}" destId="{66765807-A8D4-446C-A539-530434BD9521}" srcOrd="2" destOrd="0" presId="urn:microsoft.com/office/officeart/2005/8/layout/hierarchy1"/>
    <dgm:cxn modelId="{601FF559-AB71-459A-8F9A-C907F7932E94}" type="presParOf" srcId="{9425CC6C-1AAA-47A9-AAB1-23196C640688}" destId="{1778AD5B-E33F-407A-B69A-A1617CCA611A}" srcOrd="3" destOrd="0" presId="urn:microsoft.com/office/officeart/2005/8/layout/hierarchy1"/>
    <dgm:cxn modelId="{30E54BAE-EAE2-4ED8-92EF-46E5949BD5D7}" type="presParOf" srcId="{1778AD5B-E33F-407A-B69A-A1617CCA611A}" destId="{0D67269C-1A96-483C-9812-A4AE1D048DB9}" srcOrd="0" destOrd="0" presId="urn:microsoft.com/office/officeart/2005/8/layout/hierarchy1"/>
    <dgm:cxn modelId="{7D87F3FA-D4C9-48D4-9A97-A5A6D25E6183}" type="presParOf" srcId="{0D67269C-1A96-483C-9812-A4AE1D048DB9}" destId="{9FAC3CA8-2BCA-4EFA-982F-FEFA974E7291}" srcOrd="0" destOrd="0" presId="urn:microsoft.com/office/officeart/2005/8/layout/hierarchy1"/>
    <dgm:cxn modelId="{BC418ED2-AB5E-49B4-9A54-776206C42AE8}" type="presParOf" srcId="{0D67269C-1A96-483C-9812-A4AE1D048DB9}" destId="{F1A8983A-6A76-4E67-8406-043EFF528FEB}" srcOrd="1" destOrd="0" presId="urn:microsoft.com/office/officeart/2005/8/layout/hierarchy1"/>
    <dgm:cxn modelId="{90C009BF-4624-42F5-B390-903531053FB4}" type="presParOf" srcId="{1778AD5B-E33F-407A-B69A-A1617CCA611A}" destId="{E61E263D-D1DD-4746-80FE-E5E4784E0CCD}" srcOrd="1" destOrd="0" presId="urn:microsoft.com/office/officeart/2005/8/layout/hierarchy1"/>
    <dgm:cxn modelId="{817D383C-6256-4978-B951-55FDD7A334DE}" type="presParOf" srcId="{9425CC6C-1AAA-47A9-AAB1-23196C640688}" destId="{C6AE1341-98D4-43B0-9A82-7FAD8A6C71F3}" srcOrd="4" destOrd="0" presId="urn:microsoft.com/office/officeart/2005/8/layout/hierarchy1"/>
    <dgm:cxn modelId="{37708B3D-E118-43C6-9060-779F120840D2}" type="presParOf" srcId="{9425CC6C-1AAA-47A9-AAB1-23196C640688}" destId="{320527AE-4E94-4A5F-914A-B843A3A93A54}" srcOrd="5" destOrd="0" presId="urn:microsoft.com/office/officeart/2005/8/layout/hierarchy1"/>
    <dgm:cxn modelId="{A9EE545C-509E-4BE2-A072-A02B28138E39}" type="presParOf" srcId="{320527AE-4E94-4A5F-914A-B843A3A93A54}" destId="{51D69000-B027-4600-8A7C-57B368AA3344}" srcOrd="0" destOrd="0" presId="urn:microsoft.com/office/officeart/2005/8/layout/hierarchy1"/>
    <dgm:cxn modelId="{1C2AC308-D977-424A-8C8C-FA8FA29D28E8}" type="presParOf" srcId="{51D69000-B027-4600-8A7C-57B368AA3344}" destId="{1C0A5339-EB3A-4A1C-B5CB-D888F6B1D76E}" srcOrd="0" destOrd="0" presId="urn:microsoft.com/office/officeart/2005/8/layout/hierarchy1"/>
    <dgm:cxn modelId="{A526A48F-E59C-4809-9E5D-190645064F3C}" type="presParOf" srcId="{51D69000-B027-4600-8A7C-57B368AA3344}" destId="{5E1E44C3-7BCE-4F00-B5F5-3693B0EB73D6}" srcOrd="1" destOrd="0" presId="urn:microsoft.com/office/officeart/2005/8/layout/hierarchy1"/>
    <dgm:cxn modelId="{0A910A47-2321-4DE9-B891-DEC498063871}" type="presParOf" srcId="{320527AE-4E94-4A5F-914A-B843A3A93A54}" destId="{A7800E96-D460-4FA6-A979-FDC0DF685656}" srcOrd="1" destOrd="0" presId="urn:microsoft.com/office/officeart/2005/8/layout/hierarchy1"/>
    <dgm:cxn modelId="{72BD5E3A-523A-4605-86BC-55D2B4BBF96C}" type="presParOf" srcId="{A7800E96-D460-4FA6-A979-FDC0DF685656}" destId="{115360B0-F188-46EB-8345-3F686A1FFA83}" srcOrd="0" destOrd="0" presId="urn:microsoft.com/office/officeart/2005/8/layout/hierarchy1"/>
    <dgm:cxn modelId="{9AD84832-6B26-46A6-9DE3-41FF85A7379D}" type="presParOf" srcId="{A7800E96-D460-4FA6-A979-FDC0DF685656}" destId="{ACE3F65C-8ACE-4B49-9CE4-7809A8EA90E7}" srcOrd="1" destOrd="0" presId="urn:microsoft.com/office/officeart/2005/8/layout/hierarchy1"/>
    <dgm:cxn modelId="{3DC841BF-B858-45DE-B783-0010B2510907}" type="presParOf" srcId="{ACE3F65C-8ACE-4B49-9CE4-7809A8EA90E7}" destId="{B566A22E-6AE1-4E0A-8370-EF5F34735192}" srcOrd="0" destOrd="0" presId="urn:microsoft.com/office/officeart/2005/8/layout/hierarchy1"/>
    <dgm:cxn modelId="{2BA9036A-6A52-495E-9C5A-E74E9CAAC44D}" type="presParOf" srcId="{B566A22E-6AE1-4E0A-8370-EF5F34735192}" destId="{228C3066-B01C-4EF8-9703-170DDEDD5A59}" srcOrd="0" destOrd="0" presId="urn:microsoft.com/office/officeart/2005/8/layout/hierarchy1"/>
    <dgm:cxn modelId="{7B6DCA12-74DD-4D07-BE6B-42992FAAD84E}" type="presParOf" srcId="{B566A22E-6AE1-4E0A-8370-EF5F34735192}" destId="{F0059B09-0E75-498E-99EC-C4F35FBB5982}" srcOrd="1" destOrd="0" presId="urn:microsoft.com/office/officeart/2005/8/layout/hierarchy1"/>
    <dgm:cxn modelId="{9B1CCC4A-CEFF-4BAE-BC9F-6083B1EE3B1E}" type="presParOf" srcId="{ACE3F65C-8ACE-4B49-9CE4-7809A8EA90E7}" destId="{86C4676E-0635-444B-9AA0-DBCA2F45E490}" srcOrd="1" destOrd="0" presId="urn:microsoft.com/office/officeart/2005/8/layout/hierarchy1"/>
    <dgm:cxn modelId="{22D4EBD2-51B1-49F6-ACB0-F03BCB9E9687}" type="presParOf" srcId="{A7800E96-D460-4FA6-A979-FDC0DF685656}" destId="{37864A6A-EF5E-467F-B400-1DD2DFFBEA81}" srcOrd="2" destOrd="0" presId="urn:microsoft.com/office/officeart/2005/8/layout/hierarchy1"/>
    <dgm:cxn modelId="{1A74688B-70EC-4C1F-BD93-850E62FBB7AD}" type="presParOf" srcId="{A7800E96-D460-4FA6-A979-FDC0DF685656}" destId="{A45E42A8-3927-4519-B6CE-1709A28EFDA9}" srcOrd="3" destOrd="0" presId="urn:microsoft.com/office/officeart/2005/8/layout/hierarchy1"/>
    <dgm:cxn modelId="{F03D842A-724F-4A80-9DDE-E00FC1AFD15D}" type="presParOf" srcId="{A45E42A8-3927-4519-B6CE-1709A28EFDA9}" destId="{F7126104-48A8-4531-91EB-72D7AC8FA6B8}" srcOrd="0" destOrd="0" presId="urn:microsoft.com/office/officeart/2005/8/layout/hierarchy1"/>
    <dgm:cxn modelId="{B9B10001-C454-4989-AED3-4B2F3BED197F}" type="presParOf" srcId="{F7126104-48A8-4531-91EB-72D7AC8FA6B8}" destId="{F492519E-2953-4BB9-A766-9E27F8DE9E82}" srcOrd="0" destOrd="0" presId="urn:microsoft.com/office/officeart/2005/8/layout/hierarchy1"/>
    <dgm:cxn modelId="{E71DB67D-47F0-45DF-8F42-78ECE0BE11B4}" type="presParOf" srcId="{F7126104-48A8-4531-91EB-72D7AC8FA6B8}" destId="{D357B60B-7562-4542-BDE4-8427A9F5E655}" srcOrd="1" destOrd="0" presId="urn:microsoft.com/office/officeart/2005/8/layout/hierarchy1"/>
    <dgm:cxn modelId="{A657681F-F02E-44F8-9C9D-2FB010192CE6}" type="presParOf" srcId="{A45E42A8-3927-4519-B6CE-1709A28EFDA9}" destId="{A25AD5BB-A582-491F-9E45-4712DAE5D036}" srcOrd="1" destOrd="0" presId="urn:microsoft.com/office/officeart/2005/8/layout/hierarchy1"/>
    <dgm:cxn modelId="{067A5887-CE3F-49FB-BE22-FE28DEF65621}" type="presParOf" srcId="{BF623765-3A40-4F69-B785-6227ABC8DFBC}" destId="{BFC0DA78-C849-4D0F-BAF2-F58B07F5A501}" srcOrd="1" destOrd="0" presId="urn:microsoft.com/office/officeart/2005/8/layout/hierarchy1"/>
    <dgm:cxn modelId="{6147B255-F904-45E5-82BE-5703F2B4614C}" type="presParOf" srcId="{BFC0DA78-C849-4D0F-BAF2-F58B07F5A501}" destId="{8A71CD3C-2B4E-4EB8-BF19-FCF8F9416FAA}" srcOrd="0" destOrd="0" presId="urn:microsoft.com/office/officeart/2005/8/layout/hierarchy1"/>
    <dgm:cxn modelId="{5EBADDF1-F84C-4F6B-BF45-AE6EFE990438}" type="presParOf" srcId="{8A71CD3C-2B4E-4EB8-BF19-FCF8F9416FAA}" destId="{5ECCA37A-5055-4A91-933B-75BCE9DA4037}" srcOrd="0" destOrd="0" presId="urn:microsoft.com/office/officeart/2005/8/layout/hierarchy1"/>
    <dgm:cxn modelId="{DEAE721A-01B5-4302-8E1C-8DEA9F110676}" type="presParOf" srcId="{8A71CD3C-2B4E-4EB8-BF19-FCF8F9416FAA}" destId="{291A6DE7-099D-486C-9F0B-D77B144AC7CE}" srcOrd="1" destOrd="0" presId="urn:microsoft.com/office/officeart/2005/8/layout/hierarchy1"/>
    <dgm:cxn modelId="{E5CE789E-7BED-441A-8310-6660BF4029E9}" type="presParOf" srcId="{BFC0DA78-C849-4D0F-BAF2-F58B07F5A501}" destId="{1366D2ED-CFA5-4830-93EA-92F8F75BB291}" srcOrd="1" destOrd="0" presId="urn:microsoft.com/office/officeart/2005/8/layout/hierarchy1"/>
    <dgm:cxn modelId="{D5E1F527-FC61-4AA5-895B-4376CCA9ACF1}" type="presParOf" srcId="{1366D2ED-CFA5-4830-93EA-92F8F75BB291}" destId="{D5E74C3E-3BD8-492F-975C-F1A0E92C197C}" srcOrd="0" destOrd="0" presId="urn:microsoft.com/office/officeart/2005/8/layout/hierarchy1"/>
    <dgm:cxn modelId="{84528DC4-6AC2-40F5-958C-A63D273A079F}" type="presParOf" srcId="{1366D2ED-CFA5-4830-93EA-92F8F75BB291}" destId="{B813A0FC-20A1-4137-91C5-A2B4C0B211A6}" srcOrd="1" destOrd="0" presId="urn:microsoft.com/office/officeart/2005/8/layout/hierarchy1"/>
    <dgm:cxn modelId="{B473C908-E5C9-4104-8F3D-1F1F083ACA97}" type="presParOf" srcId="{B813A0FC-20A1-4137-91C5-A2B4C0B211A6}" destId="{4299DE69-EFFC-4471-A19E-0939294FCB88}" srcOrd="0" destOrd="0" presId="urn:microsoft.com/office/officeart/2005/8/layout/hierarchy1"/>
    <dgm:cxn modelId="{E8C694A6-6CCE-4A2D-AE5E-CF2CE4BB25AE}" type="presParOf" srcId="{4299DE69-EFFC-4471-A19E-0939294FCB88}" destId="{F6C6818F-3F9F-4097-A944-FFE919A94CF2}" srcOrd="0" destOrd="0" presId="urn:microsoft.com/office/officeart/2005/8/layout/hierarchy1"/>
    <dgm:cxn modelId="{DCC35CE7-3CA1-4D79-80EC-4E1E3543B01C}" type="presParOf" srcId="{4299DE69-EFFC-4471-A19E-0939294FCB88}" destId="{4FAA808B-11F6-4A45-BAB5-D5940CA41DD6}" srcOrd="1" destOrd="0" presId="urn:microsoft.com/office/officeart/2005/8/layout/hierarchy1"/>
    <dgm:cxn modelId="{30017185-0C06-4408-B974-995344A42B41}" type="presParOf" srcId="{B813A0FC-20A1-4137-91C5-A2B4C0B211A6}" destId="{39CED213-4F3D-4C2A-B286-EA6CA9FDF525}" srcOrd="1" destOrd="0" presId="urn:microsoft.com/office/officeart/2005/8/layout/hierarchy1"/>
    <dgm:cxn modelId="{8B31154A-DC10-4E93-8317-C4DB143AFA56}" type="presParOf" srcId="{39CED213-4F3D-4C2A-B286-EA6CA9FDF525}" destId="{D1C5EEB6-C100-4B83-BBA6-C0A6C3763B65}" srcOrd="0" destOrd="0" presId="urn:microsoft.com/office/officeart/2005/8/layout/hierarchy1"/>
    <dgm:cxn modelId="{0B1FC1A3-E818-430A-9D10-BDDE1F6A1B48}" type="presParOf" srcId="{39CED213-4F3D-4C2A-B286-EA6CA9FDF525}" destId="{75C49109-0BA0-4141-AE90-9B31B2E3CCAA}" srcOrd="1" destOrd="0" presId="urn:microsoft.com/office/officeart/2005/8/layout/hierarchy1"/>
    <dgm:cxn modelId="{4B4C7C32-DFDD-4E5B-ADF9-15608E98DD06}" type="presParOf" srcId="{75C49109-0BA0-4141-AE90-9B31B2E3CCAA}" destId="{CE366D7F-ADAF-43EB-A087-1A07EBFAFD3A}" srcOrd="0" destOrd="0" presId="urn:microsoft.com/office/officeart/2005/8/layout/hierarchy1"/>
    <dgm:cxn modelId="{47FD4504-29F4-4743-85E5-E38FFE8A7BDD}" type="presParOf" srcId="{CE366D7F-ADAF-43EB-A087-1A07EBFAFD3A}" destId="{3B494911-AFC3-4A0C-956B-6C3077FB0461}" srcOrd="0" destOrd="0" presId="urn:microsoft.com/office/officeart/2005/8/layout/hierarchy1"/>
    <dgm:cxn modelId="{E5D1B2EC-A9F8-46E0-8268-864A31EE9DE8}" type="presParOf" srcId="{CE366D7F-ADAF-43EB-A087-1A07EBFAFD3A}" destId="{D8980A0B-1009-4B2A-A871-AD012D5F1D4D}" srcOrd="1" destOrd="0" presId="urn:microsoft.com/office/officeart/2005/8/layout/hierarchy1"/>
    <dgm:cxn modelId="{AD3D4BE4-FBFB-4C14-9E72-0604233CA2BD}" type="presParOf" srcId="{75C49109-0BA0-4141-AE90-9B31B2E3CCAA}" destId="{76499DBE-5C8B-40D9-B8EB-42520EF4BDB2}" srcOrd="1" destOrd="0" presId="urn:microsoft.com/office/officeart/2005/8/layout/hierarchy1"/>
    <dgm:cxn modelId="{52E456CC-8F63-402E-87EB-9BF4D8CC3FA7}" type="presParOf" srcId="{1366D2ED-CFA5-4830-93EA-92F8F75BB291}" destId="{055347E8-C190-47E7-A0D6-66120B5A2A59}" srcOrd="2" destOrd="0" presId="urn:microsoft.com/office/officeart/2005/8/layout/hierarchy1"/>
    <dgm:cxn modelId="{7056A9F0-EC59-4B9D-83F7-8AA3F4BEFFEB}" type="presParOf" srcId="{1366D2ED-CFA5-4830-93EA-92F8F75BB291}" destId="{EAD43DA8-843C-4BB5-8D03-C1016BE145EF}" srcOrd="3" destOrd="0" presId="urn:microsoft.com/office/officeart/2005/8/layout/hierarchy1"/>
    <dgm:cxn modelId="{AEB02BCC-2ABD-4C61-9816-B53317F08DBE}" type="presParOf" srcId="{EAD43DA8-843C-4BB5-8D03-C1016BE145EF}" destId="{A89BDB43-E180-484D-8F2C-45F1B3AD3A54}" srcOrd="0" destOrd="0" presId="urn:microsoft.com/office/officeart/2005/8/layout/hierarchy1"/>
    <dgm:cxn modelId="{D8D3A267-A21D-4D37-A99C-8899E2FEE6B9}" type="presParOf" srcId="{A89BDB43-E180-484D-8F2C-45F1B3AD3A54}" destId="{31921A32-1B73-4251-9D36-BB425D08EBA9}" srcOrd="0" destOrd="0" presId="urn:microsoft.com/office/officeart/2005/8/layout/hierarchy1"/>
    <dgm:cxn modelId="{EEF6B115-9E0F-4806-87D9-255DB4208BCE}" type="presParOf" srcId="{A89BDB43-E180-484D-8F2C-45F1B3AD3A54}" destId="{646297F6-EBC4-488A-A9FE-AB3225A3373F}" srcOrd="1" destOrd="0" presId="urn:microsoft.com/office/officeart/2005/8/layout/hierarchy1"/>
    <dgm:cxn modelId="{C7DE8ECD-6A72-4EA9-AAD6-FA0607E0D51F}" type="presParOf" srcId="{EAD43DA8-843C-4BB5-8D03-C1016BE145EF}" destId="{E049534E-639F-4F44-AAD9-584DAFF32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5DEA88-7EC9-4DD8-8D48-06045E7805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24C084-5C90-4B8C-B4D7-BA85F33397CD}">
      <dgm:prSet phldrT="[Text]"/>
      <dgm:spPr/>
      <dgm:t>
        <a:bodyPr/>
        <a:lstStyle/>
        <a:p>
          <a:r>
            <a:rPr lang="ru-RU" dirty="0" smtClean="0"/>
            <a:t>1.</a:t>
          </a:r>
          <a:r>
            <a:rPr lang="en-US" dirty="0" smtClean="0"/>
            <a:t> </a:t>
          </a:r>
          <a:r>
            <a:rPr lang="en-US" dirty="0" err="1" smtClean="0"/>
            <a:t>HashMap</a:t>
          </a:r>
          <a:endParaRPr lang="ru-RU" dirty="0"/>
        </a:p>
      </dgm:t>
    </dgm:pt>
    <dgm:pt modelId="{6595E163-A0E3-48ED-A159-35870A95CA60}" type="parTrans" cxnId="{183B38B7-86DE-447F-B96A-4EC17AC9DCFA}">
      <dgm:prSet/>
      <dgm:spPr/>
      <dgm:t>
        <a:bodyPr/>
        <a:lstStyle/>
        <a:p>
          <a:endParaRPr lang="ru-RU"/>
        </a:p>
      </dgm:t>
    </dgm:pt>
    <dgm:pt modelId="{F89D86AB-966C-448D-9799-6EFA51DDC741}" type="sibTrans" cxnId="{183B38B7-86DE-447F-B96A-4EC17AC9DCFA}">
      <dgm:prSet/>
      <dgm:spPr/>
      <dgm:t>
        <a:bodyPr/>
        <a:lstStyle/>
        <a:p>
          <a:endParaRPr lang="ru-RU"/>
        </a:p>
      </dgm:t>
    </dgm:pt>
    <dgm:pt modelId="{75048002-59D2-4C2F-930F-150FD62E7F25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ru-RU" dirty="0" smtClean="0"/>
            <a:t>. </a:t>
          </a:r>
          <a:r>
            <a:rPr lang="en-US" dirty="0" err="1" smtClean="0"/>
            <a:t>ArrayList</a:t>
          </a:r>
          <a:endParaRPr lang="ru-RU" dirty="0"/>
        </a:p>
      </dgm:t>
    </dgm:pt>
    <dgm:pt modelId="{11D26D05-D8C8-4239-A5DC-83EEE031C0B8}" type="parTrans" cxnId="{8A793408-BFC4-4F28-A0EF-DB3D6E0C1B73}">
      <dgm:prSet/>
      <dgm:spPr/>
      <dgm:t>
        <a:bodyPr/>
        <a:lstStyle/>
        <a:p>
          <a:endParaRPr lang="ru-RU"/>
        </a:p>
      </dgm:t>
    </dgm:pt>
    <dgm:pt modelId="{FB13038B-F558-4235-98C5-1C145625361A}" type="sibTrans" cxnId="{8A793408-BFC4-4F28-A0EF-DB3D6E0C1B73}">
      <dgm:prSet/>
      <dgm:spPr/>
      <dgm:t>
        <a:bodyPr/>
        <a:lstStyle/>
        <a:p>
          <a:endParaRPr lang="ru-RU"/>
        </a:p>
      </dgm:t>
    </dgm:pt>
    <dgm:pt modelId="{D950322B-757F-4438-BF26-31040BD18D8A}">
      <dgm:prSet phldrT="[Text]"/>
      <dgm:spPr/>
      <dgm:t>
        <a:bodyPr/>
        <a:lstStyle/>
        <a:p>
          <a:r>
            <a:rPr lang="en-US" dirty="0" smtClean="0"/>
            <a:t>4</a:t>
          </a:r>
          <a:r>
            <a:rPr lang="ru-RU" dirty="0" smtClean="0"/>
            <a:t>. </a:t>
          </a:r>
          <a:r>
            <a:rPr lang="en-US" dirty="0" err="1" smtClean="0"/>
            <a:t>LinkedList</a:t>
          </a:r>
          <a:endParaRPr lang="ru-RU" dirty="0"/>
        </a:p>
      </dgm:t>
    </dgm:pt>
    <dgm:pt modelId="{7E7D8725-5752-4C17-AD75-74650F019349}" type="parTrans" cxnId="{EC05C815-7519-44B8-8B24-E91A0C651A21}">
      <dgm:prSet/>
      <dgm:spPr/>
      <dgm:t>
        <a:bodyPr/>
        <a:lstStyle/>
        <a:p>
          <a:endParaRPr lang="ru-RU"/>
        </a:p>
      </dgm:t>
    </dgm:pt>
    <dgm:pt modelId="{449CF263-9D7D-4796-91DF-F7465DE1C16B}" type="sibTrans" cxnId="{EC05C815-7519-44B8-8B24-E91A0C651A21}">
      <dgm:prSet/>
      <dgm:spPr/>
      <dgm:t>
        <a:bodyPr/>
        <a:lstStyle/>
        <a:p>
          <a:endParaRPr lang="ru-RU"/>
        </a:p>
      </dgm:t>
    </dgm:pt>
    <dgm:pt modelId="{BED4BBC4-F0E8-409B-ABA5-CE798D22D635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TreeMap</a:t>
          </a:r>
          <a:endParaRPr lang="ru-RU" dirty="0"/>
        </a:p>
      </dgm:t>
    </dgm:pt>
    <dgm:pt modelId="{3EABD9C6-A175-4CB2-BEF3-0FB39143E985}" type="parTrans" cxnId="{4AB91D42-EEFA-40E5-9750-073397992761}">
      <dgm:prSet/>
      <dgm:spPr/>
      <dgm:t>
        <a:bodyPr/>
        <a:lstStyle/>
        <a:p>
          <a:endParaRPr lang="ru-RU"/>
        </a:p>
      </dgm:t>
    </dgm:pt>
    <dgm:pt modelId="{7C393BFC-0685-4350-B494-9AF942BB21E8}" type="sibTrans" cxnId="{4AB91D42-EEFA-40E5-9750-073397992761}">
      <dgm:prSet/>
      <dgm:spPr/>
      <dgm:t>
        <a:bodyPr/>
        <a:lstStyle/>
        <a:p>
          <a:endParaRPr lang="ru-RU"/>
        </a:p>
      </dgm:t>
    </dgm:pt>
    <dgm:pt modelId="{628889D9-48E1-4074-A3AB-9A42121EEFDC}" type="pres">
      <dgm:prSet presAssocID="{F25DEA88-7EC9-4DD8-8D48-06045E7805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BD4E701-4315-4FDD-AC22-E1DF256F231E}" type="pres">
      <dgm:prSet presAssocID="{4424C084-5C90-4B8C-B4D7-BA85F33397C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8DA3D9-75CB-4312-83E7-B48BCE348B33}" type="pres">
      <dgm:prSet presAssocID="{F89D86AB-966C-448D-9799-6EFA51DDC741}" presName="spacer" presStyleCnt="0"/>
      <dgm:spPr/>
    </dgm:pt>
    <dgm:pt modelId="{915C6086-9402-4B9B-858E-7623598D76C7}" type="pres">
      <dgm:prSet presAssocID="{BED4BBC4-F0E8-409B-ABA5-CE798D22D63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267DB1-B45E-4D77-9FCD-8C7B592E4734}" type="pres">
      <dgm:prSet presAssocID="{7C393BFC-0685-4350-B494-9AF942BB21E8}" presName="spacer" presStyleCnt="0"/>
      <dgm:spPr/>
    </dgm:pt>
    <dgm:pt modelId="{DEB3F7CD-CDEE-4CD3-B255-196DE0B62345}" type="pres">
      <dgm:prSet presAssocID="{75048002-59D2-4C2F-930F-150FD62E7F2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2C46C0-6440-42DF-A3D4-7EB3ED1DD204}" type="pres">
      <dgm:prSet presAssocID="{FB13038B-F558-4235-98C5-1C145625361A}" presName="spacer" presStyleCnt="0"/>
      <dgm:spPr/>
    </dgm:pt>
    <dgm:pt modelId="{19D09CC3-2F3A-4AFD-B307-AE084F9BBD68}" type="pres">
      <dgm:prSet presAssocID="{D950322B-757F-4438-BF26-31040BD18D8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793408-BFC4-4F28-A0EF-DB3D6E0C1B73}" srcId="{F25DEA88-7EC9-4DD8-8D48-06045E78057D}" destId="{75048002-59D2-4C2F-930F-150FD62E7F25}" srcOrd="2" destOrd="0" parTransId="{11D26D05-D8C8-4239-A5DC-83EEE031C0B8}" sibTransId="{FB13038B-F558-4235-98C5-1C145625361A}"/>
    <dgm:cxn modelId="{DED843A6-4E92-4495-A827-809E43FD9772}" type="presOf" srcId="{D950322B-757F-4438-BF26-31040BD18D8A}" destId="{19D09CC3-2F3A-4AFD-B307-AE084F9BBD68}" srcOrd="0" destOrd="0" presId="urn:microsoft.com/office/officeart/2005/8/layout/vList2"/>
    <dgm:cxn modelId="{59C283B3-1B2C-49C0-9CCF-3A9D012D9272}" type="presOf" srcId="{BED4BBC4-F0E8-409B-ABA5-CE798D22D635}" destId="{915C6086-9402-4B9B-858E-7623598D76C7}" srcOrd="0" destOrd="0" presId="urn:microsoft.com/office/officeart/2005/8/layout/vList2"/>
    <dgm:cxn modelId="{4AB91D42-EEFA-40E5-9750-073397992761}" srcId="{F25DEA88-7EC9-4DD8-8D48-06045E78057D}" destId="{BED4BBC4-F0E8-409B-ABA5-CE798D22D635}" srcOrd="1" destOrd="0" parTransId="{3EABD9C6-A175-4CB2-BEF3-0FB39143E985}" sibTransId="{7C393BFC-0685-4350-B494-9AF942BB21E8}"/>
    <dgm:cxn modelId="{183B38B7-86DE-447F-B96A-4EC17AC9DCFA}" srcId="{F25DEA88-7EC9-4DD8-8D48-06045E78057D}" destId="{4424C084-5C90-4B8C-B4D7-BA85F33397CD}" srcOrd="0" destOrd="0" parTransId="{6595E163-A0E3-48ED-A159-35870A95CA60}" sibTransId="{F89D86AB-966C-448D-9799-6EFA51DDC741}"/>
    <dgm:cxn modelId="{EC05C815-7519-44B8-8B24-E91A0C651A21}" srcId="{F25DEA88-7EC9-4DD8-8D48-06045E78057D}" destId="{D950322B-757F-4438-BF26-31040BD18D8A}" srcOrd="3" destOrd="0" parTransId="{7E7D8725-5752-4C17-AD75-74650F019349}" sibTransId="{449CF263-9D7D-4796-91DF-F7465DE1C16B}"/>
    <dgm:cxn modelId="{2A8655B3-E8AB-4705-BB5E-54CBBDECA9C3}" type="presOf" srcId="{4424C084-5C90-4B8C-B4D7-BA85F33397CD}" destId="{DBD4E701-4315-4FDD-AC22-E1DF256F231E}" srcOrd="0" destOrd="0" presId="urn:microsoft.com/office/officeart/2005/8/layout/vList2"/>
    <dgm:cxn modelId="{0EB92DE7-D9C9-46BF-84E7-623010D5E87D}" type="presOf" srcId="{75048002-59D2-4C2F-930F-150FD62E7F25}" destId="{DEB3F7CD-CDEE-4CD3-B255-196DE0B62345}" srcOrd="0" destOrd="0" presId="urn:microsoft.com/office/officeart/2005/8/layout/vList2"/>
    <dgm:cxn modelId="{26312F45-E558-49F9-9F59-E2CA711ADAD3}" type="presOf" srcId="{F25DEA88-7EC9-4DD8-8D48-06045E78057D}" destId="{628889D9-48E1-4074-A3AB-9A42121EEFDC}" srcOrd="0" destOrd="0" presId="urn:microsoft.com/office/officeart/2005/8/layout/vList2"/>
    <dgm:cxn modelId="{F262EC23-36E6-452C-8A1F-533C80891AA2}" type="presParOf" srcId="{628889D9-48E1-4074-A3AB-9A42121EEFDC}" destId="{DBD4E701-4315-4FDD-AC22-E1DF256F231E}" srcOrd="0" destOrd="0" presId="urn:microsoft.com/office/officeart/2005/8/layout/vList2"/>
    <dgm:cxn modelId="{CA951C8A-3D78-463D-BC15-4E3AB647B9B7}" type="presParOf" srcId="{628889D9-48E1-4074-A3AB-9A42121EEFDC}" destId="{B98DA3D9-75CB-4312-83E7-B48BCE348B33}" srcOrd="1" destOrd="0" presId="urn:microsoft.com/office/officeart/2005/8/layout/vList2"/>
    <dgm:cxn modelId="{DB6FBAE1-CB4B-44EA-BB48-689E731BFA58}" type="presParOf" srcId="{628889D9-48E1-4074-A3AB-9A42121EEFDC}" destId="{915C6086-9402-4B9B-858E-7623598D76C7}" srcOrd="2" destOrd="0" presId="urn:microsoft.com/office/officeart/2005/8/layout/vList2"/>
    <dgm:cxn modelId="{1012934B-60BA-4646-8879-ED7A65DAFD92}" type="presParOf" srcId="{628889D9-48E1-4074-A3AB-9A42121EEFDC}" destId="{5C267DB1-B45E-4D77-9FCD-8C7B592E4734}" srcOrd="3" destOrd="0" presId="urn:microsoft.com/office/officeart/2005/8/layout/vList2"/>
    <dgm:cxn modelId="{9881D5E1-14F4-405F-91D3-550C46610421}" type="presParOf" srcId="{628889D9-48E1-4074-A3AB-9A42121EEFDC}" destId="{DEB3F7CD-CDEE-4CD3-B255-196DE0B62345}" srcOrd="4" destOrd="0" presId="urn:microsoft.com/office/officeart/2005/8/layout/vList2"/>
    <dgm:cxn modelId="{43E9AA4D-E6EF-4F71-8A27-536FC754308C}" type="presParOf" srcId="{628889D9-48E1-4074-A3AB-9A42121EEFDC}" destId="{D52C46C0-6440-42DF-A3D4-7EB3ED1DD204}" srcOrd="5" destOrd="0" presId="urn:microsoft.com/office/officeart/2005/8/layout/vList2"/>
    <dgm:cxn modelId="{CD1D0986-340E-4F34-9F1A-E8566B0387E9}" type="presParOf" srcId="{628889D9-48E1-4074-A3AB-9A42121EEFDC}" destId="{19D09CC3-2F3A-4AFD-B307-AE084F9BBD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C76353-700A-497C-A496-5E847C72EA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543287-EE5A-44F4-853A-D88231357C8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a. </a:t>
          </a:r>
          <a:r>
            <a:rPr lang="ru-RU" dirty="0" smtClean="0"/>
            <a:t>Быстро добавлять и удалять элементы из списка</a:t>
          </a:r>
          <a:endParaRPr lang="ru-RU" dirty="0"/>
        </a:p>
      </dgm:t>
    </dgm:pt>
    <dgm:pt modelId="{ECDF4DB3-6F7F-4D99-A636-61FE3EDD39C2}" type="parTrans" cxnId="{CEB30A8B-A3EB-48B1-9E66-F215C8547750}">
      <dgm:prSet/>
      <dgm:spPr/>
      <dgm:t>
        <a:bodyPr/>
        <a:lstStyle/>
        <a:p>
          <a:endParaRPr lang="ru-RU"/>
        </a:p>
      </dgm:t>
    </dgm:pt>
    <dgm:pt modelId="{E5C1363F-8884-467B-AA59-A1833B14479F}" type="sibTrans" cxnId="{CEB30A8B-A3EB-48B1-9E66-F215C8547750}">
      <dgm:prSet/>
      <dgm:spPr/>
      <dgm:t>
        <a:bodyPr/>
        <a:lstStyle/>
        <a:p>
          <a:endParaRPr lang="ru-RU"/>
        </a:p>
      </dgm:t>
    </dgm:pt>
    <dgm:pt modelId="{80CE82AB-81C4-4B54-99D2-03A45599225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b. </a:t>
          </a:r>
          <a:r>
            <a:rPr lang="ru-RU" dirty="0" smtClean="0"/>
            <a:t>Считать количество посещений по страницам сайта</a:t>
          </a:r>
          <a:endParaRPr lang="ru-RU" dirty="0"/>
        </a:p>
      </dgm:t>
    </dgm:pt>
    <dgm:pt modelId="{A6BF3058-19A0-4C01-B7A7-6643DAA36F92}" type="parTrans" cxnId="{83B577FA-DEB2-46A9-9C31-66C893EDBAF7}">
      <dgm:prSet/>
      <dgm:spPr/>
      <dgm:t>
        <a:bodyPr/>
        <a:lstStyle/>
        <a:p>
          <a:endParaRPr lang="ru-RU"/>
        </a:p>
      </dgm:t>
    </dgm:pt>
    <dgm:pt modelId="{DDC1D793-B44E-4B41-9019-E5D558D7B75F}" type="sibTrans" cxnId="{83B577FA-DEB2-46A9-9C31-66C893EDBAF7}">
      <dgm:prSet/>
      <dgm:spPr/>
      <dgm:t>
        <a:bodyPr/>
        <a:lstStyle/>
        <a:p>
          <a:endParaRPr lang="ru-RU"/>
        </a:p>
      </dgm:t>
    </dgm:pt>
    <dgm:pt modelId="{E5C36642-E4FD-4E77-9932-65E88687BED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c. </a:t>
          </a:r>
          <a:r>
            <a:rPr lang="ru-RU" dirty="0" smtClean="0"/>
            <a:t>Быстро искать </a:t>
          </a:r>
          <a:r>
            <a:rPr lang="en-US" dirty="0" smtClean="0"/>
            <a:t>N-</a:t>
          </a:r>
          <a:r>
            <a:rPr lang="ru-RU" dirty="0" smtClean="0"/>
            <a:t>й элемент списка</a:t>
          </a:r>
          <a:endParaRPr lang="ru-RU" dirty="0"/>
        </a:p>
      </dgm:t>
    </dgm:pt>
    <dgm:pt modelId="{A28FA6B6-2A43-4DE0-ABD7-509B369CA838}" type="parTrans" cxnId="{7B83F844-BBA3-4D51-A9D3-1A511E10C4A9}">
      <dgm:prSet/>
      <dgm:spPr/>
      <dgm:t>
        <a:bodyPr/>
        <a:lstStyle/>
        <a:p>
          <a:endParaRPr lang="ru-RU"/>
        </a:p>
      </dgm:t>
    </dgm:pt>
    <dgm:pt modelId="{A6EF56DC-A137-4019-8064-7E1FACB0921F}" type="sibTrans" cxnId="{7B83F844-BBA3-4D51-A9D3-1A511E10C4A9}">
      <dgm:prSet/>
      <dgm:spPr/>
      <dgm:t>
        <a:bodyPr/>
        <a:lstStyle/>
        <a:p>
          <a:endParaRPr lang="ru-RU"/>
        </a:p>
      </dgm:t>
    </dgm:pt>
    <dgm:pt modelId="{59FDBD6E-8F46-412F-83C2-458F50D30F6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d. </a:t>
          </a:r>
          <a:r>
            <a:rPr lang="ru-RU" dirty="0" smtClean="0"/>
            <a:t>Быстро искать контракты по номеру и выводить упорядоченные по дате</a:t>
          </a:r>
          <a:endParaRPr lang="ru-RU" dirty="0"/>
        </a:p>
      </dgm:t>
    </dgm:pt>
    <dgm:pt modelId="{77EE9F5A-676B-4325-ACEA-043C8519C7B3}" type="parTrans" cxnId="{48BAADC8-AF82-42AE-A97A-57F838476C29}">
      <dgm:prSet/>
      <dgm:spPr/>
      <dgm:t>
        <a:bodyPr/>
        <a:lstStyle/>
        <a:p>
          <a:endParaRPr lang="ru-RU"/>
        </a:p>
      </dgm:t>
    </dgm:pt>
    <dgm:pt modelId="{FD671996-82A5-4E51-BFCA-9D15172AF345}" type="sibTrans" cxnId="{48BAADC8-AF82-42AE-A97A-57F838476C29}">
      <dgm:prSet/>
      <dgm:spPr/>
      <dgm:t>
        <a:bodyPr/>
        <a:lstStyle/>
        <a:p>
          <a:endParaRPr lang="ru-RU"/>
        </a:p>
      </dgm:t>
    </dgm:pt>
    <dgm:pt modelId="{6E3A410B-A20D-4DC5-B324-3E06331783D9}" type="pres">
      <dgm:prSet presAssocID="{5AC76353-700A-497C-A496-5E847C72EA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497B52A-523D-4BF6-8E00-4AFA141AEA00}" type="pres">
      <dgm:prSet presAssocID="{97543287-EE5A-44F4-853A-D88231357C8A}" presName="parentText" presStyleLbl="node1" presStyleIdx="0" presStyleCnt="4" custScaleX="100000" custScaleY="110000" custLinFactNeighborX="1205" custLinFactNeighborY="-274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1BDE9D-F293-447F-B70D-22F43068E63D}" type="pres">
      <dgm:prSet presAssocID="{E5C1363F-8884-467B-AA59-A1833B14479F}" presName="spacer" presStyleCnt="0"/>
      <dgm:spPr/>
    </dgm:pt>
    <dgm:pt modelId="{25BFA61A-8FE2-4F03-B88A-334072C743CF}" type="pres">
      <dgm:prSet presAssocID="{80CE82AB-81C4-4B54-99D2-03A455992252}" presName="parentText" presStyleLbl="node1" presStyleIdx="1" presStyleCnt="4" custScaleY="103757" custLinFactNeighborY="-3068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0E1D3A-47DB-46DE-8286-EE2B598F3F00}" type="pres">
      <dgm:prSet presAssocID="{DDC1D793-B44E-4B41-9019-E5D558D7B75F}" presName="spacer" presStyleCnt="0"/>
      <dgm:spPr/>
    </dgm:pt>
    <dgm:pt modelId="{0B475EFC-D68E-482B-BD17-3F2AEDC4C734}" type="pres">
      <dgm:prSet presAssocID="{E5C36642-E4FD-4E77-9932-65E88687BED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803671-19E1-4B7F-8752-D7ABBF1A0697}" type="pres">
      <dgm:prSet presAssocID="{A6EF56DC-A137-4019-8064-7E1FACB0921F}" presName="spacer" presStyleCnt="0"/>
      <dgm:spPr/>
    </dgm:pt>
    <dgm:pt modelId="{78C9B15F-2B11-4C85-8F61-3A02A036D487}" type="pres">
      <dgm:prSet presAssocID="{59FDBD6E-8F46-412F-83C2-458F50D30F6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312FC41-7D47-4C55-A332-ED005C4B8C16}" type="presOf" srcId="{97543287-EE5A-44F4-853A-D88231357C8A}" destId="{5497B52A-523D-4BF6-8E00-4AFA141AEA00}" srcOrd="0" destOrd="0" presId="urn:microsoft.com/office/officeart/2005/8/layout/vList2"/>
    <dgm:cxn modelId="{3CE5DDB3-5A6E-487F-975B-29B723058C98}" type="presOf" srcId="{5AC76353-700A-497C-A496-5E847C72EAF9}" destId="{6E3A410B-A20D-4DC5-B324-3E06331783D9}" srcOrd="0" destOrd="0" presId="urn:microsoft.com/office/officeart/2005/8/layout/vList2"/>
    <dgm:cxn modelId="{CEB30A8B-A3EB-48B1-9E66-F215C8547750}" srcId="{5AC76353-700A-497C-A496-5E847C72EAF9}" destId="{97543287-EE5A-44F4-853A-D88231357C8A}" srcOrd="0" destOrd="0" parTransId="{ECDF4DB3-6F7F-4D99-A636-61FE3EDD39C2}" sibTransId="{E5C1363F-8884-467B-AA59-A1833B14479F}"/>
    <dgm:cxn modelId="{83E4BD2E-53A4-4CA3-8EB0-EAE4A79EB4A5}" type="presOf" srcId="{59FDBD6E-8F46-412F-83C2-458F50D30F69}" destId="{78C9B15F-2B11-4C85-8F61-3A02A036D487}" srcOrd="0" destOrd="0" presId="urn:microsoft.com/office/officeart/2005/8/layout/vList2"/>
    <dgm:cxn modelId="{2F5E2E0D-1365-46E1-85BE-7B508FB92F8B}" type="presOf" srcId="{80CE82AB-81C4-4B54-99D2-03A455992252}" destId="{25BFA61A-8FE2-4F03-B88A-334072C743CF}" srcOrd="0" destOrd="0" presId="urn:microsoft.com/office/officeart/2005/8/layout/vList2"/>
    <dgm:cxn modelId="{0BBC3DF1-E9D8-4AE9-8F85-D9AC1B82F283}" type="presOf" srcId="{E5C36642-E4FD-4E77-9932-65E88687BED0}" destId="{0B475EFC-D68E-482B-BD17-3F2AEDC4C734}" srcOrd="0" destOrd="0" presId="urn:microsoft.com/office/officeart/2005/8/layout/vList2"/>
    <dgm:cxn modelId="{7B83F844-BBA3-4D51-A9D3-1A511E10C4A9}" srcId="{5AC76353-700A-497C-A496-5E847C72EAF9}" destId="{E5C36642-E4FD-4E77-9932-65E88687BED0}" srcOrd="2" destOrd="0" parTransId="{A28FA6B6-2A43-4DE0-ABD7-509B369CA838}" sibTransId="{A6EF56DC-A137-4019-8064-7E1FACB0921F}"/>
    <dgm:cxn modelId="{48BAADC8-AF82-42AE-A97A-57F838476C29}" srcId="{5AC76353-700A-497C-A496-5E847C72EAF9}" destId="{59FDBD6E-8F46-412F-83C2-458F50D30F69}" srcOrd="3" destOrd="0" parTransId="{77EE9F5A-676B-4325-ACEA-043C8519C7B3}" sibTransId="{FD671996-82A5-4E51-BFCA-9D15172AF345}"/>
    <dgm:cxn modelId="{83B577FA-DEB2-46A9-9C31-66C893EDBAF7}" srcId="{5AC76353-700A-497C-A496-5E847C72EAF9}" destId="{80CE82AB-81C4-4B54-99D2-03A455992252}" srcOrd="1" destOrd="0" parTransId="{A6BF3058-19A0-4C01-B7A7-6643DAA36F92}" sibTransId="{DDC1D793-B44E-4B41-9019-E5D558D7B75F}"/>
    <dgm:cxn modelId="{30137A4B-0148-4326-9CE4-FF5078BF4EE9}" type="presParOf" srcId="{6E3A410B-A20D-4DC5-B324-3E06331783D9}" destId="{5497B52A-523D-4BF6-8E00-4AFA141AEA00}" srcOrd="0" destOrd="0" presId="urn:microsoft.com/office/officeart/2005/8/layout/vList2"/>
    <dgm:cxn modelId="{1D38274C-E041-406E-9C5A-4D9E78CD5B93}" type="presParOf" srcId="{6E3A410B-A20D-4DC5-B324-3E06331783D9}" destId="{C81BDE9D-F293-447F-B70D-22F43068E63D}" srcOrd="1" destOrd="0" presId="urn:microsoft.com/office/officeart/2005/8/layout/vList2"/>
    <dgm:cxn modelId="{633EDF85-6017-4562-80EB-F4524E4ED8BA}" type="presParOf" srcId="{6E3A410B-A20D-4DC5-B324-3E06331783D9}" destId="{25BFA61A-8FE2-4F03-B88A-334072C743CF}" srcOrd="2" destOrd="0" presId="urn:microsoft.com/office/officeart/2005/8/layout/vList2"/>
    <dgm:cxn modelId="{E62CFC76-E0CC-4487-82CC-4C9473F7A9C7}" type="presParOf" srcId="{6E3A410B-A20D-4DC5-B324-3E06331783D9}" destId="{A10E1D3A-47DB-46DE-8286-EE2B598F3F00}" srcOrd="3" destOrd="0" presId="urn:microsoft.com/office/officeart/2005/8/layout/vList2"/>
    <dgm:cxn modelId="{F9E50B40-CFAB-4C1B-B8BA-D62F6AEFAB61}" type="presParOf" srcId="{6E3A410B-A20D-4DC5-B324-3E06331783D9}" destId="{0B475EFC-D68E-482B-BD17-3F2AEDC4C734}" srcOrd="4" destOrd="0" presId="urn:microsoft.com/office/officeart/2005/8/layout/vList2"/>
    <dgm:cxn modelId="{99D20C2C-07BF-4121-AA89-F60D7DE3FC53}" type="presParOf" srcId="{6E3A410B-A20D-4DC5-B324-3E06331783D9}" destId="{04803671-19E1-4B7F-8752-D7ABBF1A0697}" srcOrd="5" destOrd="0" presId="urn:microsoft.com/office/officeart/2005/8/layout/vList2"/>
    <dgm:cxn modelId="{585718F1-A651-4A20-9521-FF4759BE1C56}" type="presParOf" srcId="{6E3A410B-A20D-4DC5-B324-3E06331783D9}" destId="{78C9B15F-2B11-4C85-8F61-3A02A036D4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85C122-C995-4AE8-9222-29770A5EB6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EB0695-F922-47C8-882F-EC0D389D85B6}">
      <dgm:prSet phldrT="[Text]"/>
      <dgm:spPr/>
      <dgm:t>
        <a:bodyPr/>
        <a:lstStyle/>
        <a:p>
          <a:r>
            <a:rPr lang="ru-RU" dirty="0" smtClean="0"/>
            <a:t>Модель (структура хранения)</a:t>
          </a:r>
          <a:endParaRPr lang="ru-RU" dirty="0"/>
        </a:p>
      </dgm:t>
    </dgm:pt>
    <dgm:pt modelId="{2E8325D8-5A97-49B6-90DC-00B35AF32861}" type="parTrans" cxnId="{8ABB5B57-E437-4CAD-8A48-850EF7331F3D}">
      <dgm:prSet/>
      <dgm:spPr/>
      <dgm:t>
        <a:bodyPr/>
        <a:lstStyle/>
        <a:p>
          <a:endParaRPr lang="ru-RU"/>
        </a:p>
      </dgm:t>
    </dgm:pt>
    <dgm:pt modelId="{7AFB70DB-D439-4604-9796-C343768AA290}" type="sibTrans" cxnId="{8ABB5B57-E437-4CAD-8A48-850EF7331F3D}">
      <dgm:prSet/>
      <dgm:spPr/>
      <dgm:t>
        <a:bodyPr/>
        <a:lstStyle/>
        <a:p>
          <a:endParaRPr lang="ru-RU"/>
        </a:p>
      </dgm:t>
    </dgm:pt>
    <dgm:pt modelId="{ACA9448B-A2F9-4473-8D4A-07AD452F94F7}">
      <dgm:prSet phldrT="[Text]"/>
      <dgm:spPr/>
      <dgm:t>
        <a:bodyPr/>
        <a:lstStyle/>
        <a:p>
          <a:r>
            <a:rPr lang="ru-RU" dirty="0" smtClean="0"/>
            <a:t>Тест </a:t>
          </a:r>
        </a:p>
        <a:p>
          <a:r>
            <a:rPr lang="ru-RU" dirty="0" smtClean="0"/>
            <a:t>(сценарий использования)</a:t>
          </a:r>
          <a:endParaRPr lang="ru-RU" dirty="0"/>
        </a:p>
      </dgm:t>
    </dgm:pt>
    <dgm:pt modelId="{17BDCD73-FF15-445F-B2D9-C3F86EDCFA92}" type="parTrans" cxnId="{B744B198-DB11-42D5-B120-72863BC6F824}">
      <dgm:prSet/>
      <dgm:spPr/>
      <dgm:t>
        <a:bodyPr/>
        <a:lstStyle/>
        <a:p>
          <a:endParaRPr lang="ru-RU"/>
        </a:p>
      </dgm:t>
    </dgm:pt>
    <dgm:pt modelId="{AF08F975-AA05-476D-A288-A022E45934AF}" type="sibTrans" cxnId="{B744B198-DB11-42D5-B120-72863BC6F824}">
      <dgm:prSet/>
      <dgm:spPr/>
      <dgm:t>
        <a:bodyPr/>
        <a:lstStyle/>
        <a:p>
          <a:endParaRPr lang="ru-RU"/>
        </a:p>
      </dgm:t>
    </dgm:pt>
    <dgm:pt modelId="{53BAF9DA-5BE4-4199-B445-68D763C97681}">
      <dgm:prSet phldrT="[Text]"/>
      <dgm:spPr/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331FB776-5DE5-46E7-979B-B0DD73E21406}" type="parTrans" cxnId="{66E5164B-3A61-4F16-AA7E-281759B2EB39}">
      <dgm:prSet/>
      <dgm:spPr/>
      <dgm:t>
        <a:bodyPr/>
        <a:lstStyle/>
        <a:p>
          <a:endParaRPr lang="ru-RU"/>
        </a:p>
      </dgm:t>
    </dgm:pt>
    <dgm:pt modelId="{A665B7CD-C444-46F1-9338-1DB4788F491F}" type="sibTrans" cxnId="{66E5164B-3A61-4F16-AA7E-281759B2EB39}">
      <dgm:prSet/>
      <dgm:spPr/>
      <dgm:t>
        <a:bodyPr/>
        <a:lstStyle/>
        <a:p>
          <a:endParaRPr lang="ru-RU"/>
        </a:p>
      </dgm:t>
    </dgm:pt>
    <dgm:pt modelId="{E8F99F45-526E-41AA-8927-EC1B556BF075}">
      <dgm:prSet phldrT="[Text]"/>
      <dgm:spPr/>
      <dgm:t>
        <a:bodyPr/>
        <a:lstStyle/>
        <a:p>
          <a:r>
            <a:rPr lang="ru-RU" dirty="0" smtClean="0"/>
            <a:t>Запуск теста</a:t>
          </a:r>
          <a:endParaRPr lang="ru-RU" dirty="0"/>
        </a:p>
      </dgm:t>
    </dgm:pt>
    <dgm:pt modelId="{18926A90-C536-47DD-AEFC-F266AE72EE32}" type="parTrans" cxnId="{E7CEFEB8-056C-4688-9EA7-6B70688563DC}">
      <dgm:prSet/>
      <dgm:spPr/>
      <dgm:t>
        <a:bodyPr/>
        <a:lstStyle/>
        <a:p>
          <a:endParaRPr lang="ru-RU"/>
        </a:p>
      </dgm:t>
    </dgm:pt>
    <dgm:pt modelId="{2767074B-CCE2-4C15-B0A8-37B82191B763}" type="sibTrans" cxnId="{E7CEFEB8-056C-4688-9EA7-6B70688563DC}">
      <dgm:prSet/>
      <dgm:spPr/>
      <dgm:t>
        <a:bodyPr/>
        <a:lstStyle/>
        <a:p>
          <a:endParaRPr lang="ru-RU"/>
        </a:p>
      </dgm:t>
    </dgm:pt>
    <dgm:pt modelId="{7FFB59E3-D943-489D-A4BF-68806AA18F1C}" type="pres">
      <dgm:prSet presAssocID="{7185C122-C995-4AE8-9222-29770A5EB617}" presName="Name0" presStyleCnt="0">
        <dgm:presLayoutVars>
          <dgm:dir/>
          <dgm:resizeHandles val="exact"/>
        </dgm:presLayoutVars>
      </dgm:prSet>
      <dgm:spPr/>
    </dgm:pt>
    <dgm:pt modelId="{6B8B21F8-C7B9-45C2-AE8C-CE957CB31322}" type="pres">
      <dgm:prSet presAssocID="{05EB0695-F922-47C8-882F-EC0D389D85B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D5DAE8-A27B-47F9-BCA7-8FD6BAC3DA82}" type="pres">
      <dgm:prSet presAssocID="{7AFB70DB-D439-4604-9796-C343768AA290}" presName="sibTrans" presStyleLbl="sibTrans2D1" presStyleIdx="0" presStyleCnt="3" custScaleX="161423" custScaleY="51873"/>
      <dgm:spPr/>
      <dgm:t>
        <a:bodyPr/>
        <a:lstStyle/>
        <a:p>
          <a:endParaRPr lang="ru-RU"/>
        </a:p>
      </dgm:t>
    </dgm:pt>
    <dgm:pt modelId="{33CBA69E-FEE3-42F7-9D4E-1024EBCD573E}" type="pres">
      <dgm:prSet presAssocID="{7AFB70DB-D439-4604-9796-C343768AA290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A1655C3C-D09A-46AA-8074-4A09DE3B2D50}" type="pres">
      <dgm:prSet presAssocID="{ACA9448B-A2F9-4473-8D4A-07AD452F94F7}" presName="node" presStyleLbl="node1" presStyleIdx="1" presStyleCnt="4" custLinFactNeighborX="12585" custLinFactNeighborY="-24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33E581-9529-4EA4-951F-50884A210FFF}" type="pres">
      <dgm:prSet presAssocID="{AF08F975-AA05-476D-A288-A022E45934AF}" presName="sibTrans" presStyleLbl="sibTrans2D1" presStyleIdx="1" presStyleCnt="3" custScaleX="173962" custScaleY="48973"/>
      <dgm:spPr/>
      <dgm:t>
        <a:bodyPr/>
        <a:lstStyle/>
        <a:p>
          <a:endParaRPr lang="ru-RU"/>
        </a:p>
      </dgm:t>
    </dgm:pt>
    <dgm:pt modelId="{FC02D9DE-319A-4FDA-9826-204038DE7775}" type="pres">
      <dgm:prSet presAssocID="{AF08F975-AA05-476D-A288-A022E45934AF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34D6A3F3-A8E5-4EF7-9EEA-539988C42683}" type="pres">
      <dgm:prSet presAssocID="{53BAF9DA-5BE4-4199-B445-68D763C9768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AE941D-6DE4-4D9A-BD06-90CDD68DEBFA}" type="pres">
      <dgm:prSet presAssocID="{A665B7CD-C444-46F1-9338-1DB4788F491F}" presName="sibTrans" presStyleLbl="sibTrans2D1" presStyleIdx="2" presStyleCnt="3" custScaleX="180754" custScaleY="56296"/>
      <dgm:spPr>
        <a:prstGeom prst="leftRightArrow">
          <a:avLst/>
        </a:prstGeom>
      </dgm:spPr>
      <dgm:t>
        <a:bodyPr/>
        <a:lstStyle/>
        <a:p>
          <a:endParaRPr lang="ru-RU"/>
        </a:p>
      </dgm:t>
    </dgm:pt>
    <dgm:pt modelId="{785C7EDC-98B9-4B77-BF5C-4467D9245412}" type="pres">
      <dgm:prSet presAssocID="{A665B7CD-C444-46F1-9338-1DB4788F491F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DEC0B0C5-C453-4BAD-8941-DC9171417247}" type="pres">
      <dgm:prSet presAssocID="{E8F99F45-526E-41AA-8927-EC1B556BF07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CF560FB-4449-4EFB-8754-B71C8A8E262F}" type="presOf" srcId="{05EB0695-F922-47C8-882F-EC0D389D85B6}" destId="{6B8B21F8-C7B9-45C2-AE8C-CE957CB31322}" srcOrd="0" destOrd="0" presId="urn:microsoft.com/office/officeart/2005/8/layout/process1"/>
    <dgm:cxn modelId="{72092562-41F4-422E-B0B6-327A96A79CA8}" type="presOf" srcId="{7185C122-C995-4AE8-9222-29770A5EB617}" destId="{7FFB59E3-D943-489D-A4BF-68806AA18F1C}" srcOrd="0" destOrd="0" presId="urn:microsoft.com/office/officeart/2005/8/layout/process1"/>
    <dgm:cxn modelId="{7053DBAB-9331-467A-BA01-A2EDF2873C15}" type="presOf" srcId="{A665B7CD-C444-46F1-9338-1DB4788F491F}" destId="{45AE941D-6DE4-4D9A-BD06-90CDD68DEBFA}" srcOrd="0" destOrd="0" presId="urn:microsoft.com/office/officeart/2005/8/layout/process1"/>
    <dgm:cxn modelId="{01F1E23F-B149-48F8-ABC7-E67B7A368DC0}" type="presOf" srcId="{AF08F975-AA05-476D-A288-A022E45934AF}" destId="{FC02D9DE-319A-4FDA-9826-204038DE7775}" srcOrd="1" destOrd="0" presId="urn:microsoft.com/office/officeart/2005/8/layout/process1"/>
    <dgm:cxn modelId="{5D3DBC45-DCD4-4A4B-8188-35A55AA63B09}" type="presOf" srcId="{A665B7CD-C444-46F1-9338-1DB4788F491F}" destId="{785C7EDC-98B9-4B77-BF5C-4467D9245412}" srcOrd="1" destOrd="0" presId="urn:microsoft.com/office/officeart/2005/8/layout/process1"/>
    <dgm:cxn modelId="{402AA1CE-D187-49E2-BD4E-4B4AE72271BC}" type="presOf" srcId="{7AFB70DB-D439-4604-9796-C343768AA290}" destId="{19D5DAE8-A27B-47F9-BCA7-8FD6BAC3DA82}" srcOrd="0" destOrd="0" presId="urn:microsoft.com/office/officeart/2005/8/layout/process1"/>
    <dgm:cxn modelId="{B744B198-DB11-42D5-B120-72863BC6F824}" srcId="{7185C122-C995-4AE8-9222-29770A5EB617}" destId="{ACA9448B-A2F9-4473-8D4A-07AD452F94F7}" srcOrd="1" destOrd="0" parTransId="{17BDCD73-FF15-445F-B2D9-C3F86EDCFA92}" sibTransId="{AF08F975-AA05-476D-A288-A022E45934AF}"/>
    <dgm:cxn modelId="{66E5164B-3A61-4F16-AA7E-281759B2EB39}" srcId="{7185C122-C995-4AE8-9222-29770A5EB617}" destId="{53BAF9DA-5BE4-4199-B445-68D763C97681}" srcOrd="2" destOrd="0" parTransId="{331FB776-5DE5-46E7-979B-B0DD73E21406}" sibTransId="{A665B7CD-C444-46F1-9338-1DB4788F491F}"/>
    <dgm:cxn modelId="{6A7F6982-27EE-429F-A3D1-8BC5033DC268}" type="presOf" srcId="{AF08F975-AA05-476D-A288-A022E45934AF}" destId="{F733E581-9529-4EA4-951F-50884A210FFF}" srcOrd="0" destOrd="0" presId="urn:microsoft.com/office/officeart/2005/8/layout/process1"/>
    <dgm:cxn modelId="{E7CEFEB8-056C-4688-9EA7-6B70688563DC}" srcId="{7185C122-C995-4AE8-9222-29770A5EB617}" destId="{E8F99F45-526E-41AA-8927-EC1B556BF075}" srcOrd="3" destOrd="0" parTransId="{18926A90-C536-47DD-AEFC-F266AE72EE32}" sibTransId="{2767074B-CCE2-4C15-B0A8-37B82191B763}"/>
    <dgm:cxn modelId="{4BFA98A8-6CED-4D5C-AD64-0853C40DF9ED}" type="presOf" srcId="{53BAF9DA-5BE4-4199-B445-68D763C97681}" destId="{34D6A3F3-A8E5-4EF7-9EEA-539988C42683}" srcOrd="0" destOrd="0" presId="urn:microsoft.com/office/officeart/2005/8/layout/process1"/>
    <dgm:cxn modelId="{8ABB5B57-E437-4CAD-8A48-850EF7331F3D}" srcId="{7185C122-C995-4AE8-9222-29770A5EB617}" destId="{05EB0695-F922-47C8-882F-EC0D389D85B6}" srcOrd="0" destOrd="0" parTransId="{2E8325D8-5A97-49B6-90DC-00B35AF32861}" sibTransId="{7AFB70DB-D439-4604-9796-C343768AA290}"/>
    <dgm:cxn modelId="{50465875-5EDE-447F-8ADD-CBEBFB1169E9}" type="presOf" srcId="{7AFB70DB-D439-4604-9796-C343768AA290}" destId="{33CBA69E-FEE3-42F7-9D4E-1024EBCD573E}" srcOrd="1" destOrd="0" presId="urn:microsoft.com/office/officeart/2005/8/layout/process1"/>
    <dgm:cxn modelId="{3AACC1F5-2309-4F0E-BFF5-5767650CF58B}" type="presOf" srcId="{E8F99F45-526E-41AA-8927-EC1B556BF075}" destId="{DEC0B0C5-C453-4BAD-8941-DC9171417247}" srcOrd="0" destOrd="0" presId="urn:microsoft.com/office/officeart/2005/8/layout/process1"/>
    <dgm:cxn modelId="{7F49654B-879D-4FEC-A95C-1DDF13E50330}" type="presOf" srcId="{ACA9448B-A2F9-4473-8D4A-07AD452F94F7}" destId="{A1655C3C-D09A-46AA-8074-4A09DE3B2D50}" srcOrd="0" destOrd="0" presId="urn:microsoft.com/office/officeart/2005/8/layout/process1"/>
    <dgm:cxn modelId="{289477B1-9884-45AE-97C8-2A355B76D1AC}" type="presParOf" srcId="{7FFB59E3-D943-489D-A4BF-68806AA18F1C}" destId="{6B8B21F8-C7B9-45C2-AE8C-CE957CB31322}" srcOrd="0" destOrd="0" presId="urn:microsoft.com/office/officeart/2005/8/layout/process1"/>
    <dgm:cxn modelId="{B4AD8A1F-0197-4EA2-BB85-EC72A3FECB61}" type="presParOf" srcId="{7FFB59E3-D943-489D-A4BF-68806AA18F1C}" destId="{19D5DAE8-A27B-47F9-BCA7-8FD6BAC3DA82}" srcOrd="1" destOrd="0" presId="urn:microsoft.com/office/officeart/2005/8/layout/process1"/>
    <dgm:cxn modelId="{04DB2636-9AD6-416E-830B-FCAC6983007A}" type="presParOf" srcId="{19D5DAE8-A27B-47F9-BCA7-8FD6BAC3DA82}" destId="{33CBA69E-FEE3-42F7-9D4E-1024EBCD573E}" srcOrd="0" destOrd="0" presId="urn:microsoft.com/office/officeart/2005/8/layout/process1"/>
    <dgm:cxn modelId="{1BA145F9-8FFA-401A-A6D2-04EA9279F108}" type="presParOf" srcId="{7FFB59E3-D943-489D-A4BF-68806AA18F1C}" destId="{A1655C3C-D09A-46AA-8074-4A09DE3B2D50}" srcOrd="2" destOrd="0" presId="urn:microsoft.com/office/officeart/2005/8/layout/process1"/>
    <dgm:cxn modelId="{21C37F7E-912A-4645-A3E0-7CE2472E14DF}" type="presParOf" srcId="{7FFB59E3-D943-489D-A4BF-68806AA18F1C}" destId="{F733E581-9529-4EA4-951F-50884A210FFF}" srcOrd="3" destOrd="0" presId="urn:microsoft.com/office/officeart/2005/8/layout/process1"/>
    <dgm:cxn modelId="{1F3451FA-055D-4CFD-A704-76AE90A9860E}" type="presParOf" srcId="{F733E581-9529-4EA4-951F-50884A210FFF}" destId="{FC02D9DE-319A-4FDA-9826-204038DE7775}" srcOrd="0" destOrd="0" presId="urn:microsoft.com/office/officeart/2005/8/layout/process1"/>
    <dgm:cxn modelId="{29DDDB21-9A74-4F95-9B26-7400780AF5A1}" type="presParOf" srcId="{7FFB59E3-D943-489D-A4BF-68806AA18F1C}" destId="{34D6A3F3-A8E5-4EF7-9EEA-539988C42683}" srcOrd="4" destOrd="0" presId="urn:microsoft.com/office/officeart/2005/8/layout/process1"/>
    <dgm:cxn modelId="{46E4E573-ADDB-43A7-8BD2-11CAFF72B706}" type="presParOf" srcId="{7FFB59E3-D943-489D-A4BF-68806AA18F1C}" destId="{45AE941D-6DE4-4D9A-BD06-90CDD68DEBFA}" srcOrd="5" destOrd="0" presId="urn:microsoft.com/office/officeart/2005/8/layout/process1"/>
    <dgm:cxn modelId="{63485C0E-5AF7-4E06-A90E-076C7BC5936C}" type="presParOf" srcId="{45AE941D-6DE4-4D9A-BD06-90CDD68DEBFA}" destId="{785C7EDC-98B9-4B77-BF5C-4467D9245412}" srcOrd="0" destOrd="0" presId="urn:microsoft.com/office/officeart/2005/8/layout/process1"/>
    <dgm:cxn modelId="{D5A6FE33-8CB9-449F-B962-90C8692D48D4}" type="presParOf" srcId="{7FFB59E3-D943-489D-A4BF-68806AA18F1C}" destId="{DEC0B0C5-C453-4BAD-8941-DC91714172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74C3E-3BD8-492F-975C-F1A0E92C197C}">
      <dsp:nvSpPr>
        <dsp:cNvPr id="0" name=""/>
        <dsp:cNvSpPr/>
      </dsp:nvSpPr>
      <dsp:spPr>
        <a:xfrm>
          <a:off x="6860297" y="1208869"/>
          <a:ext cx="91440" cy="481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E1341-98D4-43B0-9A82-7FAD8A6C71F3}">
      <dsp:nvSpPr>
        <dsp:cNvPr id="0" name=""/>
        <dsp:cNvSpPr/>
      </dsp:nvSpPr>
      <dsp:spPr>
        <a:xfrm>
          <a:off x="2855848" y="1208869"/>
          <a:ext cx="2025084" cy="481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385"/>
              </a:lnTo>
              <a:lnTo>
                <a:pt x="2025084" y="328385"/>
              </a:lnTo>
              <a:lnTo>
                <a:pt x="2025084" y="481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55084-82EF-4413-8C6B-BE9DC0DC2490}">
      <dsp:nvSpPr>
        <dsp:cNvPr id="0" name=""/>
        <dsp:cNvSpPr/>
      </dsp:nvSpPr>
      <dsp:spPr>
        <a:xfrm>
          <a:off x="2810128" y="1208869"/>
          <a:ext cx="91440" cy="481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2C0BC-771A-40F3-82DB-3834BCD8C2E6}">
      <dsp:nvSpPr>
        <dsp:cNvPr id="0" name=""/>
        <dsp:cNvSpPr/>
      </dsp:nvSpPr>
      <dsp:spPr>
        <a:xfrm>
          <a:off x="785044" y="2742870"/>
          <a:ext cx="91440" cy="481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47622-4203-4C67-B4B5-12EB28E454E4}">
      <dsp:nvSpPr>
        <dsp:cNvPr id="0" name=""/>
        <dsp:cNvSpPr/>
      </dsp:nvSpPr>
      <dsp:spPr>
        <a:xfrm>
          <a:off x="830764" y="1208869"/>
          <a:ext cx="2025084" cy="481878"/>
        </a:xfrm>
        <a:custGeom>
          <a:avLst/>
          <a:gdLst/>
          <a:ahLst/>
          <a:cxnLst/>
          <a:rect l="0" t="0" r="0" b="0"/>
          <a:pathLst>
            <a:path>
              <a:moveTo>
                <a:pt x="2025084" y="0"/>
              </a:moveTo>
              <a:lnTo>
                <a:pt x="2025084" y="328385"/>
              </a:lnTo>
              <a:lnTo>
                <a:pt x="0" y="328385"/>
              </a:lnTo>
              <a:lnTo>
                <a:pt x="0" y="481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A98-E14E-4A1F-A914-63D82E7E405D}">
      <dsp:nvSpPr>
        <dsp:cNvPr id="0" name=""/>
        <dsp:cNvSpPr/>
      </dsp:nvSpPr>
      <dsp:spPr>
        <a:xfrm>
          <a:off x="2027404" y="156746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ACC9D-F900-4123-8007-CBB313627B47}">
      <dsp:nvSpPr>
        <dsp:cNvPr id="0" name=""/>
        <dsp:cNvSpPr/>
      </dsp:nvSpPr>
      <dsp:spPr>
        <a:xfrm>
          <a:off x="2211503" y="331639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Collection</a:t>
          </a:r>
          <a:endParaRPr lang="ru-RU" sz="2200" kern="1200" dirty="0"/>
        </a:p>
      </dsp:txBody>
      <dsp:txXfrm>
        <a:off x="2242319" y="362455"/>
        <a:ext cx="1595255" cy="990491"/>
      </dsp:txXfrm>
    </dsp:sp>
    <dsp:sp modelId="{277924C6-A762-422E-89AF-8CAEEADCB840}">
      <dsp:nvSpPr>
        <dsp:cNvPr id="0" name=""/>
        <dsp:cNvSpPr/>
      </dsp:nvSpPr>
      <dsp:spPr>
        <a:xfrm>
          <a:off x="2320" y="1690747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E252C-244A-4D29-9EC9-45D0C38D6EB3}">
      <dsp:nvSpPr>
        <dsp:cNvPr id="0" name=""/>
        <dsp:cNvSpPr/>
      </dsp:nvSpPr>
      <dsp:spPr>
        <a:xfrm>
          <a:off x="186419" y="1865641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Set</a:t>
          </a:r>
          <a:endParaRPr lang="ru-RU" sz="2200" kern="1200" dirty="0"/>
        </a:p>
      </dsp:txBody>
      <dsp:txXfrm>
        <a:off x="217235" y="1896457"/>
        <a:ext cx="1595255" cy="990491"/>
      </dsp:txXfrm>
    </dsp:sp>
    <dsp:sp modelId="{00A955A4-6C3F-407F-8BAD-960D148CA5C2}">
      <dsp:nvSpPr>
        <dsp:cNvPr id="0" name=""/>
        <dsp:cNvSpPr/>
      </dsp:nvSpPr>
      <dsp:spPr>
        <a:xfrm>
          <a:off x="2320" y="3224748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C8C7F-2EEC-4019-987D-51137CB9A580}">
      <dsp:nvSpPr>
        <dsp:cNvPr id="0" name=""/>
        <dsp:cNvSpPr/>
      </dsp:nvSpPr>
      <dsp:spPr>
        <a:xfrm>
          <a:off x="186419" y="3399642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SortedSet</a:t>
          </a:r>
          <a:endParaRPr lang="ru-RU" sz="2200" kern="1200" dirty="0"/>
        </a:p>
      </dsp:txBody>
      <dsp:txXfrm>
        <a:off x="217235" y="3430458"/>
        <a:ext cx="1595255" cy="990491"/>
      </dsp:txXfrm>
    </dsp:sp>
    <dsp:sp modelId="{5863BBCB-2F79-4190-8D6E-5E16AADF366B}">
      <dsp:nvSpPr>
        <dsp:cNvPr id="0" name=""/>
        <dsp:cNvSpPr/>
      </dsp:nvSpPr>
      <dsp:spPr>
        <a:xfrm>
          <a:off x="2027404" y="1690747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EE72C-F2B6-422D-88B0-EF9A281D0693}">
      <dsp:nvSpPr>
        <dsp:cNvPr id="0" name=""/>
        <dsp:cNvSpPr/>
      </dsp:nvSpPr>
      <dsp:spPr>
        <a:xfrm>
          <a:off x="2211503" y="1865641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Queue</a:t>
          </a:r>
          <a:endParaRPr lang="ru-RU" sz="2200" kern="1200" dirty="0"/>
        </a:p>
      </dsp:txBody>
      <dsp:txXfrm>
        <a:off x="2242319" y="1896457"/>
        <a:ext cx="1595255" cy="990491"/>
      </dsp:txXfrm>
    </dsp:sp>
    <dsp:sp modelId="{1C0A5339-EB3A-4A1C-B5CB-D888F6B1D76E}">
      <dsp:nvSpPr>
        <dsp:cNvPr id="0" name=""/>
        <dsp:cNvSpPr/>
      </dsp:nvSpPr>
      <dsp:spPr>
        <a:xfrm>
          <a:off x="4052489" y="1690747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E44C3-7BCE-4F00-B5F5-3693B0EB73D6}">
      <dsp:nvSpPr>
        <dsp:cNvPr id="0" name=""/>
        <dsp:cNvSpPr/>
      </dsp:nvSpPr>
      <dsp:spPr>
        <a:xfrm>
          <a:off x="4236587" y="1865641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List</a:t>
          </a:r>
          <a:endParaRPr lang="ru-RU" sz="2200" kern="1200" dirty="0"/>
        </a:p>
      </dsp:txBody>
      <dsp:txXfrm>
        <a:off x="4267403" y="1896457"/>
        <a:ext cx="1595255" cy="990491"/>
      </dsp:txXfrm>
    </dsp:sp>
    <dsp:sp modelId="{5ECCA37A-5055-4A91-933B-75BCE9DA4037}">
      <dsp:nvSpPr>
        <dsp:cNvPr id="0" name=""/>
        <dsp:cNvSpPr/>
      </dsp:nvSpPr>
      <dsp:spPr>
        <a:xfrm>
          <a:off x="6077573" y="156746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A6DE7-099D-486C-9F0B-D77B144AC7CE}">
      <dsp:nvSpPr>
        <dsp:cNvPr id="0" name=""/>
        <dsp:cNvSpPr/>
      </dsp:nvSpPr>
      <dsp:spPr>
        <a:xfrm>
          <a:off x="6261672" y="331639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Map</a:t>
          </a:r>
          <a:endParaRPr lang="ru-RU" sz="2200" kern="1200" dirty="0"/>
        </a:p>
      </dsp:txBody>
      <dsp:txXfrm>
        <a:off x="6292488" y="362455"/>
        <a:ext cx="1595255" cy="990491"/>
      </dsp:txXfrm>
    </dsp:sp>
    <dsp:sp modelId="{F6C6818F-3F9F-4097-A944-FFE919A94CF2}">
      <dsp:nvSpPr>
        <dsp:cNvPr id="0" name=""/>
        <dsp:cNvSpPr/>
      </dsp:nvSpPr>
      <dsp:spPr>
        <a:xfrm>
          <a:off x="6077573" y="1690747"/>
          <a:ext cx="1656887" cy="10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A808B-11F6-4A45-BAB5-D5940CA41DD6}">
      <dsp:nvSpPr>
        <dsp:cNvPr id="0" name=""/>
        <dsp:cNvSpPr/>
      </dsp:nvSpPr>
      <dsp:spPr>
        <a:xfrm>
          <a:off x="6261672" y="1865641"/>
          <a:ext cx="1656887" cy="1052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SortedMap</a:t>
          </a:r>
          <a:endParaRPr lang="ru-RU" sz="2200" kern="1200" dirty="0"/>
        </a:p>
      </dsp:txBody>
      <dsp:txXfrm>
        <a:off x="6292488" y="1896457"/>
        <a:ext cx="1595255" cy="990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4E701-4315-4FDD-AC22-E1DF256F231E}">
      <dsp:nvSpPr>
        <dsp:cNvPr id="0" name=""/>
        <dsp:cNvSpPr/>
      </dsp:nvSpPr>
      <dsp:spPr>
        <a:xfrm>
          <a:off x="0" y="337191"/>
          <a:ext cx="2361456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1. </a:t>
          </a:r>
          <a:r>
            <a:rPr lang="en-US" sz="2700" kern="1200" dirty="0" smtClean="0"/>
            <a:t>Set (</a:t>
          </a:r>
          <a:r>
            <a:rPr lang="ru-RU" sz="2700" kern="1200" dirty="0" smtClean="0"/>
            <a:t>множество)</a:t>
          </a:r>
          <a:endParaRPr lang="ru-RU" sz="2700" kern="1200" dirty="0"/>
        </a:p>
      </dsp:txBody>
      <dsp:txXfrm>
        <a:off x="50889" y="388080"/>
        <a:ext cx="2259678" cy="940692"/>
      </dsp:txXfrm>
    </dsp:sp>
    <dsp:sp modelId="{DEB3F7CD-CDEE-4CD3-B255-196DE0B62345}">
      <dsp:nvSpPr>
        <dsp:cNvPr id="0" name=""/>
        <dsp:cNvSpPr/>
      </dsp:nvSpPr>
      <dsp:spPr>
        <a:xfrm>
          <a:off x="0" y="1457421"/>
          <a:ext cx="2361456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2. </a:t>
          </a:r>
          <a:r>
            <a:rPr lang="en-US" sz="2700" kern="1200" dirty="0" smtClean="0"/>
            <a:t>List</a:t>
          </a:r>
          <a:r>
            <a:rPr lang="ru-RU" sz="2700" kern="1200" dirty="0" smtClean="0"/>
            <a:t> (Список)</a:t>
          </a:r>
          <a:endParaRPr lang="ru-RU" sz="2700" kern="1200" dirty="0"/>
        </a:p>
      </dsp:txBody>
      <dsp:txXfrm>
        <a:off x="50889" y="1508310"/>
        <a:ext cx="2259678" cy="940692"/>
      </dsp:txXfrm>
    </dsp:sp>
    <dsp:sp modelId="{19D09CC3-2F3A-4AFD-B307-AE084F9BBD68}">
      <dsp:nvSpPr>
        <dsp:cNvPr id="0" name=""/>
        <dsp:cNvSpPr/>
      </dsp:nvSpPr>
      <dsp:spPr>
        <a:xfrm>
          <a:off x="0" y="2577652"/>
          <a:ext cx="2361456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3. </a:t>
          </a:r>
          <a:r>
            <a:rPr lang="en-US" sz="2700" kern="1200" dirty="0" smtClean="0"/>
            <a:t>Map</a:t>
          </a:r>
          <a:r>
            <a:rPr lang="ru-RU" sz="2700" kern="1200" dirty="0" smtClean="0"/>
            <a:t> (Карта)</a:t>
          </a:r>
          <a:endParaRPr lang="ru-RU" sz="2700" kern="1200" dirty="0"/>
        </a:p>
      </dsp:txBody>
      <dsp:txXfrm>
        <a:off x="50889" y="2628541"/>
        <a:ext cx="2259678" cy="940692"/>
      </dsp:txXfrm>
    </dsp:sp>
    <dsp:sp modelId="{8708A416-465A-4757-936D-F938BDB5BE4E}">
      <dsp:nvSpPr>
        <dsp:cNvPr id="0" name=""/>
        <dsp:cNvSpPr/>
      </dsp:nvSpPr>
      <dsp:spPr>
        <a:xfrm>
          <a:off x="0" y="3697882"/>
          <a:ext cx="2361456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4. </a:t>
          </a:r>
          <a:r>
            <a:rPr lang="en-US" sz="2700" kern="1200" dirty="0" smtClean="0"/>
            <a:t>Queue (</a:t>
          </a:r>
          <a:r>
            <a:rPr lang="ru-RU" sz="2700" kern="1200" dirty="0" smtClean="0"/>
            <a:t>Очередь)</a:t>
          </a:r>
          <a:endParaRPr lang="ru-RU" sz="2700" kern="1200" dirty="0"/>
        </a:p>
      </dsp:txBody>
      <dsp:txXfrm>
        <a:off x="50889" y="3748771"/>
        <a:ext cx="2259678" cy="940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7B52A-523D-4BF6-8E00-4AFA141AEA00}">
      <dsp:nvSpPr>
        <dsp:cNvPr id="0" name=""/>
        <dsp:cNvSpPr/>
      </dsp:nvSpPr>
      <dsp:spPr>
        <a:xfrm>
          <a:off x="0" y="499999"/>
          <a:ext cx="5976664" cy="114671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a. </a:t>
          </a:r>
          <a:r>
            <a:rPr lang="ru-RU" sz="2700" kern="1200" dirty="0" smtClean="0"/>
            <a:t>Выбрать следующего дежурного из списка учеников класса</a:t>
          </a:r>
          <a:endParaRPr lang="ru-RU" sz="2700" kern="1200" dirty="0"/>
        </a:p>
      </dsp:txBody>
      <dsp:txXfrm>
        <a:off x="55978" y="555977"/>
        <a:ext cx="5864708" cy="1034761"/>
      </dsp:txXfrm>
    </dsp:sp>
    <dsp:sp modelId="{25BFA61A-8FE2-4F03-B88A-334072C743CF}">
      <dsp:nvSpPr>
        <dsp:cNvPr id="0" name=""/>
        <dsp:cNvSpPr/>
      </dsp:nvSpPr>
      <dsp:spPr>
        <a:xfrm>
          <a:off x="0" y="1721950"/>
          <a:ext cx="5976664" cy="108163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b. </a:t>
          </a:r>
          <a:r>
            <a:rPr lang="ru-RU" sz="2700" kern="1200" dirty="0" smtClean="0"/>
            <a:t>Найти студента по номеру зачетки</a:t>
          </a:r>
          <a:endParaRPr lang="ru-RU" sz="2700" kern="1200" dirty="0"/>
        </a:p>
      </dsp:txBody>
      <dsp:txXfrm>
        <a:off x="52801" y="1774751"/>
        <a:ext cx="5871062" cy="976033"/>
      </dsp:txXfrm>
    </dsp:sp>
    <dsp:sp modelId="{0B475EFC-D68E-482B-BD17-3F2AEDC4C734}">
      <dsp:nvSpPr>
        <dsp:cNvPr id="0" name=""/>
        <dsp:cNvSpPr/>
      </dsp:nvSpPr>
      <dsp:spPr>
        <a:xfrm>
          <a:off x="0" y="2905206"/>
          <a:ext cx="5976664" cy="104247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c. </a:t>
          </a:r>
          <a:r>
            <a:rPr lang="ru-RU" sz="2700" kern="1200" dirty="0" smtClean="0"/>
            <a:t>Добавить товар в корзину интернет-магазина</a:t>
          </a:r>
          <a:endParaRPr lang="ru-RU" sz="2700" kern="1200" dirty="0"/>
        </a:p>
      </dsp:txBody>
      <dsp:txXfrm>
        <a:off x="50889" y="2956095"/>
        <a:ext cx="5874886" cy="940692"/>
      </dsp:txXfrm>
    </dsp:sp>
    <dsp:sp modelId="{78C9B15F-2B11-4C85-8F61-3A02A036D487}">
      <dsp:nvSpPr>
        <dsp:cNvPr id="0" name=""/>
        <dsp:cNvSpPr/>
      </dsp:nvSpPr>
      <dsp:spPr>
        <a:xfrm>
          <a:off x="0" y="4025436"/>
          <a:ext cx="5976664" cy="104247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d. </a:t>
          </a:r>
          <a:r>
            <a:rPr lang="ru-RU" sz="2700" kern="1200" dirty="0" smtClean="0"/>
            <a:t>Стопка игральных карт</a:t>
          </a:r>
          <a:endParaRPr lang="ru-RU" sz="2700" kern="1200" dirty="0"/>
        </a:p>
      </dsp:txBody>
      <dsp:txXfrm>
        <a:off x="50889" y="4076325"/>
        <a:ext cx="5874886" cy="940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347E8-C190-47E7-A0D6-66120B5A2A59}">
      <dsp:nvSpPr>
        <dsp:cNvPr id="0" name=""/>
        <dsp:cNvSpPr/>
      </dsp:nvSpPr>
      <dsp:spPr>
        <a:xfrm>
          <a:off x="7446696" y="1305455"/>
          <a:ext cx="758348" cy="360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6"/>
              </a:lnTo>
              <a:lnTo>
                <a:pt x="758348" y="245946"/>
              </a:lnTo>
              <a:lnTo>
                <a:pt x="758348" y="360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5EEB6-C100-4B83-BBA6-C0A6C3763B65}">
      <dsp:nvSpPr>
        <dsp:cNvPr id="0" name=""/>
        <dsp:cNvSpPr/>
      </dsp:nvSpPr>
      <dsp:spPr>
        <a:xfrm>
          <a:off x="6642628" y="2454353"/>
          <a:ext cx="91440" cy="360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74C3E-3BD8-492F-975C-F1A0E92C197C}">
      <dsp:nvSpPr>
        <dsp:cNvPr id="0" name=""/>
        <dsp:cNvSpPr/>
      </dsp:nvSpPr>
      <dsp:spPr>
        <a:xfrm>
          <a:off x="6688348" y="1305455"/>
          <a:ext cx="758348" cy="360904"/>
        </a:xfrm>
        <a:custGeom>
          <a:avLst/>
          <a:gdLst/>
          <a:ahLst/>
          <a:cxnLst/>
          <a:rect l="0" t="0" r="0" b="0"/>
          <a:pathLst>
            <a:path>
              <a:moveTo>
                <a:pt x="758348" y="0"/>
              </a:moveTo>
              <a:lnTo>
                <a:pt x="758348" y="245946"/>
              </a:lnTo>
              <a:lnTo>
                <a:pt x="0" y="245946"/>
              </a:lnTo>
              <a:lnTo>
                <a:pt x="0" y="360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64A6A-EF5E-467F-B400-1DD2DFFBEA81}">
      <dsp:nvSpPr>
        <dsp:cNvPr id="0" name=""/>
        <dsp:cNvSpPr/>
      </dsp:nvSpPr>
      <dsp:spPr>
        <a:xfrm>
          <a:off x="4413303" y="2454353"/>
          <a:ext cx="758348" cy="360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6"/>
              </a:lnTo>
              <a:lnTo>
                <a:pt x="758348" y="245946"/>
              </a:lnTo>
              <a:lnTo>
                <a:pt x="758348" y="360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360B0-F188-46EB-8345-3F686A1FFA83}">
      <dsp:nvSpPr>
        <dsp:cNvPr id="0" name=""/>
        <dsp:cNvSpPr/>
      </dsp:nvSpPr>
      <dsp:spPr>
        <a:xfrm>
          <a:off x="3654954" y="2454353"/>
          <a:ext cx="758348" cy="360904"/>
        </a:xfrm>
        <a:custGeom>
          <a:avLst/>
          <a:gdLst/>
          <a:ahLst/>
          <a:cxnLst/>
          <a:rect l="0" t="0" r="0" b="0"/>
          <a:pathLst>
            <a:path>
              <a:moveTo>
                <a:pt x="758348" y="0"/>
              </a:moveTo>
              <a:lnTo>
                <a:pt x="758348" y="245946"/>
              </a:lnTo>
              <a:lnTo>
                <a:pt x="0" y="245946"/>
              </a:lnTo>
              <a:lnTo>
                <a:pt x="0" y="360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E1341-98D4-43B0-9A82-7FAD8A6C71F3}">
      <dsp:nvSpPr>
        <dsp:cNvPr id="0" name=""/>
        <dsp:cNvSpPr/>
      </dsp:nvSpPr>
      <dsp:spPr>
        <a:xfrm>
          <a:off x="2896606" y="1305455"/>
          <a:ext cx="1516696" cy="360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6"/>
              </a:lnTo>
              <a:lnTo>
                <a:pt x="1516696" y="245946"/>
              </a:lnTo>
              <a:lnTo>
                <a:pt x="1516696" y="360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65807-A8D4-446C-A539-530434BD9521}">
      <dsp:nvSpPr>
        <dsp:cNvPr id="0" name=""/>
        <dsp:cNvSpPr/>
      </dsp:nvSpPr>
      <dsp:spPr>
        <a:xfrm>
          <a:off x="2850886" y="1305455"/>
          <a:ext cx="91440" cy="360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8E5AF-7E67-4B8B-A1CE-9CC39DC6EB8A}">
      <dsp:nvSpPr>
        <dsp:cNvPr id="0" name=""/>
        <dsp:cNvSpPr/>
      </dsp:nvSpPr>
      <dsp:spPr>
        <a:xfrm>
          <a:off x="1379909" y="2454353"/>
          <a:ext cx="758348" cy="360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6"/>
              </a:lnTo>
              <a:lnTo>
                <a:pt x="758348" y="245946"/>
              </a:lnTo>
              <a:lnTo>
                <a:pt x="758348" y="360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664F7-0632-408C-978C-E09C587B757F}">
      <dsp:nvSpPr>
        <dsp:cNvPr id="0" name=""/>
        <dsp:cNvSpPr/>
      </dsp:nvSpPr>
      <dsp:spPr>
        <a:xfrm>
          <a:off x="575841" y="3603251"/>
          <a:ext cx="91440" cy="360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2C0BC-771A-40F3-82DB-3834BCD8C2E6}">
      <dsp:nvSpPr>
        <dsp:cNvPr id="0" name=""/>
        <dsp:cNvSpPr/>
      </dsp:nvSpPr>
      <dsp:spPr>
        <a:xfrm>
          <a:off x="621561" y="2454353"/>
          <a:ext cx="758348" cy="360904"/>
        </a:xfrm>
        <a:custGeom>
          <a:avLst/>
          <a:gdLst/>
          <a:ahLst/>
          <a:cxnLst/>
          <a:rect l="0" t="0" r="0" b="0"/>
          <a:pathLst>
            <a:path>
              <a:moveTo>
                <a:pt x="758348" y="0"/>
              </a:moveTo>
              <a:lnTo>
                <a:pt x="758348" y="245946"/>
              </a:lnTo>
              <a:lnTo>
                <a:pt x="0" y="245946"/>
              </a:lnTo>
              <a:lnTo>
                <a:pt x="0" y="360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47622-4203-4C67-B4B5-12EB28E454E4}">
      <dsp:nvSpPr>
        <dsp:cNvPr id="0" name=""/>
        <dsp:cNvSpPr/>
      </dsp:nvSpPr>
      <dsp:spPr>
        <a:xfrm>
          <a:off x="1379909" y="1305455"/>
          <a:ext cx="1516696" cy="360904"/>
        </a:xfrm>
        <a:custGeom>
          <a:avLst/>
          <a:gdLst/>
          <a:ahLst/>
          <a:cxnLst/>
          <a:rect l="0" t="0" r="0" b="0"/>
          <a:pathLst>
            <a:path>
              <a:moveTo>
                <a:pt x="1516696" y="0"/>
              </a:moveTo>
              <a:lnTo>
                <a:pt x="1516696" y="245946"/>
              </a:lnTo>
              <a:lnTo>
                <a:pt x="0" y="245946"/>
              </a:lnTo>
              <a:lnTo>
                <a:pt x="0" y="3609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A98-E14E-4A1F-A914-63D82E7E405D}">
      <dsp:nvSpPr>
        <dsp:cNvPr id="0" name=""/>
        <dsp:cNvSpPr/>
      </dsp:nvSpPr>
      <dsp:spPr>
        <a:xfrm>
          <a:off x="2276139" y="517463"/>
          <a:ext cx="1240933" cy="787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ACC9D-F900-4123-8007-CBB313627B47}">
      <dsp:nvSpPr>
        <dsp:cNvPr id="0" name=""/>
        <dsp:cNvSpPr/>
      </dsp:nvSpPr>
      <dsp:spPr>
        <a:xfrm>
          <a:off x="2414021" y="648450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Collection</a:t>
          </a:r>
          <a:endParaRPr lang="ru-RU" sz="1700" kern="1200" dirty="0"/>
        </a:p>
      </dsp:txBody>
      <dsp:txXfrm>
        <a:off x="2437100" y="671529"/>
        <a:ext cx="1194775" cy="741834"/>
      </dsp:txXfrm>
    </dsp:sp>
    <dsp:sp modelId="{277924C6-A762-422E-89AF-8CAEEADCB840}">
      <dsp:nvSpPr>
        <dsp:cNvPr id="0" name=""/>
        <dsp:cNvSpPr/>
      </dsp:nvSpPr>
      <dsp:spPr>
        <a:xfrm>
          <a:off x="759442" y="1666360"/>
          <a:ext cx="1240933" cy="787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E252C-244A-4D29-9EC9-45D0C38D6EB3}">
      <dsp:nvSpPr>
        <dsp:cNvPr id="0" name=""/>
        <dsp:cNvSpPr/>
      </dsp:nvSpPr>
      <dsp:spPr>
        <a:xfrm>
          <a:off x="897324" y="1797348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Set</a:t>
          </a:r>
          <a:endParaRPr lang="ru-RU" sz="1700" kern="1200" dirty="0"/>
        </a:p>
      </dsp:txBody>
      <dsp:txXfrm>
        <a:off x="920403" y="1820427"/>
        <a:ext cx="1194775" cy="741834"/>
      </dsp:txXfrm>
    </dsp:sp>
    <dsp:sp modelId="{00A955A4-6C3F-407F-8BAD-960D148CA5C2}">
      <dsp:nvSpPr>
        <dsp:cNvPr id="0" name=""/>
        <dsp:cNvSpPr/>
      </dsp:nvSpPr>
      <dsp:spPr>
        <a:xfrm>
          <a:off x="1094" y="2815258"/>
          <a:ext cx="1240933" cy="787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C8C7F-2EEC-4019-987D-51137CB9A580}">
      <dsp:nvSpPr>
        <dsp:cNvPr id="0" name=""/>
        <dsp:cNvSpPr/>
      </dsp:nvSpPr>
      <dsp:spPr>
        <a:xfrm>
          <a:off x="138975" y="2946246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SortedSet</a:t>
          </a:r>
          <a:endParaRPr lang="ru-RU" sz="1700" kern="1200" dirty="0"/>
        </a:p>
      </dsp:txBody>
      <dsp:txXfrm>
        <a:off x="162054" y="2969325"/>
        <a:ext cx="1194775" cy="741834"/>
      </dsp:txXfrm>
    </dsp:sp>
    <dsp:sp modelId="{2AD952CB-24F3-45F2-AC0E-E33E1F84CE48}">
      <dsp:nvSpPr>
        <dsp:cNvPr id="0" name=""/>
        <dsp:cNvSpPr/>
      </dsp:nvSpPr>
      <dsp:spPr>
        <a:xfrm>
          <a:off x="1094" y="3964156"/>
          <a:ext cx="1240933" cy="78799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A31A4-75EE-4BA5-97C7-4C57615674CF}">
      <dsp:nvSpPr>
        <dsp:cNvPr id="0" name=""/>
        <dsp:cNvSpPr/>
      </dsp:nvSpPr>
      <dsp:spPr>
        <a:xfrm>
          <a:off x="138975" y="4095144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TreeSet</a:t>
          </a:r>
          <a:endParaRPr lang="ru-RU" sz="1700" kern="1200" dirty="0"/>
        </a:p>
      </dsp:txBody>
      <dsp:txXfrm>
        <a:off x="162054" y="4118223"/>
        <a:ext cx="1194775" cy="741834"/>
      </dsp:txXfrm>
    </dsp:sp>
    <dsp:sp modelId="{8F060D9B-0399-451E-9FA6-D4EF91D7475E}">
      <dsp:nvSpPr>
        <dsp:cNvPr id="0" name=""/>
        <dsp:cNvSpPr/>
      </dsp:nvSpPr>
      <dsp:spPr>
        <a:xfrm>
          <a:off x="1517791" y="2815258"/>
          <a:ext cx="1240933" cy="78799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DACF5-C8F1-4054-A835-D33F2E1F8E48}">
      <dsp:nvSpPr>
        <dsp:cNvPr id="0" name=""/>
        <dsp:cNvSpPr/>
      </dsp:nvSpPr>
      <dsp:spPr>
        <a:xfrm>
          <a:off x="1655672" y="2946246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HashSet</a:t>
          </a:r>
          <a:endParaRPr lang="ru-RU" sz="1700" kern="1200" dirty="0"/>
        </a:p>
      </dsp:txBody>
      <dsp:txXfrm>
        <a:off x="1678751" y="2969325"/>
        <a:ext cx="1194775" cy="741834"/>
      </dsp:txXfrm>
    </dsp:sp>
    <dsp:sp modelId="{9FAC3CA8-2BCA-4EFA-982F-FEFA974E7291}">
      <dsp:nvSpPr>
        <dsp:cNvPr id="0" name=""/>
        <dsp:cNvSpPr/>
      </dsp:nvSpPr>
      <dsp:spPr>
        <a:xfrm>
          <a:off x="2276139" y="1666360"/>
          <a:ext cx="1240933" cy="787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8983A-6A76-4E67-8406-043EFF528FEB}">
      <dsp:nvSpPr>
        <dsp:cNvPr id="0" name=""/>
        <dsp:cNvSpPr/>
      </dsp:nvSpPr>
      <dsp:spPr>
        <a:xfrm>
          <a:off x="2414021" y="1797348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Queue</a:t>
          </a:r>
          <a:endParaRPr lang="ru-RU" sz="1700" kern="1200" dirty="0"/>
        </a:p>
      </dsp:txBody>
      <dsp:txXfrm>
        <a:off x="2437100" y="1820427"/>
        <a:ext cx="1194775" cy="741834"/>
      </dsp:txXfrm>
    </dsp:sp>
    <dsp:sp modelId="{1C0A5339-EB3A-4A1C-B5CB-D888F6B1D76E}">
      <dsp:nvSpPr>
        <dsp:cNvPr id="0" name=""/>
        <dsp:cNvSpPr/>
      </dsp:nvSpPr>
      <dsp:spPr>
        <a:xfrm>
          <a:off x="3792836" y="1666360"/>
          <a:ext cx="1240933" cy="787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E44C3-7BCE-4F00-B5F5-3693B0EB73D6}">
      <dsp:nvSpPr>
        <dsp:cNvPr id="0" name=""/>
        <dsp:cNvSpPr/>
      </dsp:nvSpPr>
      <dsp:spPr>
        <a:xfrm>
          <a:off x="3930717" y="1797348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List</a:t>
          </a:r>
          <a:endParaRPr lang="ru-RU" sz="1700" kern="1200" dirty="0"/>
        </a:p>
      </dsp:txBody>
      <dsp:txXfrm>
        <a:off x="3953796" y="1820427"/>
        <a:ext cx="1194775" cy="741834"/>
      </dsp:txXfrm>
    </dsp:sp>
    <dsp:sp modelId="{228C3066-B01C-4EF8-9703-170DDEDD5A59}">
      <dsp:nvSpPr>
        <dsp:cNvPr id="0" name=""/>
        <dsp:cNvSpPr/>
      </dsp:nvSpPr>
      <dsp:spPr>
        <a:xfrm>
          <a:off x="3034487" y="2815258"/>
          <a:ext cx="1240933" cy="78799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59B09-0E75-498E-99EC-C4F35FBB5982}">
      <dsp:nvSpPr>
        <dsp:cNvPr id="0" name=""/>
        <dsp:cNvSpPr/>
      </dsp:nvSpPr>
      <dsp:spPr>
        <a:xfrm>
          <a:off x="3172369" y="2946246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ArrayList</a:t>
          </a:r>
          <a:endParaRPr lang="ru-RU" sz="1700" kern="1200" dirty="0"/>
        </a:p>
      </dsp:txBody>
      <dsp:txXfrm>
        <a:off x="3195448" y="2969325"/>
        <a:ext cx="1194775" cy="741834"/>
      </dsp:txXfrm>
    </dsp:sp>
    <dsp:sp modelId="{F492519E-2953-4BB9-A766-9E27F8DE9E82}">
      <dsp:nvSpPr>
        <dsp:cNvPr id="0" name=""/>
        <dsp:cNvSpPr/>
      </dsp:nvSpPr>
      <dsp:spPr>
        <a:xfrm>
          <a:off x="4551184" y="2815258"/>
          <a:ext cx="1240933" cy="78799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7B60B-7562-4542-BDE4-8427A9F5E655}">
      <dsp:nvSpPr>
        <dsp:cNvPr id="0" name=""/>
        <dsp:cNvSpPr/>
      </dsp:nvSpPr>
      <dsp:spPr>
        <a:xfrm>
          <a:off x="4689066" y="2946246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LinkedList</a:t>
          </a:r>
          <a:endParaRPr lang="ru-RU" sz="1700" kern="1200" dirty="0"/>
        </a:p>
      </dsp:txBody>
      <dsp:txXfrm>
        <a:off x="4712145" y="2969325"/>
        <a:ext cx="1194775" cy="741834"/>
      </dsp:txXfrm>
    </dsp:sp>
    <dsp:sp modelId="{5ECCA37A-5055-4A91-933B-75BCE9DA4037}">
      <dsp:nvSpPr>
        <dsp:cNvPr id="0" name=""/>
        <dsp:cNvSpPr/>
      </dsp:nvSpPr>
      <dsp:spPr>
        <a:xfrm>
          <a:off x="6826229" y="517463"/>
          <a:ext cx="1240933" cy="787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A6DE7-099D-486C-9F0B-D77B144AC7CE}">
      <dsp:nvSpPr>
        <dsp:cNvPr id="0" name=""/>
        <dsp:cNvSpPr/>
      </dsp:nvSpPr>
      <dsp:spPr>
        <a:xfrm>
          <a:off x="6964111" y="648450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Map</a:t>
          </a:r>
          <a:endParaRPr lang="ru-RU" sz="1700" kern="1200" dirty="0"/>
        </a:p>
      </dsp:txBody>
      <dsp:txXfrm>
        <a:off x="6987190" y="671529"/>
        <a:ext cx="1194775" cy="741834"/>
      </dsp:txXfrm>
    </dsp:sp>
    <dsp:sp modelId="{F6C6818F-3F9F-4097-A944-FFE919A94CF2}">
      <dsp:nvSpPr>
        <dsp:cNvPr id="0" name=""/>
        <dsp:cNvSpPr/>
      </dsp:nvSpPr>
      <dsp:spPr>
        <a:xfrm>
          <a:off x="6067881" y="1666360"/>
          <a:ext cx="1240933" cy="787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A808B-11F6-4A45-BAB5-D5940CA41DD6}">
      <dsp:nvSpPr>
        <dsp:cNvPr id="0" name=""/>
        <dsp:cNvSpPr/>
      </dsp:nvSpPr>
      <dsp:spPr>
        <a:xfrm>
          <a:off x="6205763" y="1797348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SortedMap</a:t>
          </a:r>
          <a:endParaRPr lang="ru-RU" sz="1700" kern="1200" dirty="0"/>
        </a:p>
      </dsp:txBody>
      <dsp:txXfrm>
        <a:off x="6228842" y="1820427"/>
        <a:ext cx="1194775" cy="741834"/>
      </dsp:txXfrm>
    </dsp:sp>
    <dsp:sp modelId="{3B494911-AFC3-4A0C-956B-6C3077FB0461}">
      <dsp:nvSpPr>
        <dsp:cNvPr id="0" name=""/>
        <dsp:cNvSpPr/>
      </dsp:nvSpPr>
      <dsp:spPr>
        <a:xfrm>
          <a:off x="6067881" y="2815258"/>
          <a:ext cx="1240933" cy="78799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80A0B-1009-4B2A-A871-AD012D5F1D4D}">
      <dsp:nvSpPr>
        <dsp:cNvPr id="0" name=""/>
        <dsp:cNvSpPr/>
      </dsp:nvSpPr>
      <dsp:spPr>
        <a:xfrm>
          <a:off x="6205763" y="2946246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TreeMap</a:t>
          </a:r>
          <a:endParaRPr lang="ru-RU" sz="1700" kern="1200" dirty="0"/>
        </a:p>
      </dsp:txBody>
      <dsp:txXfrm>
        <a:off x="6228842" y="2969325"/>
        <a:ext cx="1194775" cy="741834"/>
      </dsp:txXfrm>
    </dsp:sp>
    <dsp:sp modelId="{31921A32-1B73-4251-9D36-BB425D08EBA9}">
      <dsp:nvSpPr>
        <dsp:cNvPr id="0" name=""/>
        <dsp:cNvSpPr/>
      </dsp:nvSpPr>
      <dsp:spPr>
        <a:xfrm>
          <a:off x="7584578" y="1666360"/>
          <a:ext cx="1240933" cy="78799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297F6-EBC4-488A-A9FE-AB3225A3373F}">
      <dsp:nvSpPr>
        <dsp:cNvPr id="0" name=""/>
        <dsp:cNvSpPr/>
      </dsp:nvSpPr>
      <dsp:spPr>
        <a:xfrm>
          <a:off x="7722459" y="1797348"/>
          <a:ext cx="1240933" cy="787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HashMap</a:t>
          </a:r>
          <a:endParaRPr lang="ru-RU" sz="1700" kern="1200" dirty="0"/>
        </a:p>
      </dsp:txBody>
      <dsp:txXfrm>
        <a:off x="7745538" y="1820427"/>
        <a:ext cx="1194775" cy="741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4E701-4315-4FDD-AC22-E1DF256F231E}">
      <dsp:nvSpPr>
        <dsp:cNvPr id="0" name=""/>
        <dsp:cNvSpPr/>
      </dsp:nvSpPr>
      <dsp:spPr>
        <a:xfrm>
          <a:off x="0" y="990056"/>
          <a:ext cx="252028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1.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HashMap</a:t>
          </a:r>
          <a:endParaRPr lang="ru-RU" sz="3100" kern="1200" dirty="0"/>
        </a:p>
      </dsp:txBody>
      <dsp:txXfrm>
        <a:off x="35411" y="1025467"/>
        <a:ext cx="2449458" cy="654577"/>
      </dsp:txXfrm>
    </dsp:sp>
    <dsp:sp modelId="{915C6086-9402-4B9B-858E-7623598D76C7}">
      <dsp:nvSpPr>
        <dsp:cNvPr id="0" name=""/>
        <dsp:cNvSpPr/>
      </dsp:nvSpPr>
      <dsp:spPr>
        <a:xfrm>
          <a:off x="0" y="1804736"/>
          <a:ext cx="252028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2. </a:t>
          </a:r>
          <a:r>
            <a:rPr lang="en-US" sz="3100" kern="1200" dirty="0" err="1" smtClean="0"/>
            <a:t>TreeMap</a:t>
          </a:r>
          <a:endParaRPr lang="ru-RU" sz="3100" kern="1200" dirty="0"/>
        </a:p>
      </dsp:txBody>
      <dsp:txXfrm>
        <a:off x="35411" y="1840147"/>
        <a:ext cx="2449458" cy="654577"/>
      </dsp:txXfrm>
    </dsp:sp>
    <dsp:sp modelId="{DEB3F7CD-CDEE-4CD3-B255-196DE0B62345}">
      <dsp:nvSpPr>
        <dsp:cNvPr id="0" name=""/>
        <dsp:cNvSpPr/>
      </dsp:nvSpPr>
      <dsp:spPr>
        <a:xfrm>
          <a:off x="0" y="2619416"/>
          <a:ext cx="252028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3</a:t>
          </a:r>
          <a:r>
            <a:rPr lang="ru-RU" sz="3100" kern="1200" dirty="0" smtClean="0"/>
            <a:t>. </a:t>
          </a:r>
          <a:r>
            <a:rPr lang="en-US" sz="3100" kern="1200" dirty="0" err="1" smtClean="0"/>
            <a:t>ArrayList</a:t>
          </a:r>
          <a:endParaRPr lang="ru-RU" sz="3100" kern="1200" dirty="0"/>
        </a:p>
      </dsp:txBody>
      <dsp:txXfrm>
        <a:off x="35411" y="2654827"/>
        <a:ext cx="2449458" cy="654577"/>
      </dsp:txXfrm>
    </dsp:sp>
    <dsp:sp modelId="{19D09CC3-2F3A-4AFD-B307-AE084F9BBD68}">
      <dsp:nvSpPr>
        <dsp:cNvPr id="0" name=""/>
        <dsp:cNvSpPr/>
      </dsp:nvSpPr>
      <dsp:spPr>
        <a:xfrm>
          <a:off x="0" y="3434096"/>
          <a:ext cx="252028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4</a:t>
          </a:r>
          <a:r>
            <a:rPr lang="ru-RU" sz="3100" kern="1200" dirty="0" smtClean="0"/>
            <a:t>. </a:t>
          </a:r>
          <a:r>
            <a:rPr lang="en-US" sz="3100" kern="1200" dirty="0" err="1" smtClean="0"/>
            <a:t>LinkedList</a:t>
          </a:r>
          <a:endParaRPr lang="ru-RU" sz="3100" kern="1200" dirty="0"/>
        </a:p>
      </dsp:txBody>
      <dsp:txXfrm>
        <a:off x="35411" y="3469507"/>
        <a:ext cx="2449458" cy="6545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7B52A-523D-4BF6-8E00-4AFA141AEA00}">
      <dsp:nvSpPr>
        <dsp:cNvPr id="0" name=""/>
        <dsp:cNvSpPr/>
      </dsp:nvSpPr>
      <dsp:spPr>
        <a:xfrm>
          <a:off x="0" y="754957"/>
          <a:ext cx="5832648" cy="101930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a. </a:t>
          </a:r>
          <a:r>
            <a:rPr lang="ru-RU" sz="2400" kern="1200" dirty="0" smtClean="0"/>
            <a:t>Быстро добавлять и удалять элементы из списка</a:t>
          </a:r>
          <a:endParaRPr lang="ru-RU" sz="2400" kern="1200" dirty="0"/>
        </a:p>
      </dsp:txBody>
      <dsp:txXfrm>
        <a:off x="49758" y="804715"/>
        <a:ext cx="5733132" cy="919787"/>
      </dsp:txXfrm>
    </dsp:sp>
    <dsp:sp modelId="{25BFA61A-8FE2-4F03-B88A-334072C743CF}">
      <dsp:nvSpPr>
        <dsp:cNvPr id="0" name=""/>
        <dsp:cNvSpPr/>
      </dsp:nvSpPr>
      <dsp:spPr>
        <a:xfrm>
          <a:off x="0" y="1841136"/>
          <a:ext cx="5832648" cy="96145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b. </a:t>
          </a:r>
          <a:r>
            <a:rPr lang="ru-RU" sz="2400" kern="1200" dirty="0" smtClean="0"/>
            <a:t>Считать количество посещений по страницам сайта</a:t>
          </a:r>
          <a:endParaRPr lang="ru-RU" sz="2400" kern="1200" dirty="0"/>
        </a:p>
      </dsp:txBody>
      <dsp:txXfrm>
        <a:off x="46934" y="1888070"/>
        <a:ext cx="5738780" cy="867585"/>
      </dsp:txXfrm>
    </dsp:sp>
    <dsp:sp modelId="{0B475EFC-D68E-482B-BD17-3F2AEDC4C734}">
      <dsp:nvSpPr>
        <dsp:cNvPr id="0" name=""/>
        <dsp:cNvSpPr/>
      </dsp:nvSpPr>
      <dsp:spPr>
        <a:xfrm>
          <a:off x="0" y="2892918"/>
          <a:ext cx="5832648" cy="92663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c. </a:t>
          </a:r>
          <a:r>
            <a:rPr lang="ru-RU" sz="2400" kern="1200" dirty="0" smtClean="0"/>
            <a:t>Быстро искать </a:t>
          </a:r>
          <a:r>
            <a:rPr lang="en-US" sz="2400" kern="1200" dirty="0" smtClean="0"/>
            <a:t>N-</a:t>
          </a:r>
          <a:r>
            <a:rPr lang="ru-RU" sz="2400" kern="1200" dirty="0" smtClean="0"/>
            <a:t>й элемент списка</a:t>
          </a:r>
          <a:endParaRPr lang="ru-RU" sz="2400" kern="1200" dirty="0"/>
        </a:p>
      </dsp:txBody>
      <dsp:txXfrm>
        <a:off x="45235" y="2938153"/>
        <a:ext cx="5742178" cy="836169"/>
      </dsp:txXfrm>
    </dsp:sp>
    <dsp:sp modelId="{78C9B15F-2B11-4C85-8F61-3A02A036D487}">
      <dsp:nvSpPr>
        <dsp:cNvPr id="0" name=""/>
        <dsp:cNvSpPr/>
      </dsp:nvSpPr>
      <dsp:spPr>
        <a:xfrm>
          <a:off x="0" y="3888678"/>
          <a:ext cx="5832648" cy="92663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d. </a:t>
          </a:r>
          <a:r>
            <a:rPr lang="ru-RU" sz="2400" kern="1200" dirty="0" smtClean="0"/>
            <a:t>Быстро искать контракты по номеру и выводить упорядоченные по дате</a:t>
          </a:r>
          <a:endParaRPr lang="ru-RU" sz="2400" kern="1200" dirty="0"/>
        </a:p>
      </dsp:txBody>
      <dsp:txXfrm>
        <a:off x="45235" y="3933913"/>
        <a:ext cx="5742178" cy="8361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B21F8-C7B9-45C2-AE8C-CE957CB31322}">
      <dsp:nvSpPr>
        <dsp:cNvPr id="0" name=""/>
        <dsp:cNvSpPr/>
      </dsp:nvSpPr>
      <dsp:spPr>
        <a:xfrm>
          <a:off x="3797" y="265893"/>
          <a:ext cx="1660262" cy="996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Модель (структура хранения)</a:t>
          </a:r>
          <a:endParaRPr lang="ru-RU" sz="1500" kern="1200" dirty="0"/>
        </a:p>
      </dsp:txBody>
      <dsp:txXfrm>
        <a:off x="32973" y="295069"/>
        <a:ext cx="1601910" cy="937805"/>
      </dsp:txXfrm>
    </dsp:sp>
    <dsp:sp modelId="{19D5DAE8-A27B-47F9-BCA7-8FD6BAC3DA82}">
      <dsp:nvSpPr>
        <dsp:cNvPr id="0" name=""/>
        <dsp:cNvSpPr/>
      </dsp:nvSpPr>
      <dsp:spPr>
        <a:xfrm rot="21564492">
          <a:off x="1726163" y="644816"/>
          <a:ext cx="609305" cy="213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1726165" y="687864"/>
        <a:ext cx="545230" cy="128150"/>
      </dsp:txXfrm>
    </dsp:sp>
    <dsp:sp modelId="{A1655C3C-D09A-46AA-8074-4A09DE3B2D50}">
      <dsp:nvSpPr>
        <dsp:cNvPr id="0" name=""/>
        <dsp:cNvSpPr/>
      </dsp:nvSpPr>
      <dsp:spPr>
        <a:xfrm>
          <a:off x="2376208" y="241387"/>
          <a:ext cx="1660262" cy="996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Тест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(сценарий использования)</a:t>
          </a:r>
          <a:endParaRPr lang="ru-RU" sz="1500" kern="1200" dirty="0"/>
        </a:p>
      </dsp:txBody>
      <dsp:txXfrm>
        <a:off x="2405384" y="270563"/>
        <a:ext cx="1601910" cy="937805"/>
      </dsp:txXfrm>
    </dsp:sp>
    <dsp:sp modelId="{F733E581-9529-4EA4-951F-50884A210FFF}">
      <dsp:nvSpPr>
        <dsp:cNvPr id="0" name=""/>
        <dsp:cNvSpPr/>
      </dsp:nvSpPr>
      <dsp:spPr>
        <a:xfrm rot="37007">
          <a:off x="4069722" y="650996"/>
          <a:ext cx="568040" cy="201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4069724" y="690999"/>
        <a:ext cx="507547" cy="120985"/>
      </dsp:txXfrm>
    </dsp:sp>
    <dsp:sp modelId="{34D6A3F3-A8E5-4EF7-9EEA-539988C42683}">
      <dsp:nvSpPr>
        <dsp:cNvPr id="0" name=""/>
        <dsp:cNvSpPr/>
      </dsp:nvSpPr>
      <dsp:spPr>
        <a:xfrm>
          <a:off x="4652532" y="265893"/>
          <a:ext cx="1660262" cy="996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Реализация</a:t>
          </a:r>
          <a:endParaRPr lang="ru-RU" sz="1500" kern="1200" dirty="0"/>
        </a:p>
      </dsp:txBody>
      <dsp:txXfrm>
        <a:off x="4681708" y="295069"/>
        <a:ext cx="1601910" cy="937805"/>
      </dsp:txXfrm>
    </dsp:sp>
    <dsp:sp modelId="{45AE941D-6DE4-4D9A-BD06-90CDD68DEBFA}">
      <dsp:nvSpPr>
        <dsp:cNvPr id="0" name=""/>
        <dsp:cNvSpPr/>
      </dsp:nvSpPr>
      <dsp:spPr>
        <a:xfrm>
          <a:off x="6336704" y="648073"/>
          <a:ext cx="636210" cy="23179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6336704" y="694432"/>
        <a:ext cx="566671" cy="139078"/>
      </dsp:txXfrm>
    </dsp:sp>
    <dsp:sp modelId="{DEC0B0C5-C453-4BAD-8941-DC9171417247}">
      <dsp:nvSpPr>
        <dsp:cNvPr id="0" name=""/>
        <dsp:cNvSpPr/>
      </dsp:nvSpPr>
      <dsp:spPr>
        <a:xfrm>
          <a:off x="6976900" y="265893"/>
          <a:ext cx="1660262" cy="996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Запуск теста</a:t>
          </a:r>
          <a:endParaRPr lang="ru-RU" sz="1500" kern="1200" dirty="0"/>
        </a:p>
      </dsp:txBody>
      <dsp:txXfrm>
        <a:off x="7006076" y="295069"/>
        <a:ext cx="1601910" cy="93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2AA129-117C-4546-A5BE-7522C021D45E}" type="datetimeFigureOut">
              <a:rPr lang="ru-RU" smtClean="0"/>
              <a:t>12.03.2015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E3DFC01-0EE5-4FDA-BE2A-26BE8CAE12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oogle-collections" TargetMode="External"/><Relationship Id="rId2" Type="http://schemas.openxmlformats.org/officeDocument/2006/relationships/hyperlink" Target="http://commons.apache.org/collec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tutorial/collection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buFont typeface="Wingdings" pitchFamily="2" charset="2"/>
              <a:buChar char="Ø"/>
            </a:pPr>
            <a:r>
              <a:rPr lang="en-US" sz="2400" dirty="0" smtClean="0"/>
              <a:t> Java Collections Framework</a:t>
            </a:r>
            <a:endParaRPr lang="ru-RU" sz="2400" dirty="0" smtClean="0"/>
          </a:p>
          <a:p>
            <a:pPr algn="r">
              <a:buFont typeface="Wingdings" pitchFamily="2" charset="2"/>
              <a:buChar char="Ø"/>
            </a:pPr>
            <a:r>
              <a:rPr lang="en-US" sz="2400" dirty="0" smtClean="0"/>
              <a:t> Commons-collections</a:t>
            </a:r>
            <a:endParaRPr lang="ru-RU" sz="2400" dirty="0" smtClean="0"/>
          </a:p>
          <a:p>
            <a:pPr algn="r">
              <a:buFont typeface="Wingdings" pitchFamily="2" charset="2"/>
              <a:buChar char="Ø"/>
            </a:pPr>
            <a:r>
              <a:rPr lang="ru-RU" sz="2400" dirty="0" smtClean="0"/>
              <a:t>Коллекции в многопоточной среде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Комбинированные коллекции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3488"/>
          </a:xfrm>
        </p:spPr>
        <p:txBody>
          <a:bodyPr/>
          <a:lstStyle/>
          <a:p>
            <a:r>
              <a:rPr lang="en-US" dirty="0" err="1" smtClean="0"/>
              <a:t>LinkedHashSet</a:t>
            </a:r>
            <a:r>
              <a:rPr lang="en-US" dirty="0"/>
              <a:t>: </a:t>
            </a:r>
            <a:r>
              <a:rPr lang="en-US" dirty="0" err="1"/>
              <a:t>HashSet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err="1" smtClean="0"/>
              <a:t>LinkedHashMap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LinkedList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Коллекции-обертки (</a:t>
            </a:r>
            <a:r>
              <a:rPr lang="en-US" dirty="0" smtClean="0"/>
              <a:t>wrappers)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Позволяют изменить свойства существующей реализации коллекции (без написания новой)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Для безопасности работы в многопоточной среде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Collections.synchronizedList</a:t>
            </a:r>
            <a:r>
              <a:rPr lang="en-US" dirty="0" smtClean="0"/>
              <a:t>(), …</a:t>
            </a:r>
            <a:r>
              <a:rPr lang="en-US" i="1" dirty="0" smtClean="0"/>
              <a:t>map, …set, …collection</a:t>
            </a:r>
          </a:p>
          <a:p>
            <a:r>
              <a:rPr lang="ru-RU" dirty="0" smtClean="0"/>
              <a:t>Для запрета изменения содержимого коллекции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Collections.unmodifiableList</a:t>
            </a:r>
            <a:r>
              <a:rPr lang="en-US" dirty="0" smtClean="0"/>
              <a:t>(), </a:t>
            </a:r>
            <a:r>
              <a:rPr lang="en-US" i="1" dirty="0" smtClean="0"/>
              <a:t>…map, …set, …collection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Потокобезопасные коллекции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Synchronized-</a:t>
            </a:r>
            <a:r>
              <a:rPr lang="ru-RU" dirty="0" smtClean="0"/>
              <a:t>обертки</a:t>
            </a:r>
          </a:p>
          <a:p>
            <a:r>
              <a:rPr lang="en-US" dirty="0" err="1" smtClean="0"/>
              <a:t>CopyOnWriteArrayList</a:t>
            </a:r>
            <a:endParaRPr lang="en-US" dirty="0" smtClean="0"/>
          </a:p>
          <a:p>
            <a:r>
              <a:rPr lang="en-US" dirty="0" err="1" smtClean="0"/>
              <a:t>ConcurrentHashMap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ru-RU" dirty="0" smtClean="0"/>
              <a:t>Специализированные коллекции для </a:t>
            </a:r>
            <a:r>
              <a:rPr lang="en-US" dirty="0" smtClean="0"/>
              <a:t>multithreading-</a:t>
            </a:r>
            <a:r>
              <a:rPr lang="ru-RU" dirty="0" smtClean="0"/>
              <a:t>задач</a:t>
            </a:r>
          </a:p>
          <a:p>
            <a:r>
              <a:rPr lang="en-US" dirty="0" err="1" smtClean="0"/>
              <a:t>LinkedBlockingQueue</a:t>
            </a:r>
            <a:endParaRPr lang="en-US" dirty="0" smtClean="0"/>
          </a:p>
          <a:p>
            <a:r>
              <a:rPr lang="en-US" dirty="0" err="1" smtClean="0"/>
              <a:t>DelayQueue</a:t>
            </a:r>
            <a:endParaRPr lang="en-US" dirty="0" smtClean="0"/>
          </a:p>
          <a:p>
            <a:r>
              <a:rPr lang="en-US" dirty="0" err="1" smtClean="0"/>
              <a:t>SynchronousQueue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не хватает </a:t>
            </a:r>
            <a:r>
              <a:rPr lang="en-US" dirty="0" err="1" smtClean="0"/>
              <a:t>java.util</a:t>
            </a:r>
            <a:r>
              <a:rPr lang="en-US" dirty="0" smtClean="0"/>
              <a:t>.*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Apache commons collections (</a:t>
            </a:r>
            <a:r>
              <a:rPr lang="en-US" dirty="0" smtClean="0">
                <a:hlinkClick r:id="rId2"/>
              </a:rPr>
              <a:t>http://commons.apache.org/collections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Google collections 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smtClean="0">
                <a:hlinkClick r:id="rId3"/>
              </a:rPr>
              <a:t>http://code.google.com/p/google-collections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244898"/>
              </p:ext>
            </p:extLst>
          </p:nvPr>
        </p:nvGraphicFramePr>
        <p:xfrm>
          <a:off x="683568" y="1939019"/>
          <a:ext cx="6881020" cy="2730624"/>
        </p:xfrm>
        <a:graphic>
          <a:graphicData uri="http://schemas.openxmlformats.org/drawingml/2006/table">
            <a:tbl>
              <a:tblPr/>
              <a:tblGrid>
                <a:gridCol w="6881020"/>
              </a:tblGrid>
              <a:tr h="27306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public interface Basket {</a:t>
                      </a:r>
                    </a:p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  </a:t>
                      </a:r>
                    </a:p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 void </a:t>
                      </a:r>
                      <a:r>
                        <a:rPr lang="en-US" sz="1600" b="0" i="0" dirty="0" err="1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addProduct</a:t>
                      </a:r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(String product, </a:t>
                      </a:r>
                      <a:r>
                        <a:rPr lang="en-US" sz="1600" b="0" i="0" dirty="0" err="1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int</a:t>
                      </a:r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 quantity);</a:t>
                      </a:r>
                    </a:p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 void </a:t>
                      </a:r>
                      <a:r>
                        <a:rPr lang="en-US" sz="1600" b="0" i="0" dirty="0" err="1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removeProduct</a:t>
                      </a:r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(String product);</a:t>
                      </a:r>
                    </a:p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 void </a:t>
                      </a:r>
                      <a:r>
                        <a:rPr lang="en-US" sz="1600" b="0" i="0" dirty="0" err="1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updateProductQuantity</a:t>
                      </a:r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(String product, </a:t>
                      </a:r>
                      <a:r>
                        <a:rPr lang="en-US" sz="1600" b="0" i="0" dirty="0" err="1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int</a:t>
                      </a:r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 quantity);</a:t>
                      </a:r>
                    </a:p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 void clear();</a:t>
                      </a:r>
                    </a:p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  </a:t>
                      </a:r>
                    </a:p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 List&lt;String&gt; </a:t>
                      </a:r>
                      <a:r>
                        <a:rPr lang="en-US" sz="1600" b="0" i="0" dirty="0" err="1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getProducts</a:t>
                      </a:r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 </a:t>
                      </a:r>
                      <a:r>
                        <a:rPr lang="en-US" sz="1600" b="0" i="0" dirty="0" err="1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int</a:t>
                      </a:r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getProductQuantity</a:t>
                      </a:r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(String product);</a:t>
                      </a:r>
                    </a:p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  </a:t>
                      </a:r>
                    </a:p>
                    <a:p>
                      <a:pPr algn="l" fontAlgn="base"/>
                      <a:r>
                        <a:rPr lang="en-US" sz="1600" b="0" i="0" dirty="0">
                          <a:solidFill>
                            <a:srgbClr val="333333"/>
                          </a:solidFill>
                          <a:effectLst/>
                          <a:latin typeface="Consolas"/>
                        </a:rPr>
                        <a:t>}</a:t>
                      </a:r>
                    </a:p>
                  </a:txBody>
                  <a:tcPr marL="118723" marR="0" marT="0" marB="0" anchor="ctr">
                    <a:lnL w="952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547500"/>
            <a:ext cx="827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Реализовать класс корзины интернет магазина по следующему интерфейсу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38274270"/>
              </p:ext>
            </p:extLst>
          </p:nvPr>
        </p:nvGraphicFramePr>
        <p:xfrm>
          <a:off x="179512" y="5013176"/>
          <a:ext cx="8640960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1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Задание №2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/* </a:t>
            </a:r>
            <a:r>
              <a:rPr lang="ru-RU" i="1" dirty="0"/>
              <a:t>Институтская библиотека</a:t>
            </a:r>
            <a:r>
              <a:rPr lang="en-US" i="1" dirty="0"/>
              <a:t> */</a:t>
            </a:r>
            <a:r>
              <a:rPr lang="en-US" dirty="0"/>
              <a:t> </a:t>
            </a:r>
            <a:endParaRPr lang="ru-RU" dirty="0"/>
          </a:p>
          <a:p>
            <a:r>
              <a:rPr lang="en-US" b="1" dirty="0"/>
              <a:t>public interface </a:t>
            </a:r>
            <a:r>
              <a:rPr lang="en-US" dirty="0"/>
              <a:t>Library { </a:t>
            </a:r>
            <a:endParaRPr lang="ru-RU" dirty="0"/>
          </a:p>
          <a:p>
            <a:r>
              <a:rPr lang="en-US" dirty="0"/>
              <a:t>    </a:t>
            </a:r>
            <a:r>
              <a:rPr lang="en-US" i="1" dirty="0"/>
              <a:t>/* </a:t>
            </a:r>
            <a:r>
              <a:rPr lang="ru-RU" i="1" dirty="0"/>
              <a:t>Регистрация новой книги</a:t>
            </a:r>
            <a:r>
              <a:rPr lang="en-US" i="1" dirty="0"/>
              <a:t> */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    </a:t>
            </a:r>
            <a:r>
              <a:rPr lang="en-US" b="1" dirty="0"/>
              <a:t>void </a:t>
            </a:r>
            <a:r>
              <a:rPr lang="en-US" dirty="0" err="1"/>
              <a:t>addNewBook</a:t>
            </a:r>
            <a:r>
              <a:rPr lang="en-US" dirty="0"/>
              <a:t>(Book book); </a:t>
            </a:r>
            <a:endParaRPr lang="ru-RU" dirty="0"/>
          </a:p>
          <a:p>
            <a:r>
              <a:rPr lang="en-US" dirty="0"/>
              <a:t>    </a:t>
            </a:r>
            <a:r>
              <a:rPr lang="en-US" i="1" dirty="0"/>
              <a:t>/* </a:t>
            </a:r>
            <a:r>
              <a:rPr lang="ru-RU" i="1" dirty="0"/>
              <a:t>Студент берет книгу</a:t>
            </a:r>
            <a:r>
              <a:rPr lang="en-US" i="1" dirty="0"/>
              <a:t> */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    </a:t>
            </a:r>
            <a:r>
              <a:rPr lang="en-US" b="1" dirty="0"/>
              <a:t>void </a:t>
            </a:r>
            <a:r>
              <a:rPr lang="en-US" dirty="0" err="1"/>
              <a:t>borrowBook</a:t>
            </a:r>
            <a:r>
              <a:rPr lang="en-US" dirty="0"/>
              <a:t>(Book </a:t>
            </a:r>
            <a:r>
              <a:rPr lang="en-US" dirty="0" err="1"/>
              <a:t>book</a:t>
            </a:r>
            <a:r>
              <a:rPr lang="en-US" dirty="0"/>
              <a:t>, String student); </a:t>
            </a:r>
            <a:endParaRPr lang="ru-RU" dirty="0"/>
          </a:p>
          <a:p>
            <a:r>
              <a:rPr lang="en-US" dirty="0"/>
              <a:t>    </a:t>
            </a:r>
            <a:r>
              <a:rPr lang="en-US" i="1" dirty="0"/>
              <a:t>/* </a:t>
            </a:r>
            <a:r>
              <a:rPr lang="ru-RU" i="1" dirty="0"/>
              <a:t>Студент возвращает книгу</a:t>
            </a:r>
            <a:r>
              <a:rPr lang="en-US" i="1" dirty="0"/>
              <a:t> */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    </a:t>
            </a:r>
            <a:r>
              <a:rPr lang="en-US" b="1" dirty="0"/>
              <a:t>void </a:t>
            </a:r>
            <a:r>
              <a:rPr lang="en-US" dirty="0" err="1"/>
              <a:t>returnBook</a:t>
            </a:r>
            <a:r>
              <a:rPr lang="en-US" dirty="0"/>
              <a:t>(Book </a:t>
            </a:r>
            <a:r>
              <a:rPr lang="en-US" dirty="0" err="1"/>
              <a:t>book</a:t>
            </a:r>
            <a:r>
              <a:rPr lang="en-US" dirty="0"/>
              <a:t>, String student); </a:t>
            </a:r>
            <a:endParaRPr lang="ru-RU" dirty="0"/>
          </a:p>
          <a:p>
            <a:r>
              <a:rPr lang="en-US" dirty="0"/>
              <a:t>    </a:t>
            </a:r>
            <a:r>
              <a:rPr lang="ru-RU" i="1" dirty="0"/>
              <a:t>/* Получить список свободных книг */</a:t>
            </a:r>
            <a:r>
              <a:rPr lang="ru-RU" dirty="0"/>
              <a:t> </a:t>
            </a:r>
          </a:p>
          <a:p>
            <a:r>
              <a:rPr lang="ru-RU" dirty="0"/>
              <a:t>    List&lt;Book&gt; findAvailableBooks(); </a:t>
            </a:r>
          </a:p>
          <a:p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5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collections tutorial </a:t>
            </a:r>
            <a:r>
              <a:rPr lang="en-US" dirty="0" smtClean="0">
                <a:hlinkClick r:id="rId2"/>
              </a:rPr>
              <a:t>http://download.oracle.com/javase/tutorial/collections/index.html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библиотеки коллекций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Разделение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Интерфейсы (что нужно</a:t>
            </a:r>
            <a:r>
              <a:rPr lang="en-US" dirty="0" smtClean="0"/>
              <a:t>: </a:t>
            </a:r>
            <a:r>
              <a:rPr lang="ru-RU" dirty="0" smtClean="0"/>
              <a:t>определяют </a:t>
            </a:r>
            <a:r>
              <a:rPr lang="ru-RU" i="1" dirty="0" smtClean="0"/>
              <a:t>функциональные</a:t>
            </a:r>
            <a:r>
              <a:rPr lang="ru-RU" dirty="0" smtClean="0"/>
              <a:t> свойства)</a:t>
            </a:r>
            <a:r>
              <a:rPr lang="en-US" dirty="0" smtClean="0"/>
              <a:t>: List&lt;E&gt;, Map&lt;K,V&gt;, Set&lt;E&gt; </a:t>
            </a:r>
            <a:endParaRPr lang="ru-RU" dirty="0" smtClean="0"/>
          </a:p>
          <a:p>
            <a:pPr lvl="1"/>
            <a:r>
              <a:rPr lang="ru-RU" dirty="0" smtClean="0"/>
              <a:t>Реализации (как </a:t>
            </a:r>
            <a:r>
              <a:rPr lang="en-US" dirty="0" smtClean="0"/>
              <a:t> </a:t>
            </a:r>
            <a:r>
              <a:rPr lang="ru-RU" dirty="0" smtClean="0"/>
              <a:t>сделать</a:t>
            </a:r>
            <a:r>
              <a:rPr lang="en-US" dirty="0" smtClean="0"/>
              <a:t>: </a:t>
            </a:r>
            <a:r>
              <a:rPr lang="ru-RU" dirty="0" smtClean="0"/>
              <a:t>определяют </a:t>
            </a:r>
            <a:r>
              <a:rPr lang="ru-RU" i="1" dirty="0" smtClean="0"/>
              <a:t>нефункциональные</a:t>
            </a:r>
            <a:r>
              <a:rPr lang="ru-RU" dirty="0" smtClean="0"/>
              <a:t> свойства)</a:t>
            </a:r>
            <a:r>
              <a:rPr lang="en-US" dirty="0" smtClean="0"/>
              <a:t>: </a:t>
            </a:r>
            <a:r>
              <a:rPr lang="en-US" dirty="0" err="1" smtClean="0"/>
              <a:t>ArrayList</a:t>
            </a:r>
            <a:r>
              <a:rPr lang="en-US" dirty="0" smtClean="0"/>
              <a:t>&lt;E&gt;, </a:t>
            </a:r>
            <a:r>
              <a:rPr lang="en-US" dirty="0" err="1" smtClean="0"/>
              <a:t>HashMap</a:t>
            </a:r>
            <a:r>
              <a:rPr lang="en-US" dirty="0" smtClean="0"/>
              <a:t>&lt;K,V&gt;</a:t>
            </a:r>
            <a:endParaRPr lang="ru-RU" dirty="0" smtClean="0"/>
          </a:p>
          <a:p>
            <a:pPr lvl="1"/>
            <a:r>
              <a:rPr lang="ru-RU" dirty="0" smtClean="0"/>
              <a:t>Алгоритмы (что сделать над элементами коллекции)</a:t>
            </a:r>
            <a:r>
              <a:rPr lang="en-US" dirty="0" smtClean="0"/>
              <a:t>:  sort, search, reverse, shuffle</a:t>
            </a:r>
            <a:endParaRPr lang="ru-RU" dirty="0" smtClean="0"/>
          </a:p>
          <a:p>
            <a:r>
              <a:rPr lang="ru-RU" dirty="0" smtClean="0"/>
              <a:t>Повторное использование</a:t>
            </a:r>
            <a:endParaRPr lang="en-US" dirty="0" smtClean="0"/>
          </a:p>
          <a:p>
            <a:r>
              <a:rPr lang="ru-RU" dirty="0" smtClean="0"/>
              <a:t>Удобное расширение (</a:t>
            </a:r>
            <a:r>
              <a:rPr lang="en-US" dirty="0" err="1" smtClean="0"/>
              <a:t>AbstractList</a:t>
            </a:r>
            <a:r>
              <a:rPr lang="en-US" dirty="0" smtClean="0"/>
              <a:t>, </a:t>
            </a:r>
            <a:r>
              <a:rPr lang="en-US" dirty="0" err="1" smtClean="0"/>
              <a:t>AbstractSet</a:t>
            </a:r>
            <a:r>
              <a:rPr lang="en-US" dirty="0" smtClean="0"/>
              <a:t>)</a:t>
            </a:r>
          </a:p>
          <a:p>
            <a:r>
              <a:rPr lang="ru-RU" dirty="0" smtClean="0"/>
              <a:t>Совместимость со старыми версиями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коллекций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67544" y="1484784"/>
          <a:ext cx="792088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r>
              <a:rPr lang="ru-RU" dirty="0" smtClean="0"/>
              <a:t>Что использовать</a:t>
            </a:r>
            <a:r>
              <a:rPr lang="en-US" dirty="0" smtClean="0"/>
              <a:t>?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51520" y="1340768"/>
          <a:ext cx="2361456" cy="5077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2771800" y="1124744"/>
          <a:ext cx="5976664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 коллекций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504" y="1196752"/>
          <a:ext cx="896448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</a:t>
            </a:r>
            <a:r>
              <a:rPr lang="ru-RU" dirty="0" smtClean="0"/>
              <a:t>коллекции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&lt;K,V&gt;, </a:t>
            </a:r>
            <a:r>
              <a:rPr lang="en-US" dirty="0" err="1" smtClean="0"/>
              <a:t>HashSet</a:t>
            </a:r>
            <a:r>
              <a:rPr lang="en-US" dirty="0" smtClean="0"/>
              <a:t>&lt;E&gt;</a:t>
            </a:r>
          </a:p>
          <a:p>
            <a:r>
              <a:rPr lang="ru-RU" dirty="0" smtClean="0"/>
              <a:t>Поддержка </a:t>
            </a:r>
            <a:r>
              <a:rPr lang="en-US" dirty="0" smtClean="0"/>
              <a:t>hash-</a:t>
            </a:r>
            <a:r>
              <a:rPr lang="ru-RU" dirty="0" smtClean="0"/>
              <a:t>структур на уровне </a:t>
            </a:r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equals()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356992"/>
            <a:ext cx="5184576" cy="279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Sorted-</a:t>
            </a:r>
            <a:r>
              <a:rPr lang="ru-RU" dirty="0" smtClean="0"/>
              <a:t>коллекции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r>
              <a:rPr lang="en-US" dirty="0" smtClean="0"/>
              <a:t>&lt;E&gt;,  </a:t>
            </a:r>
            <a:r>
              <a:rPr lang="en-US" dirty="0" err="1" smtClean="0"/>
              <a:t>TreeMap</a:t>
            </a:r>
            <a:r>
              <a:rPr lang="en-US" dirty="0" smtClean="0"/>
              <a:t>&lt;K,V&gt;</a:t>
            </a:r>
          </a:p>
          <a:p>
            <a:r>
              <a:rPr lang="ru-RU" dirty="0" smtClean="0"/>
              <a:t>Требуют определения функции сравнения элементов</a:t>
            </a:r>
            <a:r>
              <a:rPr lang="en-US" dirty="0"/>
              <a:t> </a:t>
            </a:r>
            <a:r>
              <a:rPr lang="ru-RU" dirty="0" smtClean="0"/>
              <a:t>одним из способов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Интерфейс </a:t>
            </a:r>
            <a:r>
              <a:rPr lang="en-US" dirty="0" smtClean="0"/>
              <a:t>Comparable&lt;T&gt;</a:t>
            </a:r>
          </a:p>
          <a:p>
            <a:pPr lvl="1"/>
            <a:r>
              <a:rPr lang="ru-RU" dirty="0" smtClean="0"/>
              <a:t>Интерфейс </a:t>
            </a:r>
            <a:r>
              <a:rPr lang="en-US" dirty="0" smtClean="0"/>
              <a:t>Comparator&lt;T&gt;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3995936" y="3979626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3347864" y="4597658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790263" y="4597974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8" name="Oval 7"/>
          <p:cNvSpPr/>
          <p:nvPr/>
        </p:nvSpPr>
        <p:spPr>
          <a:xfrm>
            <a:off x="3779912" y="5239766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cxnSp>
        <p:nvCxnSpPr>
          <p:cNvPr id="9" name="Straight Arrow Connector 8"/>
          <p:cNvCxnSpPr>
            <a:stCxn id="4" idx="3"/>
            <a:endCxn id="6" idx="7"/>
          </p:cNvCxnSpPr>
          <p:nvPr/>
        </p:nvCxnSpPr>
        <p:spPr>
          <a:xfrm flipH="1">
            <a:off x="3716640" y="4409865"/>
            <a:ext cx="342568" cy="2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4364712" y="4409865"/>
            <a:ext cx="488823" cy="261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8" idx="1"/>
          </p:cNvCxnSpPr>
          <p:nvPr/>
        </p:nvCxnSpPr>
        <p:spPr>
          <a:xfrm>
            <a:off x="3716640" y="5027897"/>
            <a:ext cx="126544" cy="28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15816" y="5246046"/>
            <a:ext cx="432048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Straight Arrow Connector 13"/>
          <p:cNvCxnSpPr>
            <a:stCxn id="6" idx="3"/>
            <a:endCxn id="12" idx="7"/>
          </p:cNvCxnSpPr>
          <p:nvPr/>
        </p:nvCxnSpPr>
        <p:spPr>
          <a:xfrm flipH="1">
            <a:off x="3284592" y="5027897"/>
            <a:ext cx="126544" cy="29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55976" y="5246046"/>
            <a:ext cx="432048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1" name="Straight Arrow Connector 20"/>
          <p:cNvCxnSpPr>
            <a:stCxn id="7" idx="3"/>
            <a:endCxn id="20" idx="7"/>
          </p:cNvCxnSpPr>
          <p:nvPr/>
        </p:nvCxnSpPr>
        <p:spPr>
          <a:xfrm flipH="1">
            <a:off x="4724752" y="5028213"/>
            <a:ext cx="128783" cy="29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20072" y="5246046"/>
            <a:ext cx="432048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Straight Arrow Connector 22"/>
          <p:cNvCxnSpPr>
            <a:stCxn id="7" idx="5"/>
            <a:endCxn id="22" idx="1"/>
          </p:cNvCxnSpPr>
          <p:nvPr/>
        </p:nvCxnSpPr>
        <p:spPr>
          <a:xfrm>
            <a:off x="5159039" y="5028213"/>
            <a:ext cx="124305" cy="29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работы с коллекциями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Итерирование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Collection.iterator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List.listIterator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NavigableSet.descendingIterator</a:t>
            </a:r>
            <a:r>
              <a:rPr lang="en-US" dirty="0" smtClean="0"/>
              <a:t>()</a:t>
            </a:r>
          </a:p>
          <a:p>
            <a:r>
              <a:rPr lang="ru-RU" dirty="0" smtClean="0"/>
              <a:t>Сортировка</a:t>
            </a:r>
            <a:r>
              <a:rPr lang="en-US" dirty="0" smtClean="0"/>
              <a:t>: </a:t>
            </a:r>
            <a:r>
              <a:rPr lang="en-US" dirty="0" err="1" smtClean="0"/>
              <a:t>Collections.sort</a:t>
            </a:r>
            <a:r>
              <a:rPr lang="en-US" dirty="0" smtClean="0"/>
              <a:t>(List&lt;T&gt;)</a:t>
            </a:r>
          </a:p>
          <a:p>
            <a:r>
              <a:rPr lang="ru-RU" dirty="0" smtClean="0"/>
              <a:t>Поиск</a:t>
            </a:r>
            <a:endParaRPr lang="en-US" dirty="0" smtClean="0"/>
          </a:p>
          <a:p>
            <a:pPr lvl="1"/>
            <a:r>
              <a:rPr lang="en-US" dirty="0" err="1" smtClean="0"/>
              <a:t>Collection.contains</a:t>
            </a:r>
            <a:r>
              <a:rPr lang="en-US" dirty="0" smtClean="0"/>
              <a:t>(Object key)</a:t>
            </a:r>
          </a:p>
          <a:p>
            <a:pPr lvl="1"/>
            <a:r>
              <a:rPr lang="en-US" dirty="0" err="1" smtClean="0"/>
              <a:t>List.indexOf</a:t>
            </a:r>
            <a:r>
              <a:rPr lang="en-US" dirty="0" smtClean="0"/>
              <a:t>(Object key)</a:t>
            </a:r>
            <a:endParaRPr lang="ru-RU" dirty="0" smtClean="0"/>
          </a:p>
          <a:p>
            <a:pPr lvl="1"/>
            <a:r>
              <a:rPr lang="en-US" dirty="0" err="1" smtClean="0"/>
              <a:t>Collections.binarySearch</a:t>
            </a:r>
            <a:r>
              <a:rPr lang="en-US" dirty="0" smtClean="0"/>
              <a:t>(List&lt;T&gt;,  T key)</a:t>
            </a:r>
          </a:p>
          <a:p>
            <a:r>
              <a:rPr lang="en-US" dirty="0" err="1" smtClean="0"/>
              <a:t>Collections.shuffle</a:t>
            </a:r>
            <a:r>
              <a:rPr lang="en-US" dirty="0" smtClean="0"/>
              <a:t>(), </a:t>
            </a:r>
            <a:r>
              <a:rPr lang="en-US" dirty="0" err="1" smtClean="0"/>
              <a:t>Collections.reverse</a:t>
            </a:r>
            <a:r>
              <a:rPr lang="en-US" dirty="0" smtClean="0"/>
              <a:t>(), Collections.max(), Collections.min()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772400" cy="1143000"/>
          </a:xfrm>
        </p:spPr>
        <p:txBody>
          <a:bodyPr/>
          <a:lstStyle/>
          <a:p>
            <a:r>
              <a:rPr lang="ru-RU" dirty="0" smtClean="0"/>
              <a:t>Какую реализацию выбрать</a:t>
            </a:r>
            <a:r>
              <a:rPr lang="en-US" dirty="0" smtClean="0"/>
              <a:t>?</a:t>
            </a:r>
            <a:endParaRPr lang="ru-RU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4747304"/>
              </p:ext>
            </p:extLst>
          </p:nvPr>
        </p:nvGraphicFramePr>
        <p:xfrm>
          <a:off x="251520" y="1268760"/>
          <a:ext cx="2520280" cy="514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85300951"/>
              </p:ext>
            </p:extLst>
          </p:nvPr>
        </p:nvGraphicFramePr>
        <p:xfrm>
          <a:off x="2915816" y="1124744"/>
          <a:ext cx="5832648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6641</TotalTime>
  <Words>475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Коллекции в Java</vt:lpstr>
      <vt:lpstr>Принципы библиотеки коллекций</vt:lpstr>
      <vt:lpstr>Интерфейсы коллекций</vt:lpstr>
      <vt:lpstr>Что использовать?</vt:lpstr>
      <vt:lpstr>Реализации коллекций</vt:lpstr>
      <vt:lpstr>Hash-коллекции</vt:lpstr>
      <vt:lpstr>Sorted-коллекции</vt:lpstr>
      <vt:lpstr>Алгоритмы работы с коллекциями</vt:lpstr>
      <vt:lpstr>Какую реализацию выбрать?</vt:lpstr>
      <vt:lpstr>Комбинированные коллекции</vt:lpstr>
      <vt:lpstr>Коллекции-обертки (wrappers)</vt:lpstr>
      <vt:lpstr>Потокобезопасные коллекции</vt:lpstr>
      <vt:lpstr>Если не хватает java.util.*</vt:lpstr>
      <vt:lpstr>Задание</vt:lpstr>
      <vt:lpstr>Задание №2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 в Java</dc:title>
  <dc:creator>Eugene</dc:creator>
  <cp:lastModifiedBy>Eugene</cp:lastModifiedBy>
  <cp:revision>127</cp:revision>
  <dcterms:created xsi:type="dcterms:W3CDTF">2010-10-21T18:17:39Z</dcterms:created>
  <dcterms:modified xsi:type="dcterms:W3CDTF">2015-03-15T17:08:09Z</dcterms:modified>
</cp:coreProperties>
</file>