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9490-685E-4673-BC9F-3755713B66E3}" type="datetimeFigureOut">
              <a:rPr lang="ru-RU" smtClean="0"/>
              <a:t>04.04.2013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411DE-4E2C-4EFE-B319-061273C982F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потоками в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Используемые средства языка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Внутренние </a:t>
            </a:r>
            <a:r>
              <a:rPr lang="en-US" dirty="0" smtClean="0"/>
              <a:t>(</a:t>
            </a:r>
            <a:r>
              <a:rPr lang="en-US" b="1" dirty="0" smtClean="0"/>
              <a:t>inner</a:t>
            </a:r>
            <a:r>
              <a:rPr lang="en-US" dirty="0" smtClean="0"/>
              <a:t>) </a:t>
            </a:r>
            <a:r>
              <a:rPr lang="ru-RU" dirty="0" smtClean="0"/>
              <a:t>классы</a:t>
            </a:r>
          </a:p>
          <a:p>
            <a:pPr lvl="1"/>
            <a:r>
              <a:rPr lang="ru-RU" dirty="0" smtClean="0"/>
              <a:t>Статические</a:t>
            </a:r>
          </a:p>
          <a:p>
            <a:pPr lvl="1"/>
            <a:r>
              <a:rPr lang="ru-RU" dirty="0" smtClean="0"/>
              <a:t>Нестатические – захват объекта внешнего класса</a:t>
            </a:r>
          </a:p>
          <a:p>
            <a:r>
              <a:rPr lang="ru-RU" dirty="0" smtClean="0"/>
              <a:t>Анонимные внутренние </a:t>
            </a:r>
            <a:r>
              <a:rPr lang="en-US" dirty="0" smtClean="0"/>
              <a:t>(</a:t>
            </a:r>
            <a:r>
              <a:rPr lang="en-US" b="1" dirty="0" smtClean="0"/>
              <a:t>anonymous inner</a:t>
            </a:r>
            <a:r>
              <a:rPr lang="en-US" dirty="0" smtClean="0"/>
              <a:t>) </a:t>
            </a:r>
            <a:r>
              <a:rPr lang="ru-RU" dirty="0" smtClean="0"/>
              <a:t>классы</a:t>
            </a:r>
          </a:p>
          <a:p>
            <a:pPr lvl="1"/>
            <a:r>
              <a:rPr lang="ru-RU" dirty="0" smtClean="0"/>
              <a:t>Захват контекста объявления</a:t>
            </a:r>
          </a:p>
          <a:p>
            <a:pPr lvl="1"/>
            <a:r>
              <a:rPr lang="ru-RU" dirty="0" smtClean="0"/>
              <a:t>Модификатор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endParaRPr lang="ru-RU" b="1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Thread(</a:t>
            </a:r>
            <a:r>
              <a:rPr lang="en-US" dirty="0" err="1" smtClean="0"/>
              <a:t>Runnable</a:t>
            </a:r>
            <a:r>
              <a:rPr lang="en-US" dirty="0" smtClean="0"/>
              <a:t> target);</a:t>
            </a:r>
          </a:p>
          <a:p>
            <a:r>
              <a:rPr lang="en-US" dirty="0" smtClean="0"/>
              <a:t>start();</a:t>
            </a:r>
            <a:endParaRPr lang="ru-RU" dirty="0" smtClean="0"/>
          </a:p>
          <a:p>
            <a:r>
              <a:rPr lang="en-US" dirty="0" err="1" smtClean="0"/>
              <a:t>setDaemon</a:t>
            </a:r>
            <a:r>
              <a:rPr lang="en-US" dirty="0" smtClean="0"/>
              <a:t>(</a:t>
            </a:r>
            <a:r>
              <a:rPr lang="en-US" dirty="0" err="1" smtClean="0"/>
              <a:t>boolean</a:t>
            </a:r>
            <a:r>
              <a:rPr lang="en-US" dirty="0" smtClean="0"/>
              <a:t> on);</a:t>
            </a:r>
          </a:p>
          <a:p>
            <a:r>
              <a:rPr lang="en-US" dirty="0" smtClean="0"/>
              <a:t>sleep(long </a:t>
            </a:r>
            <a:r>
              <a:rPr lang="en-US" dirty="0" err="1" smtClean="0"/>
              <a:t>millis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yield();</a:t>
            </a:r>
          </a:p>
          <a:p>
            <a:r>
              <a:rPr lang="en-US" dirty="0" smtClean="0"/>
              <a:t>join();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Состояния потока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367983" cy="513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Синхронизация работы потоков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synchronize(object)</a:t>
            </a:r>
          </a:p>
          <a:p>
            <a:r>
              <a:rPr lang="ru-RU" dirty="0" smtClean="0"/>
              <a:t>методы </a:t>
            </a:r>
            <a:r>
              <a:rPr lang="en-US" dirty="0" smtClean="0"/>
              <a:t>synchronize</a:t>
            </a:r>
          </a:p>
          <a:p>
            <a:pPr lvl="1"/>
            <a:r>
              <a:rPr lang="ru-RU" dirty="0" smtClean="0"/>
              <a:t>Нестатические</a:t>
            </a:r>
          </a:p>
          <a:p>
            <a:pPr lvl="1"/>
            <a:r>
              <a:rPr lang="ru-RU" dirty="0" smtClean="0"/>
              <a:t>Статические</a:t>
            </a:r>
          </a:p>
          <a:p>
            <a:r>
              <a:rPr lang="en-US" dirty="0" err="1" smtClean="0"/>
              <a:t>Object.wait</a:t>
            </a:r>
            <a:r>
              <a:rPr lang="en-US" dirty="0" smtClean="0"/>
              <a:t>()/notify()</a:t>
            </a:r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Есть </a:t>
            </a:r>
            <a:r>
              <a:rPr lang="en-US" dirty="0" smtClean="0"/>
              <a:t>Map&lt;String, Integer&gt; </a:t>
            </a:r>
            <a:r>
              <a:rPr lang="ru-RU" dirty="0" smtClean="0"/>
              <a:t>в который записывается кол-во посещений страниц сайта.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None/>
            </a:pPr>
            <a:r>
              <a:rPr lang="ru-RU" dirty="0" smtClean="0"/>
              <a:t>Создать 50 потоков , имитирующих клиентские соединения от 5 страниц по 10 параллельных запросов, в которых увеличивать счетчик своей страницы.</a:t>
            </a:r>
            <a:r>
              <a:rPr lang="en-US" dirty="0" smtClean="0"/>
              <a:t> </a:t>
            </a:r>
            <a:r>
              <a:rPr lang="ru-RU" dirty="0" smtClean="0"/>
              <a:t>Оценить корректность работы и производительность.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обход файловой системы (например, посчитать общий размер файлов)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Одним потоком</a:t>
            </a:r>
          </a:p>
          <a:p>
            <a:pPr lvl="1"/>
            <a:r>
              <a:rPr lang="ru-RU" dirty="0" smtClean="0"/>
              <a:t>Создавая поток на папку</a:t>
            </a:r>
          </a:p>
          <a:p>
            <a:pPr lvl="1"/>
            <a:r>
              <a:rPr lang="ru-RU" dirty="0" smtClean="0"/>
              <a:t>С помощью </a:t>
            </a:r>
            <a:r>
              <a:rPr lang="en-US" dirty="0" err="1" smtClean="0"/>
              <a:t>ThreadPoolExecutor</a:t>
            </a:r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132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Работа с потоками в Java</vt:lpstr>
      <vt:lpstr>Используемые средства языка</vt:lpstr>
      <vt:lpstr>Класс Thread</vt:lpstr>
      <vt:lpstr>Состояния потока</vt:lpstr>
      <vt:lpstr>Синхронизация работы потоков</vt:lpstr>
      <vt:lpstr>Задание 1</vt:lpstr>
      <vt:lpstr>Задание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потоками в Java</dc:title>
  <dc:creator>Eugene</dc:creator>
  <cp:lastModifiedBy>Eugene</cp:lastModifiedBy>
  <cp:revision>15</cp:revision>
  <dcterms:created xsi:type="dcterms:W3CDTF">2013-04-04T12:18:21Z</dcterms:created>
  <dcterms:modified xsi:type="dcterms:W3CDTF">2013-04-04T16:48:06Z</dcterms:modified>
</cp:coreProperties>
</file>