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4"/>
  </p:notesMasterIdLst>
  <p:sldIdLst>
    <p:sldId id="256" r:id="rId2"/>
    <p:sldId id="272" r:id="rId3"/>
    <p:sldId id="261" r:id="rId4"/>
    <p:sldId id="262" r:id="rId5"/>
    <p:sldId id="263" r:id="rId6"/>
    <p:sldId id="270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Железный Игорь" initials="ЖИ" lastIdx="1" clrIdx="0">
    <p:extLst>
      <p:ext uri="{19B8F6BF-5375-455C-9EA6-DF929625EA0E}">
        <p15:presenceInfo xmlns:p15="http://schemas.microsoft.com/office/powerpoint/2012/main" userId="7975df41b63f6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4" autoAdjust="0"/>
    <p:restoredTop sz="89708" autoAdjust="0"/>
  </p:normalViewPr>
  <p:slideViewPr>
    <p:cSldViewPr snapToGrid="0">
      <p:cViewPr varScale="1">
        <p:scale>
          <a:sx n="99" d="100"/>
          <a:sy n="99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31T14:41:34.83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0E264-05F7-4CD3-BBB6-17BED48F8AF5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125C-34D7-4241-BB7B-63EA5B9D5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3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6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Большинство фильмов, произведенных в США, были документальными фильмами, драмами и комедиями. В то время как в Индии это были в основном драмы и комедии.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Великобритания самым популярным для производства жанром являются документальные фильмы.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Можно также отметить, что по сравнению с другими странами стендап-комедия является более популярным жанром только в США.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5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Большинство снятых фильмов были драмами, комедиями и боевиками с приключениями. 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Еще раз можно убедиться в том, что в 2020 произошло снижение количества произведенных фильмов почти по всем жанрам.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23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Устойчивый рост кол-ва сериалов и фильмов наблюдается с 2013 года. Большое падение произошло в 2020-2021 году, скорее всего из-за экономических последствий COVID.</a:t>
            </a:r>
          </a:p>
          <a:p>
            <a:endParaRPr lang="ru-RU" dirty="0"/>
          </a:p>
          <a:p>
            <a:r>
              <a:rPr lang="ru-RU" dirty="0"/>
              <a:t>До 2017 года количество сериалов и фильмов, загружаемых в потоковый сервис, было близко друг к другу. Однако после 2017 года компания начала вводить в сервис больше фильмов, более чем удвоив количество сериалов. Из чего можно сделать вывод, что именно фильмы пользуются большим спросом у зрителей.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5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Топ-10 стран по объему контента на </a:t>
            </a:r>
            <a:r>
              <a:rPr lang="en-US" dirty="0"/>
              <a:t>Netflix</a:t>
            </a:r>
            <a:r>
              <a:rPr lang="ru-RU" dirty="0"/>
              <a:t> возглавляют США, Индия и Великобритания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Разделим контент на виды: сериалы и фильмы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1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сериалов, которые транслируются на платформе, были произведены в США.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достаточно неожиданным стал вывод о том, что страной со вторым по величине производством стал Пакистан.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Самыми популярными категориями сериалов, по-видимому, являются детские и зарубежные сериалы. Учитывая, что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американская компания, под зарубежными сериалами стоит понимать сериалы без присвоенного жанра, произведенные за пределами США.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США производится сериалы разных жанров, но больше всего –приключенческие, детективных и комедийные сериалы.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Пакистане и Южной Корее наиболее популярными в производстве жанрами были детские и анимационные сериалы.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Великобритания и Япония имеют самое большое производство мультипликационных сериалов.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1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Неудивительно, что большинство сериалов, которые транслируются на платформе, были произведены в США. </a:t>
            </a:r>
            <a:endParaRPr lang="en-US" dirty="0"/>
          </a:p>
          <a:p>
            <a:r>
              <a:rPr lang="ru-RU" dirty="0"/>
              <a:t>Однако достаточно неожиданным стал вывод о том, что страной со вторым по величине производством стал Пакистан.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4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Самыми популярными телевизионными жанрами в целом, по-видимому, являются детское телевидение и зарубежные сериалы. Учитывая, что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Netflix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- американская компания, под зарубежными сериалами стоит понимать сериалы без присвоенного жанра, произведенные за пределами США.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США производится сериалы разных категорий, но больше всего - боевики и приключенческие сериалы, детективы и комедийные сериалы.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Пакистане и Южной Корее наиболее популярными в производстве жанрами были зарубежные (неамериканские) сериалы и детское телевидение.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А Великобритания и Япония имеют самое большое производство мультипликационных сериалов.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2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Проанализируем изменения количества производимых по годам сериалов в зависимости от жанра, к которому они отнесены.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Пандемия повлияла на производство сериалов почти всех жанров, незначительно возросло число приключенческих сериалов, что скорее всего связано с тем, что этот довольно новый жанр стал пользоваться спросом в последние годы, в связи с чем вполне возможно, что последствия пандемии сказались и на нем, но в меньшей степени.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Меньше всего от пандемии пострадали жанры документальных сериалов, детские сериалы, мультипликационные сериалы.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2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Как и в случае с сериалами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Netflix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большинство фильмов также были сняты в Соединенных Штатах. Однако второй по популярности страной будет Индия, что, вероятно, связано с ее развитой киноиндустрией ("Болливуд").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Удивительно, но, несмотря на то, что Пакистан производит большинство сериалов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Netflix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он не входит в топ-10 стран, которые произвели большинство фильмов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Netflix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7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Большинство фильмов, произведенных в США, были документальными фильмами, драмами и комедиями. В то время как в Индии это были в основном драмы и комедии.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Великобритания самым популярным для производства жанром являются документальные фильмы.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Можно также отметить, что по сравнению с другими странами стендап-комедия является более популярным жанром только в США.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E125C-34D7-4241-BB7B-63EA5B9D576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2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4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6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E1D806-899D-4699-B45A-780D40E59114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8A3AAC-52F3-4D6F-B1DC-9088C5B8607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7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6BB34-2E36-DABC-8414-604D2A395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контента на платформе </a:t>
            </a:r>
            <a:r>
              <a:rPr lang="en-US" dirty="0"/>
              <a:t>Netflix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C5179-8568-0968-2A1B-DC8737C5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33174"/>
            <a:ext cx="10058400" cy="1143000"/>
          </a:xfrm>
        </p:spPr>
        <p:txBody>
          <a:bodyPr/>
          <a:lstStyle/>
          <a:p>
            <a:r>
              <a:rPr lang="ru-RU" dirty="0"/>
              <a:t>Прохоренко виктория</a:t>
            </a:r>
          </a:p>
        </p:txBody>
      </p:sp>
    </p:spTree>
    <p:extLst>
      <p:ext uri="{BB962C8B-B14F-4D97-AF65-F5344CB8AC3E}">
        <p14:creationId xmlns:p14="http://schemas.microsoft.com/office/powerpoint/2010/main" val="267269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7E24AC-9336-DACD-6FFF-BAF58906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-317500"/>
            <a:ext cx="136144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8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0CCFD7-BD3D-F2B6-5F4B-59E0A39AD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29" y="251204"/>
            <a:ext cx="7996813" cy="50814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AC135-17A4-0312-8127-5D2FFC70D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87" y="-376411"/>
            <a:ext cx="6560737" cy="6520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CAAAD-7647-F17E-6E94-16124AE6F60E}"/>
              </a:ext>
            </a:extLst>
          </p:cNvPr>
          <p:cNvSpPr txBox="1"/>
          <p:nvPr/>
        </p:nvSpPr>
        <p:spPr>
          <a:xfrm>
            <a:off x="522227" y="5091539"/>
            <a:ext cx="1135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Топ-10 стран по количеству фильмов на </a:t>
            </a:r>
            <a:r>
              <a:rPr lang="en-US" dirty="0"/>
              <a:t>Netflix</a:t>
            </a:r>
            <a:r>
              <a:rPr lang="ru-RU" dirty="0"/>
              <a:t> возглавляют США, Индия и Великобритания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Основные жанры фильмов, выпускаемых в США: документальные фильмы, драмы, комедии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Индии – драмы, комедии и приключенческие фильмы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Великобритании - документальные фильмы, драмы и приключенческие фильмы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97D96-6401-9636-B53F-ED20E0818524}"/>
              </a:ext>
            </a:extLst>
          </p:cNvPr>
          <p:cNvSpPr txBox="1"/>
          <p:nvPr/>
        </p:nvSpPr>
        <p:spPr>
          <a:xfrm>
            <a:off x="853971" y="166656"/>
            <a:ext cx="1036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фильмов по жанрам (топ-10 стран производства)</a:t>
            </a:r>
          </a:p>
        </p:txBody>
      </p:sp>
    </p:spTree>
    <p:extLst>
      <p:ext uri="{BB962C8B-B14F-4D97-AF65-F5344CB8AC3E}">
        <p14:creationId xmlns:p14="http://schemas.microsoft.com/office/powerpoint/2010/main" val="195618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2BFD0D-C12C-42BF-A2D8-2ACFA151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079" y="-170318"/>
            <a:ext cx="13647965" cy="638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258D5-AE12-F4BF-D036-316DF29C3AFC}"/>
              </a:ext>
            </a:extLst>
          </p:cNvPr>
          <p:cNvSpPr txBox="1"/>
          <p:nvPr/>
        </p:nvSpPr>
        <p:spPr>
          <a:xfrm>
            <a:off x="478968" y="5697864"/>
            <a:ext cx="11548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Широко представлены фильмы в жанрах драмы, комедии и приключенческих фильмов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Спад производства фильмов во всех жанрах, кроме приключенческих фильмов и триллеров в 2020 – 2021 годах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5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03A4-ECA0-5077-72DA-A4360EA8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10E2A-72EC-95E1-DD57-9A784B3C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9380"/>
            <a:ext cx="10058400" cy="3919714"/>
          </a:xfrm>
        </p:spPr>
        <p:txBody>
          <a:bodyPr>
            <a:normAutofit/>
          </a:bodyPr>
          <a:lstStyle/>
          <a:p>
            <a:pPr lvl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Описать распределение представленного контента по годам загрузки (приобретения), по странам производства, а также в зависимости от жанра контента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Произвести раздельную оценку данных в соответствии с типом контента (фильмы/сериалы)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Выявить наиболее широко представленные жанры контента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Оценить зависимость между страной, выпустившей контент, и жанрами</a:t>
            </a:r>
          </a:p>
        </p:txBody>
      </p:sp>
    </p:spTree>
    <p:extLst>
      <p:ext uri="{BB962C8B-B14F-4D97-AF65-F5344CB8AC3E}">
        <p14:creationId xmlns:p14="http://schemas.microsoft.com/office/powerpoint/2010/main" val="59593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552EF0-295C-E712-5F4B-D4268BF02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886" y="-189569"/>
            <a:ext cx="13143244" cy="6037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72FC3-6748-645F-5F0B-B9CD5FA2D0B5}"/>
              </a:ext>
            </a:extLst>
          </p:cNvPr>
          <p:cNvSpPr txBox="1"/>
          <p:nvPr/>
        </p:nvSpPr>
        <p:spPr>
          <a:xfrm>
            <a:off x="601827" y="5406036"/>
            <a:ext cx="1025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Увеличение объема контента с 2013 года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фильмов превышает количество сериалов вдвое с 2017 года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Падение объема контента в 2020 – 2021 годах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10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72FC3-6748-645F-5F0B-B9CD5FA2D0B5}"/>
              </a:ext>
            </a:extLst>
          </p:cNvPr>
          <p:cNvSpPr txBox="1"/>
          <p:nvPr/>
        </p:nvSpPr>
        <p:spPr>
          <a:xfrm>
            <a:off x="428415" y="5884959"/>
            <a:ext cx="1025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Топ-10 стран по объему контента на </a:t>
            </a:r>
            <a:r>
              <a:rPr lang="en-US" dirty="0"/>
              <a:t>Netflix</a:t>
            </a:r>
            <a:r>
              <a:rPr lang="ru-RU" dirty="0"/>
              <a:t> возглавляют США, Индия и Великобритания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CB33C-D08B-E5C0-60AC-94A1687E3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16" y="-80387"/>
            <a:ext cx="13169725" cy="62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5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72FC3-6748-645F-5F0B-B9CD5FA2D0B5}"/>
              </a:ext>
            </a:extLst>
          </p:cNvPr>
          <p:cNvSpPr txBox="1"/>
          <p:nvPr/>
        </p:nvSpPr>
        <p:spPr>
          <a:xfrm>
            <a:off x="8018584" y="486291"/>
            <a:ext cx="39237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Топ-10 стран по количеству сериалов на </a:t>
            </a:r>
            <a:r>
              <a:rPr lang="en-US" dirty="0"/>
              <a:t>Netflix</a:t>
            </a:r>
            <a:r>
              <a:rPr lang="ru-RU" dirty="0"/>
              <a:t> возглавляют США, Пакистан и Великобритания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Основные жанры сериалов, выпускаемых в США: документальные фильмы, драмы, комедии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Пакистане – криминальные и документальные сериалы, детское телевидение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Великобритании – драмы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2A81721-1768-DABF-D9AF-44CF9188A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1" y="-341645"/>
            <a:ext cx="8371866" cy="70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F7CB8C-D675-5AD1-CFFA-CB0328F7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124" y="-262093"/>
            <a:ext cx="13328013" cy="6558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72FC3-6748-645F-5F0B-B9CD5FA2D0B5}"/>
              </a:ext>
            </a:extLst>
          </p:cNvPr>
          <p:cNvSpPr txBox="1"/>
          <p:nvPr/>
        </p:nvSpPr>
        <p:spPr>
          <a:xfrm>
            <a:off x="466123" y="5927074"/>
            <a:ext cx="1025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Топ-10 стран по количеству сериалов на </a:t>
            </a:r>
            <a:r>
              <a:rPr lang="en-US" dirty="0"/>
              <a:t>Netflix</a:t>
            </a:r>
            <a:r>
              <a:rPr lang="ru-RU" dirty="0"/>
              <a:t> возглавляют США, Пакистан и Великобритания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69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B9EBAD-9F99-9EA3-CC5D-E290DDA84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965" y="-391887"/>
            <a:ext cx="13154130" cy="71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0AC30-C092-69AE-2748-4E7F7AC86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804" y="-180365"/>
            <a:ext cx="13504984" cy="6189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E655F-6930-A944-6749-4D0C93DCEF9D}"/>
              </a:ext>
            </a:extLst>
          </p:cNvPr>
          <p:cNvSpPr txBox="1"/>
          <p:nvPr/>
        </p:nvSpPr>
        <p:spPr>
          <a:xfrm>
            <a:off x="512465" y="5617479"/>
            <a:ext cx="1137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Широко представлены жанры детских многосерийных передач, криминальных и документальных сериалов</a:t>
            </a:r>
            <a:r>
              <a:rPr lang="en-US" dirty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Уменьшение количества сериалов всех жанров, кроме приключенческих сериалов, в 2020 – 2021 годах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76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5C237-04D4-CD61-1F0A-46C9766F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100" y="-254000"/>
            <a:ext cx="13385800" cy="669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A8823-52BE-E8C7-ECF3-CFE79D54F05F}"/>
              </a:ext>
            </a:extLst>
          </p:cNvPr>
          <p:cNvSpPr txBox="1"/>
          <p:nvPr/>
        </p:nvSpPr>
        <p:spPr>
          <a:xfrm>
            <a:off x="542323" y="5936734"/>
            <a:ext cx="1025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Топ-10 стран по количеству фильмов на </a:t>
            </a:r>
            <a:r>
              <a:rPr lang="en-US" dirty="0"/>
              <a:t>Netflix</a:t>
            </a:r>
            <a:r>
              <a:rPr lang="ru-RU" dirty="0"/>
              <a:t> возглавляют США, Индия и Великобритания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80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</TotalTime>
  <Words>940</Words>
  <Application>Microsoft Office PowerPoint</Application>
  <PresentationFormat>Широкоэкранный</PresentationFormat>
  <Paragraphs>68</Paragraphs>
  <Slides>12</Slides>
  <Notes>11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Ретро</vt:lpstr>
      <vt:lpstr>Анализ контента на платформе Netflix</vt:lpstr>
      <vt:lpstr>Цели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контента платформы Netflix</dc:title>
  <dc:creator>Железный Игорь</dc:creator>
  <cp:lastModifiedBy>Железный Игорь</cp:lastModifiedBy>
  <cp:revision>20</cp:revision>
  <dcterms:created xsi:type="dcterms:W3CDTF">2022-10-31T11:32:27Z</dcterms:created>
  <dcterms:modified xsi:type="dcterms:W3CDTF">2022-11-02T13:17:13Z</dcterms:modified>
</cp:coreProperties>
</file>