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448" r:id="rId5"/>
    <p:sldId id="2462" r:id="rId6"/>
    <p:sldId id="259" r:id="rId7"/>
    <p:sldId id="2451" r:id="rId8"/>
    <p:sldId id="2432" r:id="rId9"/>
    <p:sldId id="2433" r:id="rId10"/>
    <p:sldId id="2450" r:id="rId11"/>
    <p:sldId id="260" r:id="rId12"/>
    <p:sldId id="2457" r:id="rId13"/>
    <p:sldId id="2453" r:id="rId14"/>
    <p:sldId id="262" r:id="rId15"/>
    <p:sldId id="2454" r:id="rId16"/>
    <p:sldId id="2456" r:id="rId17"/>
    <p:sldId id="2436" r:id="rId18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9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4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023B"/>
    <a:srgbClr val="898989"/>
    <a:srgbClr val="2F3342"/>
    <a:srgbClr val="A53F52"/>
    <a:srgbClr val="2C2153"/>
    <a:srgbClr val="E99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033" autoAdjust="0"/>
  </p:normalViewPr>
  <p:slideViewPr>
    <p:cSldViewPr snapToGrid="0">
      <p:cViewPr varScale="1">
        <p:scale>
          <a:sx n="79" d="100"/>
          <a:sy n="79" d="100"/>
        </p:scale>
        <p:origin x="773" y="72"/>
      </p:cViewPr>
      <p:guideLst>
        <p:guide orient="horz" pos="1992"/>
        <p:guide pos="3840"/>
        <p:guide orient="horz" pos="1416"/>
      </p:guideLst>
    </p:cSldViewPr>
  </p:slideViewPr>
  <p:outlineViewPr>
    <p:cViewPr>
      <p:scale>
        <a:sx n="33" d="100"/>
        <a:sy n="33" d="100"/>
      </p:scale>
      <p:origin x="0" y="-51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-8722"/>
    </p:cViewPr>
  </p:sorterViewPr>
  <p:notesViewPr>
    <p:cSldViewPr snapToGrid="0">
      <p:cViewPr varScale="1">
        <p:scale>
          <a:sx n="99" d="100"/>
          <a:sy n="99" d="100"/>
        </p:scale>
        <p:origin x="28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786294291338582"/>
          <c:y val="9.5207404635570744E-2"/>
          <c:w val="0.78510057634217656"/>
          <c:h val="0.68571017685364222"/>
        </c:manualLayout>
      </c:layout>
      <c:barChart>
        <c:barDir val="bar"/>
        <c:grouping val="clustered"/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Сектор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3A2-4DE0-8664-F0E576FF22DB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3A2-4DE0-8664-F0E576FF22DB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A3A2-4DE0-8664-F0E576FF22DB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A3A2-4DE0-8664-F0E576FF22DB}"/>
              </c:ext>
            </c:extLst>
          </c:dPt>
          <c:cat>
            <c:strRef>
              <c:f>Лист1!$A$2:$A$5</c:f>
              <c:strCache>
                <c:ptCount val="4"/>
                <c:pt idx="0">
                  <c:v>1-й кв.</c:v>
                </c:pt>
                <c:pt idx="1">
                  <c:v>2-й кв.</c:v>
                </c:pt>
                <c:pt idx="2">
                  <c:v>3-й кв.</c:v>
                </c:pt>
                <c:pt idx="3">
                  <c:v>4-й кв.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8-A3A2-4DE0-8664-F0E576FF22DB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Сектор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1-й кв.</c:v>
                </c:pt>
                <c:pt idx="1">
                  <c:v>2-й кв.</c:v>
                </c:pt>
                <c:pt idx="2">
                  <c:v>3-й кв.</c:v>
                </c:pt>
                <c:pt idx="3">
                  <c:v>4-й кв.</c:v>
                </c:pt>
              </c:strCache>
            </c:strRef>
          </c:cat>
          <c:val>
            <c:numRef>
              <c:f>Лист1!$C$2:$C$5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9-81E4-4B7A-B54D-B343FC3DBA4F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Сектор 3</c:v>
                </c:pt>
              </c:strCache>
            </c:strRef>
          </c:tx>
          <c:spPr>
            <a:solidFill>
              <a:schemeClr val="tx2"/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1-й кв.</c:v>
                </c:pt>
                <c:pt idx="1">
                  <c:v>2-й кв.</c:v>
                </c:pt>
                <c:pt idx="2">
                  <c:v>3-й кв.</c:v>
                </c:pt>
                <c:pt idx="3">
                  <c:v>4-й кв.</c:v>
                </c:pt>
              </c:strCache>
            </c:strRef>
          </c:cat>
          <c:val>
            <c:numRef>
              <c:f>Лист1!$D$2:$D$5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A-81E4-4B7A-B54D-B343FC3DBA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axId val="1443196480"/>
        <c:axId val="1443187744"/>
      </c:barChart>
      <c:catAx>
        <c:axId val="144319648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300" b="0" i="0" u="none" strike="noStrike" kern="1200" baseline="0">
                <a:solidFill>
                  <a:schemeClr val="bg1">
                    <a:lumMod val="6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Open Sans Light" panose="020B0306030504020204" pitchFamily="34" charset="0"/>
              </a:defRPr>
            </a:pPr>
            <a:endParaRPr lang="ru-RU"/>
          </a:p>
        </c:txPr>
        <c:crossAx val="1443187744"/>
        <c:crosses val="autoZero"/>
        <c:auto val="1"/>
        <c:lblAlgn val="ctr"/>
        <c:lblOffset val="100"/>
        <c:noMultiLvlLbl val="0"/>
      </c:catAx>
      <c:valAx>
        <c:axId val="14431877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300" b="0" i="0" u="none" strike="noStrike" kern="1200" baseline="0">
                <a:solidFill>
                  <a:schemeClr val="bg1">
                    <a:lumMod val="6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Open Sans Light" panose="020B0306030504020204" pitchFamily="34" charset="0"/>
              </a:defRPr>
            </a:pPr>
            <a:endParaRPr lang="ru-RU"/>
          </a:p>
        </c:txPr>
        <c:crossAx val="1443196480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layout>
        <c:manualLayout>
          <c:xMode val="edge"/>
          <c:yMode val="edge"/>
          <c:x val="0"/>
          <c:y val="0.89976744317449631"/>
          <c:w val="1"/>
          <c:h val="3.796952464275298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Roboto" panose="02000000000000000000" pitchFamily="2" charset="0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500">
          <a:latin typeface="Roboto" panose="02000000000000000000" pitchFamily="2" charset="0"/>
          <a:ea typeface="Roboto" panose="02000000000000000000" pitchFamily="2" charset="0"/>
        </a:defRPr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0F97DFCF-F890-A143-9133-C8B65C9B01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FE2C281-2434-D94F-B4BD-BA3CD4DB8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D186FAF-75DC-4475-BFD3-2BBF0362E69F}" type="datetime1">
              <a:rPr lang="ru-RU" smtClean="0"/>
              <a:t>06.10.2022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C17CBFA-633D-5540-AFAA-BE1F495EC6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5" name="Номер слайда 4">
            <a:extLst>
              <a:ext uri="{FF2B5EF4-FFF2-40B4-BE49-F238E27FC236}">
                <a16:creationId xmlns:a16="http://schemas.microsoft.com/office/drawing/2014/main" id="{826B5631-D714-AD41-853B-A883ADC344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65AE8BC-2AB3-9E4C-9797-2A6F8A74C7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39870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7E4CBF-580E-42B3-853B-FB8357E4BAB9}" type="datetime1">
              <a:rPr lang="ru-RU" smtClean="0"/>
              <a:pPr/>
              <a:t>06.10.2022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28B34ED-4CDD-41C9-90F7-D768D5559A6F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2259706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65740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98129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54061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49106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29491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5261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25083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29491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07552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68026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8624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58379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00104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2505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Название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ru-RU" noProof="0"/>
              <a:t>Щелкните значок, чтобы добавить изображение</a:t>
            </a:r>
          </a:p>
        </p:txBody>
      </p:sp>
      <p:sp>
        <p:nvSpPr>
          <p:cNvPr id="14" name="Текст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12343" y="5922140"/>
            <a:ext cx="5167313" cy="518795"/>
          </a:xfrm>
        </p:spPr>
        <p:txBody>
          <a:bodyPr rtlCol="0"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758235C5-25B1-4243-9762-4AAD3C08E8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038600" y="3608511"/>
            <a:ext cx="4114800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rtlCol="0">
            <a:noAutofit/>
          </a:bodyPr>
          <a:lstStyle>
            <a:lvl1pPr marL="0" indent="0" algn="ctr">
              <a:buNone/>
              <a:defRPr sz="1800" cap="all" baseline="0"/>
            </a:lvl1pPr>
          </a:lstStyle>
          <a:p>
            <a:pPr rtl="0"/>
            <a:r>
              <a:rPr lang="ru-RU" spc="300" noProof="0"/>
              <a:t>ГОДОВОЙ ОБЗОР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8B2C6E-DB6F-4476-8E95-9F6EC79392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0836" y="2445633"/>
            <a:ext cx="11490325" cy="823913"/>
          </a:xfrm>
        </p:spPr>
        <p:txBody>
          <a:bodyPr rtlCol="0">
            <a:noAutofit/>
          </a:bodyPr>
          <a:lstStyle>
            <a:lvl1pPr>
              <a:lnSpc>
                <a:spcPct val="150000"/>
              </a:lnSpc>
              <a:spcBef>
                <a:spcPts val="1000"/>
              </a:spcBef>
              <a:defRPr sz="4000" cap="all" spc="300" baseline="0"/>
            </a:lvl1pPr>
          </a:lstStyle>
          <a:p>
            <a:pPr rtl="0"/>
            <a:r>
              <a:rPr lang="ru-RU" noProof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182303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вод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5416550" cy="6858000"/>
          </a:xfrm>
          <a:effectLst/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11" name="Номер слайда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8C2E478F-E849-4A8C-AF1F-CBCC78A7CBFA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16" name="Объект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1661160"/>
            <a:ext cx="4646246" cy="2218585"/>
          </a:xfrm>
        </p:spPr>
        <p:txBody>
          <a:bodyPr rtlCol="0">
            <a:noAutofit/>
          </a:bodyPr>
          <a:lstStyle>
            <a:lvl1pPr>
              <a:defRPr/>
            </a:lvl1pPr>
          </a:lstStyle>
          <a:p>
            <a:pPr marL="0" indent="0" rtl="0">
              <a:lnSpc>
                <a:spcPct val="100000"/>
              </a:lnSpc>
              <a:buNone/>
            </a:pPr>
            <a:r>
              <a:rPr lang="ru-RU" sz="1600" noProof="0">
                <a:cs typeface="Biome Light" panose="020B0303030204020804" pitchFamily="34" charset="0"/>
              </a:rPr>
              <a:t>Образец текста.</a:t>
            </a:r>
          </a:p>
          <a:p>
            <a:pPr marL="0" indent="0" rtl="0">
              <a:buNone/>
            </a:pPr>
            <a:endParaRPr lang="ru-RU" noProof="0"/>
          </a:p>
        </p:txBody>
      </p:sp>
      <p:sp>
        <p:nvSpPr>
          <p:cNvPr id="17" name="Номер слайда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8C2E478F-E849-4A8C-AF1F-CBCC78A7CBFA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7" name="Заголовок 1">
            <a:extLst>
              <a:ext uri="{FF2B5EF4-FFF2-40B4-BE49-F238E27FC236}">
                <a16:creationId xmlns:a16="http://schemas.microsoft.com/office/drawing/2014/main" id="{76CDEBF2-B5C9-4887-B717-81C3D1A73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rtlCol="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016A7FA3-8C13-4E5A-88C4-4357C8ACD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07044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713196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ключение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D9074D0F-754F-4F2C-A410-F222D2D2346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2365" y="1660810"/>
            <a:ext cx="10787270" cy="830649"/>
          </a:xfrm>
        </p:spPr>
        <p:txBody>
          <a:bodyPr rtlCol="0">
            <a:noAutofit/>
          </a:bodyPr>
          <a:lstStyle/>
          <a:p>
            <a:pPr rtl="0"/>
            <a:r>
              <a:rPr lang="ru-RU" sz="4000" spc="300" noProof="0"/>
              <a:t>Образец заголовка</a:t>
            </a:r>
          </a:p>
        </p:txBody>
      </p:sp>
      <p:sp>
        <p:nvSpPr>
          <p:cNvPr id="14" name="Текст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12343" y="5137992"/>
            <a:ext cx="5167313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rtlCol="0"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31" name="Текст 13">
            <a:extLst>
              <a:ext uri="{FF2B5EF4-FFF2-40B4-BE49-F238E27FC236}">
                <a16:creationId xmlns:a16="http://schemas.microsoft.com/office/drawing/2014/main" id="{1D89734B-03E0-4ADE-8F62-C819F3E976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8194" y="3903126"/>
            <a:ext cx="3064668" cy="518795"/>
          </a:xfrm>
        </p:spPr>
        <p:txBody>
          <a:bodyPr rtlCol="0"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32" name="Текст 13">
            <a:extLst>
              <a:ext uri="{FF2B5EF4-FFF2-40B4-BE49-F238E27FC236}">
                <a16:creationId xmlns:a16="http://schemas.microsoft.com/office/drawing/2014/main" id="{85971F4D-8B59-4B3E-9169-64E0EF1BA8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63664" y="3893330"/>
            <a:ext cx="3064668" cy="518795"/>
          </a:xfrm>
        </p:spPr>
        <p:txBody>
          <a:bodyPr rtlCol="0"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33" name="Текст 13">
            <a:extLst>
              <a:ext uri="{FF2B5EF4-FFF2-40B4-BE49-F238E27FC236}">
                <a16:creationId xmlns:a16="http://schemas.microsoft.com/office/drawing/2014/main" id="{90B19777-E2ED-419C-B486-857117FD081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39138" y="3903126"/>
            <a:ext cx="3064668" cy="518795"/>
          </a:xfrm>
        </p:spPr>
        <p:txBody>
          <a:bodyPr rtlCol="0"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34" name="Место для изображения из Интернета 33">
            <a:extLst>
              <a:ext uri="{FF2B5EF4-FFF2-40B4-BE49-F238E27FC236}">
                <a16:creationId xmlns:a16="http://schemas.microsoft.com/office/drawing/2014/main" id="{1A58EB44-F532-4998-B316-61C738C37BF5}"/>
              </a:ext>
            </a:extLst>
          </p:cNvPr>
          <p:cNvSpPr>
            <a:spLocks noGrp="1"/>
          </p:cNvSpPr>
          <p:nvPr>
            <p:ph type="clipArt" sz="quarter" idx="19" hasCustomPrompt="1"/>
          </p:nvPr>
        </p:nvSpPr>
        <p:spPr>
          <a:xfrm>
            <a:off x="1754768" y="3098985"/>
            <a:ext cx="731520" cy="731520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rtl="0"/>
            <a:r>
              <a:rPr lang="ru-RU" noProof="0"/>
              <a:t>Значок</a:t>
            </a:r>
          </a:p>
        </p:txBody>
      </p:sp>
      <p:sp>
        <p:nvSpPr>
          <p:cNvPr id="35" name="Место для изображения из Интернета 33">
            <a:extLst>
              <a:ext uri="{FF2B5EF4-FFF2-40B4-BE49-F238E27FC236}">
                <a16:creationId xmlns:a16="http://schemas.microsoft.com/office/drawing/2014/main" id="{33763C3C-3545-40BD-9B2C-DC4C0E4CE819}"/>
              </a:ext>
            </a:extLst>
          </p:cNvPr>
          <p:cNvSpPr>
            <a:spLocks noGrp="1"/>
          </p:cNvSpPr>
          <p:nvPr>
            <p:ph type="clipArt" sz="quarter" idx="20" hasCustomPrompt="1"/>
          </p:nvPr>
        </p:nvSpPr>
        <p:spPr>
          <a:xfrm>
            <a:off x="5730240" y="3098985"/>
            <a:ext cx="731520" cy="731520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rtl="0"/>
            <a:r>
              <a:rPr lang="ru-RU" noProof="0"/>
              <a:t>Значок</a:t>
            </a:r>
          </a:p>
        </p:txBody>
      </p:sp>
      <p:sp>
        <p:nvSpPr>
          <p:cNvPr id="36" name="Место для изображения из Интернета 33">
            <a:extLst>
              <a:ext uri="{FF2B5EF4-FFF2-40B4-BE49-F238E27FC236}">
                <a16:creationId xmlns:a16="http://schemas.microsoft.com/office/drawing/2014/main" id="{1C5D3777-17F3-4225-8C52-2EF1DB4FD54A}"/>
              </a:ext>
            </a:extLst>
          </p:cNvPr>
          <p:cNvSpPr>
            <a:spLocks noGrp="1"/>
          </p:cNvSpPr>
          <p:nvPr>
            <p:ph type="clipArt" sz="quarter" idx="21" hasCustomPrompt="1"/>
          </p:nvPr>
        </p:nvSpPr>
        <p:spPr>
          <a:xfrm>
            <a:off x="9705712" y="3098985"/>
            <a:ext cx="731520" cy="731520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rtl="0"/>
            <a:r>
              <a:rPr lang="ru-RU" noProof="0"/>
              <a:t>Значок</a:t>
            </a:r>
          </a:p>
        </p:txBody>
      </p:sp>
    </p:spTree>
    <p:extLst>
      <p:ext uri="{BB962C8B-B14F-4D97-AF65-F5344CB8AC3E}">
        <p14:creationId xmlns:p14="http://schemas.microsoft.com/office/powerpoint/2010/main" val="31737403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вест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096000" cy="6858000"/>
          </a:xfrm>
          <a:prstGeom prst="parallelogram">
            <a:avLst/>
          </a:prstGeom>
          <a:effectLst/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83D428-B974-43F4-9246-0A2EECA11A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68819" y="642927"/>
            <a:ext cx="4846320" cy="1435947"/>
          </a:xfrm>
        </p:spPr>
        <p:txBody>
          <a:bodyPr rtlCol="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5400" baseline="0"/>
            </a:lvl1pPr>
          </a:lstStyle>
          <a:p>
            <a:pPr rtl="0"/>
            <a:r>
              <a:rPr lang="ru-RU" noProof="0"/>
              <a:t>Название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13" name="Текст 12">
            <a:extLst>
              <a:ext uri="{FF2B5EF4-FFF2-40B4-BE49-F238E27FC236}">
                <a16:creationId xmlns:a16="http://schemas.microsoft.com/office/drawing/2014/main" id="{9D00A38D-CFE8-4333-B9D2-D3E7EACA4F0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68820" y="2078875"/>
            <a:ext cx="4114800" cy="3798888"/>
          </a:xfrm>
        </p:spPr>
        <p:txBody>
          <a:bodyPr rtlCol="0">
            <a:noAutofit/>
          </a:bodyPr>
          <a:lstStyle>
            <a:lvl1pPr marL="0" indent="0">
              <a:buNone/>
              <a:defRPr sz="1800" spc="300"/>
            </a:lvl1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1AA8588E-221D-4931-A290-C5C418443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068820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629115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вед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Текст 19">
            <a:extLst>
              <a:ext uri="{FF2B5EF4-FFF2-40B4-BE49-F238E27FC236}">
                <a16:creationId xmlns:a16="http://schemas.microsoft.com/office/drawing/2014/main" id="{E5539E44-E270-49B4-8B0A-07870325AA9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25539" y="1546138"/>
            <a:ext cx="4023360" cy="464871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spc="300" baseline="0" dirty="0">
                <a:solidFill>
                  <a:schemeClr val="lt1"/>
                </a:solidFill>
              </a:defRPr>
            </a:lvl1pPr>
          </a:lstStyle>
          <a:p>
            <a:pPr marL="0" lvl="0" algn="ctr" rtl="0"/>
            <a:r>
              <a:rPr lang="ru-RU" noProof="0"/>
              <a:t>ОБРАЗЕЦ ТЕКСТА</a:t>
            </a:r>
          </a:p>
        </p:txBody>
      </p:sp>
      <p:sp>
        <p:nvSpPr>
          <p:cNvPr id="9" name="Рисунок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5416550" cy="6846932"/>
          </a:xfrm>
          <a:effectLst/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11" name="Номер слайда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8C2E478F-E849-4A8C-AF1F-CBCC78A7CBFA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16" name="Объект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2799617"/>
            <a:ext cx="4646246" cy="2218585"/>
          </a:xfrm>
        </p:spPr>
        <p:txBody>
          <a:bodyPr rtlCol="0">
            <a:noAutofit/>
          </a:bodyPr>
          <a:lstStyle>
            <a:lvl1pPr>
              <a:defRPr/>
            </a:lvl1pPr>
          </a:lstStyle>
          <a:p>
            <a:pPr marL="0" indent="0" rtl="0">
              <a:lnSpc>
                <a:spcPct val="100000"/>
              </a:lnSpc>
              <a:buNone/>
            </a:pPr>
            <a:r>
              <a:rPr lang="ru-RU" sz="1600" noProof="0">
                <a:cs typeface="Biome Light" panose="020B0303030204020804" pitchFamily="34" charset="0"/>
              </a:rPr>
              <a:t>Образец текста.</a:t>
            </a:r>
          </a:p>
          <a:p>
            <a:pPr marL="0" indent="0" rtl="0">
              <a:buNone/>
            </a:pPr>
            <a:endParaRPr lang="ru-RU" noProof="0"/>
          </a:p>
        </p:txBody>
      </p:sp>
      <p:sp>
        <p:nvSpPr>
          <p:cNvPr id="17" name="Номер слайда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8C2E478F-E849-4A8C-AF1F-CBCC78A7CBFA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3CB0E4A3-5566-43FE-A59F-2C4F4FE7F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rtlCol="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247832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рыв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096000" cy="686792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67922"/>
              <a:gd name="connsiteX1" fmla="*/ 6096000 w 6096000"/>
              <a:gd name="connsiteY1" fmla="*/ 0 h 6867922"/>
              <a:gd name="connsiteX2" fmla="*/ 4228633 w 6096000"/>
              <a:gd name="connsiteY2" fmla="*/ 6867922 h 6867922"/>
              <a:gd name="connsiteX3" fmla="*/ 0 w 6096000"/>
              <a:gd name="connsiteY3" fmla="*/ 6858000 h 6867922"/>
              <a:gd name="connsiteX4" fmla="*/ 0 w 6096000"/>
              <a:gd name="connsiteY4" fmla="*/ 0 h 6867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67922">
                <a:moveTo>
                  <a:pt x="0" y="0"/>
                </a:moveTo>
                <a:lnTo>
                  <a:pt x="6096000" y="0"/>
                </a:lnTo>
                <a:lnTo>
                  <a:pt x="4228633" y="686792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effectLst/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262871"/>
            <a:ext cx="5251450" cy="1661297"/>
          </a:xfrm>
        </p:spPr>
        <p:txBody>
          <a:bodyPr rtlCol="0" anchor="b"/>
          <a:lstStyle>
            <a:lvl1pPr algn="l">
              <a:defRPr sz="6000" spc="3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378134"/>
            <a:ext cx="5251450" cy="36512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6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52890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манд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 rtlCol="0">
            <a:noAutofit/>
          </a:bodyPr>
          <a:lstStyle>
            <a:lvl1pPr algn="l">
              <a:defRPr sz="3200" spc="300"/>
            </a:lvl1pPr>
          </a:lstStyle>
          <a:p>
            <a:pPr rtl="0"/>
            <a:r>
              <a:rPr lang="ru-RU" noProof="0"/>
              <a:t>МЕСТО ДЛЯ ЗАГОЛОВКА СЛАЙДА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792279" y="1263841"/>
            <a:ext cx="4018722" cy="4636392"/>
          </a:xfrm>
        </p:spPr>
        <p:txBody>
          <a:bodyPr lIns="0" rIns="0" rtlCol="0">
            <a:noAutofit/>
          </a:bodyPr>
          <a:lstStyle>
            <a:lvl1pPr>
              <a:lnSpc>
                <a:spcPct val="150000"/>
              </a:lnSpc>
              <a:spcBef>
                <a:spcPts val="500"/>
              </a:spcBef>
              <a:defRPr sz="1600"/>
            </a:lvl1pPr>
            <a:lvl2pPr>
              <a:lnSpc>
                <a:spcPct val="150000"/>
              </a:lnSpc>
              <a:spcBef>
                <a:spcPts val="500"/>
              </a:spcBef>
              <a:defRPr sz="1400"/>
            </a:lvl2pPr>
            <a:lvl3pPr>
              <a:lnSpc>
                <a:spcPct val="150000"/>
              </a:lnSpc>
              <a:spcBef>
                <a:spcPts val="500"/>
              </a:spcBef>
              <a:defRPr sz="1400"/>
            </a:lvl3pPr>
            <a:lvl4pPr>
              <a:lnSpc>
                <a:spcPct val="150000"/>
              </a:lnSpc>
              <a:spcBef>
                <a:spcPts val="500"/>
              </a:spcBef>
              <a:defRPr sz="1200"/>
            </a:lvl4pPr>
            <a:lvl5pPr>
              <a:lnSpc>
                <a:spcPct val="150000"/>
              </a:lnSpc>
              <a:spcBef>
                <a:spcPts val="500"/>
              </a:spcBef>
              <a:defRPr sz="120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9" name="Номер слайда 5">
            <a:extLst>
              <a:ext uri="{FF2B5EF4-FFF2-40B4-BE49-F238E27FC236}">
                <a16:creationId xmlns:a16="http://schemas.microsoft.com/office/drawing/2014/main" id="{3DEB48E0-328C-45EE-A8BD-90E6AB261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8C2E478F-E849-4A8C-AF1F-CBCC78A7CBFA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5" name="Рисунок 4">
            <a:extLst>
              <a:ext uri="{FF2B5EF4-FFF2-40B4-BE49-F238E27FC236}">
                <a16:creationId xmlns:a16="http://schemas.microsoft.com/office/drawing/2014/main" id="{D7CA175D-816E-4F70-96CC-8A1FD0EB16C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36600" y="365125"/>
            <a:ext cx="2997200" cy="1781979"/>
          </a:xfrm>
        </p:spPr>
        <p:txBody>
          <a:bodyPr rtlCol="0">
            <a:noAutofit/>
          </a:bodyPr>
          <a:lstStyle/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9" name="Рисунок 4">
            <a:extLst>
              <a:ext uri="{FF2B5EF4-FFF2-40B4-BE49-F238E27FC236}">
                <a16:creationId xmlns:a16="http://schemas.microsoft.com/office/drawing/2014/main" id="{323519C8-24DE-471D-85A9-7A8AFACEC45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051300" y="365125"/>
            <a:ext cx="2997200" cy="1781979"/>
          </a:xfrm>
        </p:spPr>
        <p:txBody>
          <a:bodyPr rtlCol="0">
            <a:noAutofit/>
          </a:bodyPr>
          <a:lstStyle/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10" name="Рисунок 4">
            <a:extLst>
              <a:ext uri="{FF2B5EF4-FFF2-40B4-BE49-F238E27FC236}">
                <a16:creationId xmlns:a16="http://schemas.microsoft.com/office/drawing/2014/main" id="{547F0F1E-7AF5-4B76-928C-7B28010C4F93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36600" y="2422525"/>
            <a:ext cx="2997200" cy="1781979"/>
          </a:xfrm>
        </p:spPr>
        <p:txBody>
          <a:bodyPr rtlCol="0">
            <a:noAutofit/>
          </a:bodyPr>
          <a:lstStyle/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11" name="Рисунок 4">
            <a:extLst>
              <a:ext uri="{FF2B5EF4-FFF2-40B4-BE49-F238E27FC236}">
                <a16:creationId xmlns:a16="http://schemas.microsoft.com/office/drawing/2014/main" id="{063D0E8E-9491-4AF0-918D-A0B782C5FD6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051300" y="2422525"/>
            <a:ext cx="2997200" cy="1781979"/>
          </a:xfrm>
        </p:spPr>
        <p:txBody>
          <a:bodyPr rtlCol="0">
            <a:noAutofit/>
          </a:bodyPr>
          <a:lstStyle/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12" name="Рисунок 4">
            <a:extLst>
              <a:ext uri="{FF2B5EF4-FFF2-40B4-BE49-F238E27FC236}">
                <a16:creationId xmlns:a16="http://schemas.microsoft.com/office/drawing/2014/main" id="{042F54CB-9200-4D74-968A-0A3E5871D9E5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736600" y="4479925"/>
            <a:ext cx="2997200" cy="1781979"/>
          </a:xfrm>
        </p:spPr>
        <p:txBody>
          <a:bodyPr rtlCol="0">
            <a:noAutofit/>
          </a:bodyPr>
          <a:lstStyle/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13" name="Рисунок 4">
            <a:extLst>
              <a:ext uri="{FF2B5EF4-FFF2-40B4-BE49-F238E27FC236}">
                <a16:creationId xmlns:a16="http://schemas.microsoft.com/office/drawing/2014/main" id="{1D925119-27E3-496E-86BC-23416F94FB61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051300" y="4479925"/>
            <a:ext cx="2997200" cy="1781979"/>
          </a:xfrm>
        </p:spPr>
        <p:txBody>
          <a:bodyPr rtlCol="0">
            <a:noAutofit/>
          </a:bodyPr>
          <a:lstStyle/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DF93AF7-D4DC-42B5-8A4F-B5F3ABBB03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81678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7539680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иаграмма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53345D17-D652-4766-B11C-2E8D8390D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767791"/>
            <a:ext cx="11002962" cy="823913"/>
          </a:xfrm>
        </p:spPr>
        <p:txBody>
          <a:bodyPr rtlCol="0">
            <a:noAutofit/>
          </a:bodyPr>
          <a:lstStyle>
            <a:lvl1pPr>
              <a:defRPr sz="4800" spc="3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BC7A58C-70BA-43E5-BD90-83ADB63B0C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F8A60B7-2499-42C6-8A74-ACDAE24574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452634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тат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179BAC-E989-4203-B9B4-662803654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4607137"/>
            <a:ext cx="4114800" cy="421480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rtlCol="0">
            <a:noAutofit/>
          </a:bodyPr>
          <a:lstStyle>
            <a:lvl1pPr>
              <a:defRPr sz="1400" spc="300" baseline="0">
                <a:latin typeface="+mn-lt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60CCC81E-A013-4315-AD13-97BA3AA955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78756" y="1569719"/>
            <a:ext cx="9234488" cy="2651443"/>
          </a:xfrm>
        </p:spPr>
        <p:txBody>
          <a:bodyPr rtlCol="0">
            <a:noAutofit/>
          </a:bodyPr>
          <a:lstStyle>
            <a:lvl1pPr marL="0" indent="0" algn="ctr">
              <a:buNone/>
              <a:defRPr sz="3200"/>
            </a:lvl1pPr>
          </a:lstStyle>
          <a:p>
            <a:pPr lvl="0" rtl="0"/>
            <a:r>
              <a:rPr lang="ru-RU" noProof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795553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имое с 2 столбц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Заголовок 2">
            <a:extLst>
              <a:ext uri="{FF2B5EF4-FFF2-40B4-BE49-F238E27FC236}">
                <a16:creationId xmlns:a16="http://schemas.microsoft.com/office/drawing/2014/main" id="{0EF11611-8537-47CC-87AC-2E25428B7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rtlCol="0" anchor="ctr">
            <a:noAutofit/>
          </a:bodyPr>
          <a:lstStyle/>
          <a:p>
            <a:pPr algn="ctr" rtl="0"/>
            <a:r>
              <a:rPr lang="ru-RU" sz="4800" noProof="0"/>
              <a:t>Образец заголовка</a:t>
            </a:r>
          </a:p>
        </p:txBody>
      </p:sp>
      <p:sp>
        <p:nvSpPr>
          <p:cNvPr id="19" name="Рисунок 17">
            <a:extLst>
              <a:ext uri="{FF2B5EF4-FFF2-40B4-BE49-F238E27FC236}">
                <a16:creationId xmlns:a16="http://schemas.microsoft.com/office/drawing/2014/main" id="{D1A63A52-1E65-414B-BBC3-D31F515791AC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578601" y="1638300"/>
            <a:ext cx="5156200" cy="1892300"/>
          </a:xfrm>
        </p:spPr>
        <p:txBody>
          <a:bodyPr rtlCol="0">
            <a:noAutofit/>
          </a:bodyPr>
          <a:lstStyle/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18" name="Рисунок 17">
            <a:extLst>
              <a:ext uri="{FF2B5EF4-FFF2-40B4-BE49-F238E27FC236}">
                <a16:creationId xmlns:a16="http://schemas.microsoft.com/office/drawing/2014/main" id="{ED7E0E1A-1E64-4A9A-9C8B-69486BD1123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69900" y="1638300"/>
            <a:ext cx="5156200" cy="1892300"/>
          </a:xfrm>
        </p:spPr>
        <p:txBody>
          <a:bodyPr rtlCol="0">
            <a:noAutofit/>
          </a:bodyPr>
          <a:lstStyle/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10" name="Текст 3">
            <a:extLst>
              <a:ext uri="{FF2B5EF4-FFF2-40B4-BE49-F238E27FC236}">
                <a16:creationId xmlns:a16="http://schemas.microsoft.com/office/drawing/2014/main" id="{1E462965-19D7-4A65-B394-9AE76A5B48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69107" y="3864355"/>
            <a:ext cx="5157787" cy="494506"/>
          </a:xfrm>
        </p:spPr>
        <p:txBody>
          <a:bodyPr rtlCol="0">
            <a:noAutofit/>
          </a:bodyPr>
          <a:lstStyle>
            <a:lvl1pPr marL="0" indent="0">
              <a:buNone/>
              <a:defRPr sz="2400"/>
            </a:lvl1pPr>
          </a:lstStyle>
          <a:p>
            <a:pPr lvl="0" rtl="0"/>
            <a:r>
              <a:rPr lang="ru-RU" spc="300" noProof="0">
                <a:solidFill>
                  <a:schemeClr val="tx1"/>
                </a:solidFill>
              </a:rPr>
              <a:t>Щелкните, чтобы изменить стили текста образца слайда</a:t>
            </a:r>
          </a:p>
        </p:txBody>
      </p:sp>
      <p:sp>
        <p:nvSpPr>
          <p:cNvPr id="11" name="Объект 4">
            <a:extLst>
              <a:ext uri="{FF2B5EF4-FFF2-40B4-BE49-F238E27FC236}">
                <a16:creationId xmlns:a16="http://schemas.microsoft.com/office/drawing/2014/main" id="{FAEC14D1-0BEA-4D9A-9D96-A56B6A9B07A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69107" y="4531139"/>
            <a:ext cx="5157787" cy="2039144"/>
          </a:xfrm>
        </p:spPr>
        <p:txBody>
          <a:bodyPr rtlCol="0">
            <a:noAutofit/>
          </a:bodyPr>
          <a:lstStyle/>
          <a:p>
            <a:pPr lvl="0" rt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1400" noProof="0">
                <a:solidFill>
                  <a:schemeClr val="tx1"/>
                </a:solidFill>
              </a:rPr>
              <a:t>Щелкните, чтобы изменить стили текста образца слайда</a:t>
            </a:r>
          </a:p>
        </p:txBody>
      </p:sp>
      <p:sp>
        <p:nvSpPr>
          <p:cNvPr id="12" name="Текст 5">
            <a:extLst>
              <a:ext uri="{FF2B5EF4-FFF2-40B4-BE49-F238E27FC236}">
                <a16:creationId xmlns:a16="http://schemas.microsoft.com/office/drawing/2014/main" id="{1507BB47-1AB4-42F2-99FF-453A0622B815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565107" y="3864355"/>
            <a:ext cx="5183188" cy="494506"/>
          </a:xfrm>
        </p:spPr>
        <p:txBody>
          <a:bodyPr rtlCol="0">
            <a:noAutofit/>
          </a:bodyPr>
          <a:lstStyle>
            <a:lvl1pPr marL="0" indent="0">
              <a:buNone/>
              <a:defRPr sz="2400"/>
            </a:lvl1pPr>
          </a:lstStyle>
          <a:p>
            <a:pPr lvl="0" rtl="0"/>
            <a:r>
              <a:rPr lang="ru-RU" spc="300" noProof="0">
                <a:solidFill>
                  <a:schemeClr val="tx1"/>
                </a:solidFill>
              </a:rPr>
              <a:t>Щелкните, чтобы изменить стили текста образца слайда</a:t>
            </a:r>
          </a:p>
        </p:txBody>
      </p:sp>
      <p:sp>
        <p:nvSpPr>
          <p:cNvPr id="14" name="Объект 6">
            <a:extLst>
              <a:ext uri="{FF2B5EF4-FFF2-40B4-BE49-F238E27FC236}">
                <a16:creationId xmlns:a16="http://schemas.microsoft.com/office/drawing/2014/main" id="{438D6EEA-A0DB-4B5F-8F41-A9C1F2C094C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565107" y="4531139"/>
            <a:ext cx="5183188" cy="2039144"/>
          </a:xfrm>
        </p:spPr>
        <p:txBody>
          <a:bodyPr rtlCol="0">
            <a:noAutofit/>
          </a:bodyPr>
          <a:lstStyle/>
          <a:p>
            <a:pPr lvl="0" rt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1400" noProof="0">
                <a:solidFill>
                  <a:schemeClr val="tx1"/>
                </a:solidFill>
              </a:rPr>
              <a:t>Щелкните, чтобы изменить стили текста образца слайда</a:t>
            </a:r>
          </a:p>
        </p:txBody>
      </p:sp>
      <p:sp>
        <p:nvSpPr>
          <p:cNvPr id="20" name="Номер слайда 5">
            <a:extLst>
              <a:ext uri="{FF2B5EF4-FFF2-40B4-BE49-F238E27FC236}">
                <a16:creationId xmlns:a16="http://schemas.microsoft.com/office/drawing/2014/main" id="{A4909F59-7529-454A-A1EF-3CC1EADEF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9269" y="6468303"/>
            <a:ext cx="443948" cy="365125"/>
          </a:xfrm>
        </p:spPr>
        <p:txBody>
          <a:bodyPr rtlCol="0">
            <a:noAutofit/>
          </a:bodyPr>
          <a:lstStyle/>
          <a:p>
            <a:pPr rtl="0"/>
            <a:fld id="{8C2E478F-E849-4A8C-AF1F-CBCC78A7CBFA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270834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имое с 3 столбц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">
            <a:extLst>
              <a:ext uri="{FF2B5EF4-FFF2-40B4-BE49-F238E27FC236}">
                <a16:creationId xmlns:a16="http://schemas.microsoft.com/office/drawing/2014/main" id="{6186F91B-547E-43BC-9BCE-04619DAA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rtlCol="0" anchor="ctr">
            <a:noAutofit/>
          </a:bodyPr>
          <a:lstStyle/>
          <a:p>
            <a:pPr algn="ctr" rtl="0"/>
            <a:r>
              <a:rPr lang="ru-RU" sz="4800" noProof="0"/>
              <a:t>Образец заголовка</a:t>
            </a:r>
          </a:p>
        </p:txBody>
      </p:sp>
      <p:sp>
        <p:nvSpPr>
          <p:cNvPr id="28" name="Текст 27">
            <a:extLst>
              <a:ext uri="{FF2B5EF4-FFF2-40B4-BE49-F238E27FC236}">
                <a16:creationId xmlns:a16="http://schemas.microsoft.com/office/drawing/2014/main" id="{D635DFA1-45D2-4EFE-8BB2-BE96634669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60121" y="3669506"/>
            <a:ext cx="3108326" cy="2566988"/>
          </a:xfrm>
        </p:spPr>
        <p:txBody>
          <a:bodyPr rtlCol="0"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24" name="Рисунок 23">
            <a:extLst>
              <a:ext uri="{FF2B5EF4-FFF2-40B4-BE49-F238E27FC236}">
                <a16:creationId xmlns:a16="http://schemas.microsoft.com/office/drawing/2014/main" id="{2F2918FE-A84E-4303-AEF3-4FD66CDD733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60438" y="1624013"/>
            <a:ext cx="3108325" cy="1892300"/>
          </a:xfrm>
        </p:spPr>
        <p:txBody>
          <a:bodyPr rtlCol="0">
            <a:noAutofit/>
          </a:bodyPr>
          <a:lstStyle/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25" name="Рисунок 23">
            <a:extLst>
              <a:ext uri="{FF2B5EF4-FFF2-40B4-BE49-F238E27FC236}">
                <a16:creationId xmlns:a16="http://schemas.microsoft.com/office/drawing/2014/main" id="{E2401025-9BC9-4BDD-97DA-CA763CF846BB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542155" y="1623219"/>
            <a:ext cx="3108325" cy="1892300"/>
          </a:xfrm>
        </p:spPr>
        <p:txBody>
          <a:bodyPr rtlCol="0">
            <a:noAutofit/>
          </a:bodyPr>
          <a:lstStyle/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26" name="Рисунок 23">
            <a:extLst>
              <a:ext uri="{FF2B5EF4-FFF2-40B4-BE49-F238E27FC236}">
                <a16:creationId xmlns:a16="http://schemas.microsoft.com/office/drawing/2014/main" id="{B7C4AAB6-897A-4ABD-AD50-2D86B197E914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122920" y="1623219"/>
            <a:ext cx="3108325" cy="1892300"/>
          </a:xfrm>
        </p:spPr>
        <p:txBody>
          <a:bodyPr rtlCol="0">
            <a:noAutofit/>
          </a:bodyPr>
          <a:lstStyle/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29" name="Текст 27">
            <a:extLst>
              <a:ext uri="{FF2B5EF4-FFF2-40B4-BE49-F238E27FC236}">
                <a16:creationId xmlns:a16="http://schemas.microsoft.com/office/drawing/2014/main" id="{790D65EC-6EB4-4594-91E9-5C3DE7C3BA8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41837" y="3681412"/>
            <a:ext cx="3108326" cy="2566988"/>
          </a:xfrm>
        </p:spPr>
        <p:txBody>
          <a:bodyPr rtlCol="0"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30" name="Текст 27">
            <a:extLst>
              <a:ext uri="{FF2B5EF4-FFF2-40B4-BE49-F238E27FC236}">
                <a16:creationId xmlns:a16="http://schemas.microsoft.com/office/drawing/2014/main" id="{611CF730-D055-47C2-A626-299F429D41B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22919" y="3681412"/>
            <a:ext cx="3108326" cy="2566988"/>
          </a:xfrm>
        </p:spPr>
        <p:txBody>
          <a:bodyPr rtlCol="0"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31" name="Номер слайда 5">
            <a:extLst>
              <a:ext uri="{FF2B5EF4-FFF2-40B4-BE49-F238E27FC236}">
                <a16:creationId xmlns:a16="http://schemas.microsoft.com/office/drawing/2014/main" id="{F09E06A6-BFDD-42BD-BA69-2CD3BEF0F73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49269" y="6468303"/>
            <a:ext cx="443948" cy="365125"/>
          </a:xfrm>
        </p:spPr>
        <p:txBody>
          <a:bodyPr rtlCol="0">
            <a:noAutofit/>
          </a:bodyPr>
          <a:lstStyle/>
          <a:p>
            <a:pPr rtl="0"/>
            <a:fld id="{8C2E478F-E849-4A8C-AF1F-CBCC78A7CBFA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145592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05F96C-D634-4A69-95EC-3D002BD6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7757E98-D0FB-43E3-98BC-711F6A2F5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519" y="1365813"/>
            <a:ext cx="10989920" cy="48111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FA65B72-2E86-4BA3-94F2-3ADFA40B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3C1F3FD-3DB9-46B7-85E1-E8B8878A4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8C2E478F-E849-4A8C-AF1F-CBCC78A7CBFA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69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1" r:id="rId3"/>
    <p:sldLayoutId id="2147483651" r:id="rId4"/>
    <p:sldLayoutId id="2147483660" r:id="rId5"/>
    <p:sldLayoutId id="2147483677" r:id="rId6"/>
    <p:sldLayoutId id="2147483666" r:id="rId7"/>
    <p:sldLayoutId id="2147483679" r:id="rId8"/>
    <p:sldLayoutId id="2147483653" r:id="rId9"/>
    <p:sldLayoutId id="2147483678" r:id="rId10"/>
    <p:sldLayoutId id="2147483680" r:id="rId11"/>
  </p:sldLayoutIdLst>
  <p:hf hdr="0" ftr="0" dt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6" Type="http://schemas.microsoft.com/office/2007/relationships/hdphoto" Target="../media/hdphoto12.wdp"/><Relationship Id="rId5" Type="http://schemas.openxmlformats.org/officeDocument/2006/relationships/image" Target="../media/image13.png"/><Relationship Id="rId4" Type="http://schemas.microsoft.com/office/2007/relationships/hdphoto" Target="../media/hdphoto11.wdp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hdphoto" Target="../media/hdphoto15.wdp"/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6" Type="http://schemas.microsoft.com/office/2007/relationships/hdphoto" Target="../media/hdphoto14.wdp"/><Relationship Id="rId5" Type="http://schemas.openxmlformats.org/officeDocument/2006/relationships/image" Target="../media/image15.png"/><Relationship Id="rId4" Type="http://schemas.microsoft.com/office/2007/relationships/hdphoto" Target="../media/hdphoto13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Relationship Id="rId4" Type="http://schemas.microsoft.com/office/2007/relationships/hdphoto" Target="../media/hdphoto16.wdp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10" Type="http://schemas.openxmlformats.org/officeDocument/2006/relationships/image" Target="../media/image23.svg"/><Relationship Id="rId4" Type="http://schemas.microsoft.com/office/2007/relationships/hdphoto" Target="../media/hdphoto1.wdp"/><Relationship Id="rId9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microsoft.com/office/2007/relationships/hdphoto" Target="../media/hdphoto3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microsoft.com/office/2007/relationships/hdphoto" Target="../media/hdphoto4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microsoft.com/office/2007/relationships/hdphoto" Target="../media/hdphoto4.wdp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microsoft.com/office/2007/relationships/hdphoto" Target="../media/hdphoto9.wdp"/><Relationship Id="rId3" Type="http://schemas.openxmlformats.org/officeDocument/2006/relationships/image" Target="../media/image5.png"/><Relationship Id="rId7" Type="http://schemas.openxmlformats.org/officeDocument/2006/relationships/image" Target="../media/image7.jpe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microsoft.com/office/2007/relationships/hdphoto" Target="../media/hdphoto6.wdp"/><Relationship Id="rId11" Type="http://schemas.microsoft.com/office/2007/relationships/hdphoto" Target="../media/hdphoto8.wdp"/><Relationship Id="rId5" Type="http://schemas.openxmlformats.org/officeDocument/2006/relationships/image" Target="../media/image6.png"/><Relationship Id="rId10" Type="http://schemas.openxmlformats.org/officeDocument/2006/relationships/image" Target="../media/image9.png"/><Relationship Id="rId4" Type="http://schemas.microsoft.com/office/2007/relationships/hdphoto" Target="../media/hdphoto5.wdp"/><Relationship Id="rId9" Type="http://schemas.microsoft.com/office/2007/relationships/hdphoto" Target="../media/hdphoto7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microsoft.com/office/2007/relationships/hdphoto" Target="../media/hdphoto10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 descr="абстрактное изображение">
            <a:extLst>
              <a:ext uri="{FF2B5EF4-FFF2-40B4-BE49-F238E27FC236}">
                <a16:creationId xmlns:a16="http://schemas.microsoft.com/office/drawing/2014/main" id="{9AB29DBC-55D3-49D9-BB44-4936739C4B5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alphaModFix amt="52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/>
      </p:pic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79DC1498-E692-42BA-B69F-6D37E6CFA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 err="1"/>
              <a:t>Fabrikam</a:t>
            </a:r>
            <a:r>
              <a:rPr lang="ru-RU" dirty="0"/>
              <a:t> </a:t>
            </a:r>
            <a:r>
              <a:rPr lang="ru-RU" dirty="0" err="1"/>
              <a:t>Technology</a:t>
            </a:r>
            <a:r>
              <a:rPr lang="ru-RU" dirty="0"/>
              <a:t> </a:t>
            </a:r>
            <a:r>
              <a:rPr lang="ru-RU" dirty="0" err="1"/>
              <a:t>Inc</a:t>
            </a:r>
            <a:r>
              <a:rPr lang="ru-RU" dirty="0"/>
              <a:t>.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0AE828D-1E63-455F-949D-0C5454A7FE8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rtlCol="0"/>
          <a:lstStyle/>
          <a:p>
            <a:pPr rtl="0"/>
            <a:r>
              <a:rPr lang="ru-RU" dirty="0"/>
              <a:t>24.09.ГГ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5D865526-EC39-4780-A2A8-274A80A5C1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/>
              <a:t>Годовой обзор</a:t>
            </a:r>
          </a:p>
        </p:txBody>
      </p:sp>
    </p:spTree>
    <p:extLst>
      <p:ext uri="{BB962C8B-B14F-4D97-AF65-F5344CB8AC3E}">
        <p14:creationId xmlns:p14="http://schemas.microsoft.com/office/powerpoint/2010/main" val="3927832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7A457865-6CE4-48F7-9DE8-065695261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93725" y="2417615"/>
            <a:ext cx="11002961" cy="557784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8000"/>
                  <a:lumOff val="2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16300B5C-7AD0-42EE-A289-DB61F2490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ru-RU" sz="4800" spc="300"/>
              <a:t>квартальная</a:t>
            </a:r>
            <a:r>
              <a:rPr lang="ru-RU" sz="4800"/>
              <a:t> временная шкала</a:t>
            </a:r>
          </a:p>
        </p:txBody>
      </p:sp>
      <p:graphicFrame>
        <p:nvGraphicFramePr>
          <p:cNvPr id="7" name="Таблица 7">
            <a:extLst>
              <a:ext uri="{FF2B5EF4-FFF2-40B4-BE49-F238E27FC236}">
                <a16:creationId xmlns:a16="http://schemas.microsoft.com/office/drawing/2014/main" id="{B1897641-C811-4117-B9B9-5EE41B5A32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8303245"/>
              </p:ext>
            </p:extLst>
          </p:nvPr>
        </p:nvGraphicFramePr>
        <p:xfrm>
          <a:off x="681249" y="2400407"/>
          <a:ext cx="10827912" cy="28712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326">
                  <a:extLst>
                    <a:ext uri="{9D8B030D-6E8A-4147-A177-3AD203B41FA5}">
                      <a16:colId xmlns:a16="http://schemas.microsoft.com/office/drawing/2014/main" val="711439747"/>
                    </a:ext>
                  </a:extLst>
                </a:gridCol>
                <a:gridCol w="902326">
                  <a:extLst>
                    <a:ext uri="{9D8B030D-6E8A-4147-A177-3AD203B41FA5}">
                      <a16:colId xmlns:a16="http://schemas.microsoft.com/office/drawing/2014/main" val="3789717619"/>
                    </a:ext>
                  </a:extLst>
                </a:gridCol>
                <a:gridCol w="902326">
                  <a:extLst>
                    <a:ext uri="{9D8B030D-6E8A-4147-A177-3AD203B41FA5}">
                      <a16:colId xmlns:a16="http://schemas.microsoft.com/office/drawing/2014/main" val="2607839798"/>
                    </a:ext>
                  </a:extLst>
                </a:gridCol>
                <a:gridCol w="902326">
                  <a:extLst>
                    <a:ext uri="{9D8B030D-6E8A-4147-A177-3AD203B41FA5}">
                      <a16:colId xmlns:a16="http://schemas.microsoft.com/office/drawing/2014/main" val="1769144258"/>
                    </a:ext>
                  </a:extLst>
                </a:gridCol>
                <a:gridCol w="902326">
                  <a:extLst>
                    <a:ext uri="{9D8B030D-6E8A-4147-A177-3AD203B41FA5}">
                      <a16:colId xmlns:a16="http://schemas.microsoft.com/office/drawing/2014/main" val="1537907298"/>
                    </a:ext>
                  </a:extLst>
                </a:gridCol>
                <a:gridCol w="902326">
                  <a:extLst>
                    <a:ext uri="{9D8B030D-6E8A-4147-A177-3AD203B41FA5}">
                      <a16:colId xmlns:a16="http://schemas.microsoft.com/office/drawing/2014/main" val="1920672763"/>
                    </a:ext>
                  </a:extLst>
                </a:gridCol>
                <a:gridCol w="902326">
                  <a:extLst>
                    <a:ext uri="{9D8B030D-6E8A-4147-A177-3AD203B41FA5}">
                      <a16:colId xmlns:a16="http://schemas.microsoft.com/office/drawing/2014/main" val="1217148694"/>
                    </a:ext>
                  </a:extLst>
                </a:gridCol>
                <a:gridCol w="902326">
                  <a:extLst>
                    <a:ext uri="{9D8B030D-6E8A-4147-A177-3AD203B41FA5}">
                      <a16:colId xmlns:a16="http://schemas.microsoft.com/office/drawing/2014/main" val="247395267"/>
                    </a:ext>
                  </a:extLst>
                </a:gridCol>
                <a:gridCol w="902326">
                  <a:extLst>
                    <a:ext uri="{9D8B030D-6E8A-4147-A177-3AD203B41FA5}">
                      <a16:colId xmlns:a16="http://schemas.microsoft.com/office/drawing/2014/main" val="1231269635"/>
                    </a:ext>
                  </a:extLst>
                </a:gridCol>
                <a:gridCol w="902326">
                  <a:extLst>
                    <a:ext uri="{9D8B030D-6E8A-4147-A177-3AD203B41FA5}">
                      <a16:colId xmlns:a16="http://schemas.microsoft.com/office/drawing/2014/main" val="3587985154"/>
                    </a:ext>
                  </a:extLst>
                </a:gridCol>
                <a:gridCol w="902326">
                  <a:extLst>
                    <a:ext uri="{9D8B030D-6E8A-4147-A177-3AD203B41FA5}">
                      <a16:colId xmlns:a16="http://schemas.microsoft.com/office/drawing/2014/main" val="3023193756"/>
                    </a:ext>
                  </a:extLst>
                </a:gridCol>
                <a:gridCol w="902326">
                  <a:extLst>
                    <a:ext uri="{9D8B030D-6E8A-4147-A177-3AD203B41FA5}">
                      <a16:colId xmlns:a16="http://schemas.microsoft.com/office/drawing/2014/main" val="1420336204"/>
                    </a:ext>
                  </a:extLst>
                </a:gridCol>
              </a:tblGrid>
              <a:tr h="585216">
                <a:tc gridSpan="3">
                  <a:txBody>
                    <a:bodyPr/>
                    <a:lstStyle/>
                    <a:p>
                      <a:pPr algn="ctr" rtl="0"/>
                      <a:r>
                        <a:rPr lang="ru-RU" sz="1600" noProof="0"/>
                        <a:t>1-й кв.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rtl="0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0"/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/>
                      <a:r>
                        <a:rPr lang="ru-RU" sz="1600" noProof="0"/>
                        <a:t>2-й кв.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rtl="0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0"/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/>
                      <a:r>
                        <a:rPr lang="ru-RU" sz="1600" noProof="0"/>
                        <a:t>3-й кв.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rtl="0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0"/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/>
                      <a:r>
                        <a:rPr lang="ru-RU" sz="1600" noProof="0"/>
                        <a:t>4-й кв.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rtl="0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0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5291448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rtl="0"/>
                      <a:r>
                        <a:rPr lang="ru-RU" sz="1600" spc="300" noProof="0">
                          <a:solidFill>
                            <a:schemeClr val="tx1"/>
                          </a:solidFill>
                        </a:rPr>
                        <a:t>ИЮЛЬ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sz="1600" spc="300" noProof="0">
                          <a:solidFill>
                            <a:schemeClr val="tx1"/>
                          </a:solidFill>
                        </a:rPr>
                        <a:t>АВГ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sz="1600" spc="300" noProof="0">
                          <a:solidFill>
                            <a:schemeClr val="tx1"/>
                          </a:solidFill>
                        </a:rPr>
                        <a:t>СЕН</a:t>
                      </a: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sz="1600" spc="300" noProof="0">
                          <a:solidFill>
                            <a:schemeClr val="tx1"/>
                          </a:solidFill>
                        </a:rPr>
                        <a:t>ОКТ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sz="1600" spc="300" noProof="0">
                          <a:solidFill>
                            <a:schemeClr val="tx1"/>
                          </a:solidFill>
                        </a:rPr>
                        <a:t>НОЯ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sz="1600" spc="300" noProof="0">
                          <a:solidFill>
                            <a:schemeClr val="tx1"/>
                          </a:solidFill>
                        </a:rPr>
                        <a:t>ДЕК</a:t>
                      </a: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sz="1600" spc="300" noProof="0">
                          <a:solidFill>
                            <a:schemeClr val="tx1"/>
                          </a:solidFill>
                        </a:rPr>
                        <a:t>ЯНВ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sz="1600" spc="300" noProof="0">
                          <a:solidFill>
                            <a:schemeClr val="tx1"/>
                          </a:solidFill>
                        </a:rPr>
                        <a:t>ФЕВ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sz="1600" spc="300" noProof="0">
                          <a:solidFill>
                            <a:schemeClr val="tx1"/>
                          </a:solidFill>
                        </a:rPr>
                        <a:t>МАР</a:t>
                      </a: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sz="1600" spc="300" noProof="0">
                          <a:solidFill>
                            <a:schemeClr val="tx1"/>
                          </a:solidFill>
                        </a:rPr>
                        <a:t>АПР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sz="1600" spc="300" noProof="0">
                          <a:solidFill>
                            <a:schemeClr val="tx1"/>
                          </a:solidFill>
                        </a:rPr>
                        <a:t>МАЙ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sz="1600" spc="300" noProof="0">
                          <a:solidFill>
                            <a:schemeClr val="tx1"/>
                          </a:solidFill>
                        </a:rPr>
                        <a:t>ИЮНЬ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9761096"/>
                  </a:ext>
                </a:extLst>
              </a:tr>
              <a:tr h="1645920">
                <a:tc gridSpan="3"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ru-RU" sz="1600" spc="300" noProof="0">
                          <a:solidFill>
                            <a:schemeClr val="tx1"/>
                          </a:solidFill>
                          <a:cs typeface="Biome Light" panose="020B0303030204020804" pitchFamily="34" charset="0"/>
                        </a:rPr>
                        <a:t>ЗАПУСК ПРОДУКТА</a:t>
                      </a:r>
                    </a:p>
                    <a:p>
                      <a:pPr algn="ctr" rtl="0">
                        <a:lnSpc>
                          <a:spcPct val="100000"/>
                        </a:lnSpc>
                      </a:pPr>
                      <a:r>
                        <a:rPr lang="ru-RU" sz="1400" b="0" i="0" u="none" strike="noStrike" noProof="0">
                          <a:solidFill>
                            <a:schemeClr val="tx1"/>
                          </a:solidFill>
                          <a:effectLst/>
                          <a:cs typeface="Biome Light" panose="020B0303030204020804" pitchFamily="34" charset="0"/>
                        </a:rPr>
                        <a:t>Lorem ipsum dolor sit amet, consectetur adipiscing elit. Mauris vitae lorem id leo accumsan.</a:t>
                      </a:r>
                      <a:endParaRPr lang="ru-RU" sz="1400" noProof="0">
                        <a:solidFill>
                          <a:schemeClr val="tx1"/>
                        </a:solidFill>
                        <a:cs typeface="Biome Light" panose="020B03030302040208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rtl="0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0"/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ru-RU" sz="1600" spc="300" noProof="0">
                          <a:solidFill>
                            <a:schemeClr val="tx1"/>
                          </a:solidFill>
                          <a:cs typeface="Biome Light" panose="020B0303030204020804" pitchFamily="34" charset="0"/>
                        </a:rPr>
                        <a:t>ЗАПУСК ПРОДУКТА</a:t>
                      </a:r>
                    </a:p>
                    <a:p>
                      <a:pPr algn="ctr" rtl="0">
                        <a:lnSpc>
                          <a:spcPct val="100000"/>
                        </a:lnSpc>
                      </a:pPr>
                      <a:r>
                        <a:rPr lang="ru-RU" sz="1400" b="0" i="0" u="none" strike="noStrike" noProof="0">
                          <a:solidFill>
                            <a:schemeClr val="tx1"/>
                          </a:solidFill>
                          <a:effectLst/>
                          <a:cs typeface="Biome Light" panose="020B0303030204020804" pitchFamily="34" charset="0"/>
                        </a:rPr>
                        <a:t>Lorem ipsum dolor sit amet, consectetur adipiscing elit. Mauris vitae lorem id leo accumsan.</a:t>
                      </a:r>
                      <a:endParaRPr lang="ru-RU" sz="1400" noProof="0">
                        <a:solidFill>
                          <a:schemeClr val="tx1"/>
                        </a:solidFill>
                        <a:cs typeface="Biome Light" panose="020B03030302040208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rtl="0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0"/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ru-RU" sz="1600" spc="300" noProof="0">
                          <a:solidFill>
                            <a:schemeClr val="tx1"/>
                          </a:solidFill>
                          <a:cs typeface="Biome Light" panose="020B0303030204020804" pitchFamily="34" charset="0"/>
                        </a:rPr>
                        <a:t>ЗАПУСК ПРОДУКТА</a:t>
                      </a:r>
                    </a:p>
                    <a:p>
                      <a:pPr algn="ctr" rtl="0">
                        <a:lnSpc>
                          <a:spcPct val="100000"/>
                        </a:lnSpc>
                      </a:pPr>
                      <a:r>
                        <a:rPr lang="ru-RU" sz="1400" b="0" i="0" u="none" strike="noStrike" noProof="0">
                          <a:solidFill>
                            <a:schemeClr val="tx1"/>
                          </a:solidFill>
                          <a:effectLst/>
                          <a:cs typeface="Biome Light" panose="020B0303030204020804" pitchFamily="34" charset="0"/>
                        </a:rPr>
                        <a:t>Lorem ipsum dolor sit amet, consectetur adipiscing elit. Mauris vitae lorem id leo accumsan.</a:t>
                      </a:r>
                      <a:endParaRPr lang="ru-RU" sz="1400" noProof="0">
                        <a:solidFill>
                          <a:schemeClr val="tx1"/>
                        </a:solidFill>
                        <a:cs typeface="Biome Light" panose="020B03030302040208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rtl="0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0"/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ru-RU" sz="1600" spc="300" noProof="0" dirty="0">
                          <a:solidFill>
                            <a:schemeClr val="tx1"/>
                          </a:solidFill>
                          <a:cs typeface="Biome Light" panose="020B0303030204020804" pitchFamily="34" charset="0"/>
                        </a:rPr>
                        <a:t>ЗАПУСК ПРОДУКТА</a:t>
                      </a:r>
                    </a:p>
                    <a:p>
                      <a:pPr algn="ctr" rtl="0">
                        <a:lnSpc>
                          <a:spcPct val="100000"/>
                        </a:lnSpc>
                      </a:pPr>
                      <a:r>
                        <a:rPr lang="ru-RU" sz="1400" b="0" i="0" u="none" strike="noStrike" noProof="0" dirty="0" err="1">
                          <a:solidFill>
                            <a:schemeClr val="tx1"/>
                          </a:solidFill>
                          <a:effectLst/>
                          <a:cs typeface="Biome Light" panose="020B0303030204020804" pitchFamily="34" charset="0"/>
                        </a:rPr>
                        <a:t>Lorem</a:t>
                      </a:r>
                      <a:r>
                        <a:rPr lang="ru-RU" sz="1400" b="0" i="0" u="none" strike="noStrike" noProof="0" dirty="0">
                          <a:solidFill>
                            <a:schemeClr val="tx1"/>
                          </a:solidFill>
                          <a:effectLst/>
                          <a:cs typeface="Biome Light" panose="020B0303030204020804" pitchFamily="34" charset="0"/>
                        </a:rPr>
                        <a:t> </a:t>
                      </a:r>
                      <a:r>
                        <a:rPr lang="ru-RU" sz="1400" b="0" i="0" u="none" strike="noStrike" noProof="0" dirty="0" err="1">
                          <a:solidFill>
                            <a:schemeClr val="tx1"/>
                          </a:solidFill>
                          <a:effectLst/>
                          <a:cs typeface="Biome Light" panose="020B0303030204020804" pitchFamily="34" charset="0"/>
                        </a:rPr>
                        <a:t>ipsum</a:t>
                      </a:r>
                      <a:r>
                        <a:rPr lang="ru-RU" sz="1400" b="0" i="0" u="none" strike="noStrike" noProof="0" dirty="0">
                          <a:solidFill>
                            <a:schemeClr val="tx1"/>
                          </a:solidFill>
                          <a:effectLst/>
                          <a:cs typeface="Biome Light" panose="020B0303030204020804" pitchFamily="34" charset="0"/>
                        </a:rPr>
                        <a:t> </a:t>
                      </a:r>
                      <a:r>
                        <a:rPr lang="ru-RU" sz="1400" b="0" i="0" u="none" strike="noStrike" noProof="0" dirty="0" err="1">
                          <a:solidFill>
                            <a:schemeClr val="tx1"/>
                          </a:solidFill>
                          <a:effectLst/>
                          <a:cs typeface="Biome Light" panose="020B0303030204020804" pitchFamily="34" charset="0"/>
                        </a:rPr>
                        <a:t>dolor</a:t>
                      </a:r>
                      <a:r>
                        <a:rPr lang="ru-RU" sz="1400" b="0" i="0" u="none" strike="noStrike" noProof="0" dirty="0">
                          <a:solidFill>
                            <a:schemeClr val="tx1"/>
                          </a:solidFill>
                          <a:effectLst/>
                          <a:cs typeface="Biome Light" panose="020B0303030204020804" pitchFamily="34" charset="0"/>
                        </a:rPr>
                        <a:t> </a:t>
                      </a:r>
                      <a:r>
                        <a:rPr lang="ru-RU" sz="1400" b="0" i="0" u="none" strike="noStrike" noProof="0" dirty="0" err="1">
                          <a:solidFill>
                            <a:schemeClr val="tx1"/>
                          </a:solidFill>
                          <a:effectLst/>
                          <a:cs typeface="Biome Light" panose="020B0303030204020804" pitchFamily="34" charset="0"/>
                        </a:rPr>
                        <a:t>sit</a:t>
                      </a:r>
                      <a:r>
                        <a:rPr lang="ru-RU" sz="1400" b="0" i="0" u="none" strike="noStrike" noProof="0" dirty="0">
                          <a:solidFill>
                            <a:schemeClr val="tx1"/>
                          </a:solidFill>
                          <a:effectLst/>
                          <a:cs typeface="Biome Light" panose="020B0303030204020804" pitchFamily="34" charset="0"/>
                        </a:rPr>
                        <a:t> </a:t>
                      </a:r>
                      <a:r>
                        <a:rPr lang="ru-RU" sz="1400" b="0" i="0" u="none" strike="noStrike" noProof="0" dirty="0" err="1">
                          <a:solidFill>
                            <a:schemeClr val="tx1"/>
                          </a:solidFill>
                          <a:effectLst/>
                          <a:cs typeface="Biome Light" panose="020B0303030204020804" pitchFamily="34" charset="0"/>
                        </a:rPr>
                        <a:t>amet</a:t>
                      </a:r>
                      <a:r>
                        <a:rPr lang="ru-RU" sz="1400" b="0" i="0" u="none" strike="noStrike" noProof="0" dirty="0">
                          <a:solidFill>
                            <a:schemeClr val="tx1"/>
                          </a:solidFill>
                          <a:effectLst/>
                          <a:cs typeface="Biome Light" panose="020B0303030204020804" pitchFamily="34" charset="0"/>
                        </a:rPr>
                        <a:t>, </a:t>
                      </a:r>
                      <a:r>
                        <a:rPr lang="ru-RU" sz="1400" b="0" i="0" u="none" strike="noStrike" noProof="0" dirty="0" err="1">
                          <a:solidFill>
                            <a:schemeClr val="tx1"/>
                          </a:solidFill>
                          <a:effectLst/>
                          <a:cs typeface="Biome Light" panose="020B0303030204020804" pitchFamily="34" charset="0"/>
                        </a:rPr>
                        <a:t>consectetur</a:t>
                      </a:r>
                      <a:r>
                        <a:rPr lang="ru-RU" sz="1400" b="0" i="0" u="none" strike="noStrike" noProof="0" dirty="0">
                          <a:solidFill>
                            <a:schemeClr val="tx1"/>
                          </a:solidFill>
                          <a:effectLst/>
                          <a:cs typeface="Biome Light" panose="020B0303030204020804" pitchFamily="34" charset="0"/>
                        </a:rPr>
                        <a:t> </a:t>
                      </a:r>
                      <a:r>
                        <a:rPr lang="ru-RU" sz="1400" b="0" i="0" u="none" strike="noStrike" noProof="0" dirty="0" err="1">
                          <a:solidFill>
                            <a:schemeClr val="tx1"/>
                          </a:solidFill>
                          <a:effectLst/>
                          <a:cs typeface="Biome Light" panose="020B0303030204020804" pitchFamily="34" charset="0"/>
                        </a:rPr>
                        <a:t>adipiscing</a:t>
                      </a:r>
                      <a:r>
                        <a:rPr lang="ru-RU" sz="1400" b="0" i="0" u="none" strike="noStrike" noProof="0" dirty="0">
                          <a:solidFill>
                            <a:schemeClr val="tx1"/>
                          </a:solidFill>
                          <a:effectLst/>
                          <a:cs typeface="Biome Light" panose="020B0303030204020804" pitchFamily="34" charset="0"/>
                        </a:rPr>
                        <a:t> </a:t>
                      </a:r>
                      <a:r>
                        <a:rPr lang="ru-RU" sz="1400" b="0" i="0" u="none" strike="noStrike" noProof="0" dirty="0" err="1">
                          <a:solidFill>
                            <a:schemeClr val="tx1"/>
                          </a:solidFill>
                          <a:effectLst/>
                          <a:cs typeface="Biome Light" panose="020B0303030204020804" pitchFamily="34" charset="0"/>
                        </a:rPr>
                        <a:t>elit</a:t>
                      </a:r>
                      <a:r>
                        <a:rPr lang="ru-RU" sz="1400" b="0" i="0" u="none" strike="noStrike" noProof="0" dirty="0">
                          <a:solidFill>
                            <a:schemeClr val="tx1"/>
                          </a:solidFill>
                          <a:effectLst/>
                          <a:cs typeface="Biome Light" panose="020B0303030204020804" pitchFamily="34" charset="0"/>
                        </a:rPr>
                        <a:t>. </a:t>
                      </a:r>
                      <a:r>
                        <a:rPr lang="ru-RU" sz="1400" b="0" i="0" u="none" strike="noStrike" noProof="0" dirty="0" err="1">
                          <a:solidFill>
                            <a:schemeClr val="tx1"/>
                          </a:solidFill>
                          <a:effectLst/>
                          <a:cs typeface="Biome Light" panose="020B0303030204020804" pitchFamily="34" charset="0"/>
                        </a:rPr>
                        <a:t>Mauris</a:t>
                      </a:r>
                      <a:r>
                        <a:rPr lang="ru-RU" sz="1400" b="0" i="0" u="none" strike="noStrike" noProof="0" dirty="0">
                          <a:solidFill>
                            <a:schemeClr val="tx1"/>
                          </a:solidFill>
                          <a:effectLst/>
                          <a:cs typeface="Biome Light" panose="020B0303030204020804" pitchFamily="34" charset="0"/>
                        </a:rPr>
                        <a:t> </a:t>
                      </a:r>
                      <a:r>
                        <a:rPr lang="ru-RU" sz="1400" b="0" i="0" u="none" strike="noStrike" noProof="0" dirty="0" err="1">
                          <a:solidFill>
                            <a:schemeClr val="tx1"/>
                          </a:solidFill>
                          <a:effectLst/>
                          <a:cs typeface="Biome Light" panose="020B0303030204020804" pitchFamily="34" charset="0"/>
                        </a:rPr>
                        <a:t>vitae</a:t>
                      </a:r>
                      <a:r>
                        <a:rPr lang="ru-RU" sz="1400" b="0" i="0" u="none" strike="noStrike" noProof="0" dirty="0">
                          <a:solidFill>
                            <a:schemeClr val="tx1"/>
                          </a:solidFill>
                          <a:effectLst/>
                          <a:cs typeface="Biome Light" panose="020B0303030204020804" pitchFamily="34" charset="0"/>
                        </a:rPr>
                        <a:t> </a:t>
                      </a:r>
                      <a:r>
                        <a:rPr lang="ru-RU" sz="1400" b="0" i="0" u="none" strike="noStrike" noProof="0" dirty="0" err="1">
                          <a:solidFill>
                            <a:schemeClr val="tx1"/>
                          </a:solidFill>
                          <a:effectLst/>
                          <a:cs typeface="Biome Light" panose="020B0303030204020804" pitchFamily="34" charset="0"/>
                        </a:rPr>
                        <a:t>lorem</a:t>
                      </a:r>
                      <a:r>
                        <a:rPr lang="ru-RU" sz="1400" b="0" i="0" u="none" strike="noStrike" noProof="0" dirty="0">
                          <a:solidFill>
                            <a:schemeClr val="tx1"/>
                          </a:solidFill>
                          <a:effectLst/>
                          <a:cs typeface="Biome Light" panose="020B0303030204020804" pitchFamily="34" charset="0"/>
                        </a:rPr>
                        <a:t> </a:t>
                      </a:r>
                      <a:r>
                        <a:rPr lang="ru-RU" sz="1400" b="0" i="0" u="none" strike="noStrike" noProof="0" dirty="0" err="1">
                          <a:solidFill>
                            <a:schemeClr val="tx1"/>
                          </a:solidFill>
                          <a:effectLst/>
                          <a:cs typeface="Biome Light" panose="020B0303030204020804" pitchFamily="34" charset="0"/>
                        </a:rPr>
                        <a:t>id</a:t>
                      </a:r>
                      <a:r>
                        <a:rPr lang="ru-RU" sz="1400" b="0" i="0" u="none" strike="noStrike" noProof="0" dirty="0">
                          <a:solidFill>
                            <a:schemeClr val="tx1"/>
                          </a:solidFill>
                          <a:effectLst/>
                          <a:cs typeface="Biome Light" panose="020B0303030204020804" pitchFamily="34" charset="0"/>
                        </a:rPr>
                        <a:t> </a:t>
                      </a:r>
                      <a:r>
                        <a:rPr lang="ru-RU" sz="1400" b="0" i="0" u="none" strike="noStrike" noProof="0" dirty="0" err="1">
                          <a:solidFill>
                            <a:schemeClr val="tx1"/>
                          </a:solidFill>
                          <a:effectLst/>
                          <a:cs typeface="Biome Light" panose="020B0303030204020804" pitchFamily="34" charset="0"/>
                        </a:rPr>
                        <a:t>leo</a:t>
                      </a:r>
                      <a:r>
                        <a:rPr lang="ru-RU" sz="1400" b="0" i="0" u="none" strike="noStrike" noProof="0" dirty="0">
                          <a:solidFill>
                            <a:schemeClr val="tx1"/>
                          </a:solidFill>
                          <a:effectLst/>
                          <a:cs typeface="Biome Light" panose="020B0303030204020804" pitchFamily="34" charset="0"/>
                        </a:rPr>
                        <a:t> </a:t>
                      </a:r>
                      <a:r>
                        <a:rPr lang="ru-RU" sz="1400" b="0" i="0" u="none" strike="noStrike" noProof="0" dirty="0" err="1">
                          <a:solidFill>
                            <a:schemeClr val="tx1"/>
                          </a:solidFill>
                          <a:effectLst/>
                          <a:cs typeface="Biome Light" panose="020B0303030204020804" pitchFamily="34" charset="0"/>
                        </a:rPr>
                        <a:t>accumsan</a:t>
                      </a:r>
                      <a:r>
                        <a:rPr lang="ru-RU" sz="1400" b="0" i="0" u="none" strike="noStrike" noProof="0" dirty="0">
                          <a:solidFill>
                            <a:schemeClr val="tx1"/>
                          </a:solidFill>
                          <a:effectLst/>
                          <a:cs typeface="Biome Light" panose="020B0303030204020804" pitchFamily="34" charset="0"/>
                        </a:rPr>
                        <a:t>.</a:t>
                      </a:r>
                      <a:endParaRPr lang="ru-RU" sz="1400" noProof="0" dirty="0">
                        <a:solidFill>
                          <a:schemeClr val="tx1"/>
                        </a:solidFill>
                        <a:cs typeface="Biome Light" panose="020B03030302040208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rtl="0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0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372063"/>
                  </a:ext>
                </a:extLst>
              </a:tr>
            </a:tbl>
          </a:graphicData>
        </a:graphic>
      </p:graphicFrame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62668FB-51EF-473B-89E5-AB8206BF498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9108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2">
            <a:extLst>
              <a:ext uri="{FF2B5EF4-FFF2-40B4-BE49-F238E27FC236}">
                <a16:creationId xmlns:a16="http://schemas.microsoft.com/office/drawing/2014/main" id="{93863800-85E5-44A7-96E9-521CE8826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 anchor="ctr">
            <a:normAutofit/>
          </a:bodyPr>
          <a:lstStyle/>
          <a:p>
            <a:pPr algn="ctr" rtl="0"/>
            <a:r>
              <a:rPr lang="ru-RU" sz="4800" spc="300"/>
              <a:t>Цели на 2-ой кв.</a:t>
            </a:r>
          </a:p>
        </p:txBody>
      </p:sp>
      <p:pic>
        <p:nvPicPr>
          <p:cNvPr id="15" name="Рисунок 14" descr="профессиональное фото группы">
            <a:extLst>
              <a:ext uri="{FF2B5EF4-FFF2-40B4-BE49-F238E27FC236}">
                <a16:creationId xmlns:a16="http://schemas.microsoft.com/office/drawing/2014/main" id="{4B696E0D-78B0-41A4-A40D-7A4F6E88FEB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22475" b="22475"/>
          <a:stretch>
            <a:fillRect/>
          </a:stretch>
        </p:blipFill>
        <p:spPr/>
      </p:pic>
      <p:pic>
        <p:nvPicPr>
          <p:cNvPr id="10" name="Рисунок 9" descr="крупный план компьютерных досок">
            <a:extLst>
              <a:ext uri="{FF2B5EF4-FFF2-40B4-BE49-F238E27FC236}">
                <a16:creationId xmlns:a16="http://schemas.microsoft.com/office/drawing/2014/main" id="{AD4E0449-1F68-4DB7-BBE6-7BC3B0E30699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5" cstate="email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15074" b="15074"/>
          <a:stretch>
            <a:fillRect/>
          </a:stretch>
        </p:blipFill>
        <p:spPr/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CC409A73-2FDB-4725-9558-77B4ACF929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>
            <a:normAutofit fontScale="92500" lnSpcReduction="20000"/>
          </a:bodyPr>
          <a:lstStyle/>
          <a:p>
            <a:pPr rtl="0"/>
            <a:r>
              <a:rPr lang="ru-RU" spc="300">
                <a:solidFill>
                  <a:schemeClr val="tx1"/>
                </a:solidFill>
              </a:rPr>
              <a:t>ВОЗМОЖНОСТИ СОТРУДНИКОВ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5FBB0776-0624-4A97-8BD3-03CF602288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rtlCol="0">
            <a:normAutofit fontScale="92500" lnSpcReduction="20000"/>
          </a:bodyPr>
          <a:lstStyle/>
          <a:p>
            <a:pPr rtl="0"/>
            <a:r>
              <a:rPr lang="ru-RU" spc="300">
                <a:solidFill>
                  <a:schemeClr val="tx1"/>
                </a:solidFill>
              </a:rPr>
              <a:t>БИЗНЕС-ПРИОРИТЕТЫ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56D0F54D-A602-4D35-8BE1-6B9BE807898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rtlCol="0">
            <a:normAutofit/>
          </a:bodyPr>
          <a:lstStyle/>
          <a:p>
            <a:pPr rt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1400">
                <a:solidFill>
                  <a:schemeClr val="tx1"/>
                </a:solidFill>
              </a:rPr>
              <a:t>Празднование окончания финансового года 15 июля </a:t>
            </a:r>
          </a:p>
          <a:p>
            <a:pPr rt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1400">
                <a:solidFill>
                  <a:schemeClr val="tx1"/>
                </a:solidFill>
              </a:rPr>
              <a:t>День обучения сотрудников 14 августа </a:t>
            </a:r>
          </a:p>
          <a:p>
            <a:pPr rt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1400">
                <a:solidFill>
                  <a:schemeClr val="tx1"/>
                </a:solidFill>
              </a:rPr>
              <a:t>Йога для сотрудников 3 сентября </a:t>
            </a:r>
          </a:p>
          <a:p>
            <a:pPr rt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1400">
                <a:solidFill>
                  <a:schemeClr val="tx1"/>
                </a:solidFill>
              </a:rPr>
              <a:t>Серия семинаров начинается 10 сентября 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EFFBC808-1837-4C36-BFF0-135B8C1042A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rtlCol="0">
            <a:normAutofit/>
          </a:bodyPr>
          <a:lstStyle/>
          <a:p>
            <a:pPr rt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1400">
                <a:solidFill>
                  <a:schemeClr val="tx1"/>
                </a:solidFill>
              </a:rPr>
              <a:t>Повышение удовлетворенности клиентов на 2 %</a:t>
            </a:r>
          </a:p>
          <a:p>
            <a:pPr rt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1400">
                <a:solidFill>
                  <a:schemeClr val="tx1"/>
                </a:solidFill>
              </a:rPr>
              <a:t>Обеспечение роста</a:t>
            </a:r>
          </a:p>
          <a:p>
            <a:pPr rt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1400">
                <a:solidFill>
                  <a:schemeClr val="tx1"/>
                </a:solidFill>
              </a:rPr>
              <a:t>Партнерская инициатива со сторонними организациями</a:t>
            </a:r>
          </a:p>
        </p:txBody>
      </p:sp>
      <p:sp>
        <p:nvSpPr>
          <p:cNvPr id="16" name="Номер слайда 15">
            <a:extLst>
              <a:ext uri="{FF2B5EF4-FFF2-40B4-BE49-F238E27FC236}">
                <a16:creationId xmlns:a16="http://schemas.microsoft.com/office/drawing/2014/main" id="{8E69FE38-B9E0-4441-8A00-92DDB88DF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92656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85534194-745D-4888-BF16-6C09F65EA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 anchor="ctr">
            <a:normAutofit/>
          </a:bodyPr>
          <a:lstStyle/>
          <a:p>
            <a:pPr algn="ctr" rtl="0"/>
            <a:r>
              <a:rPr lang="ru-RU" sz="4800" spc="300"/>
              <a:t>Цели на 2-ой кв. </a:t>
            </a:r>
          </a:p>
        </p:txBody>
      </p:sp>
      <p:pic>
        <p:nvPicPr>
          <p:cNvPr id="14" name="Рисунок 13" descr="человек смотрит на чертежи на стене">
            <a:extLst>
              <a:ext uri="{FF2B5EF4-FFF2-40B4-BE49-F238E27FC236}">
                <a16:creationId xmlns:a16="http://schemas.microsoft.com/office/drawing/2014/main" id="{0FFF32E4-AD91-40FC-9DF7-A3354578229E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4341" b="4341"/>
          <a:stretch>
            <a:fillRect/>
          </a:stretch>
        </p:blipFill>
        <p:spPr/>
      </p:pic>
      <p:pic>
        <p:nvPicPr>
          <p:cNvPr id="16" name="Рисунок 15" descr="записки на пустой маркерной доске">
            <a:extLst>
              <a:ext uri="{FF2B5EF4-FFF2-40B4-BE49-F238E27FC236}">
                <a16:creationId xmlns:a16="http://schemas.microsoft.com/office/drawing/2014/main" id="{50D4325D-C08E-44CB-8E25-A519866BD2D3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5" cstate="email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4341" b="4341"/>
          <a:stretch>
            <a:fillRect/>
          </a:stretch>
        </p:blipFill>
        <p:spPr/>
      </p:pic>
      <p:pic>
        <p:nvPicPr>
          <p:cNvPr id="19" name="Рисунок 18" descr="группа людей за столом для конференций">
            <a:extLst>
              <a:ext uri="{FF2B5EF4-FFF2-40B4-BE49-F238E27FC236}">
                <a16:creationId xmlns:a16="http://schemas.microsoft.com/office/drawing/2014/main" id="{FB89929D-9F1B-48CA-B694-B0344FFC9F65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7" cstate="email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4341" b="4341"/>
          <a:stretch>
            <a:fillRect/>
          </a:stretch>
        </p:blipFill>
        <p:spPr/>
      </p:pic>
      <p:sp>
        <p:nvSpPr>
          <p:cNvPr id="6" name="Текст 5">
            <a:extLst>
              <a:ext uri="{FF2B5EF4-FFF2-40B4-BE49-F238E27FC236}">
                <a16:creationId xmlns:a16="http://schemas.microsoft.com/office/drawing/2014/main" id="{E4A248D7-680E-4181-9558-ED00D7CEAD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>
            <a:normAutofit/>
          </a:bodyPr>
          <a:lstStyle/>
          <a:p>
            <a:pPr marL="0" indent="0" rtl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ru-RU" sz="2200" spc="300"/>
              <a:t>БИЗНЕС- </a:t>
            </a:r>
            <a:br>
              <a:rPr lang="ru-RU" sz="2200" spc="300"/>
            </a:br>
            <a:r>
              <a:rPr lang="ru-RU" sz="2200" spc="300"/>
              <a:t>ПРИОРИТЕТЫ</a:t>
            </a:r>
          </a:p>
          <a:p>
            <a:pPr marL="228600" indent="-228600" rtl="0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ru-RU" sz="1400" spc="0"/>
              <a:t>Повышение удовлетворенности клиентов на 2 %</a:t>
            </a:r>
          </a:p>
          <a:p>
            <a:pPr marL="228600" indent="-228600" rtl="0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ru-RU" sz="1400" spc="0"/>
              <a:t>Обеспечение роста</a:t>
            </a:r>
          </a:p>
          <a:p>
            <a:pPr marL="0" indent="0" rtl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ru-RU" spc="300"/>
          </a:p>
          <a:p>
            <a:pPr rtl="0"/>
            <a:endParaRPr lang="ru-RU"/>
          </a:p>
        </p:txBody>
      </p:sp>
      <p:sp>
        <p:nvSpPr>
          <p:cNvPr id="12" name="Объект 24">
            <a:extLst>
              <a:ext uri="{FF2B5EF4-FFF2-40B4-BE49-F238E27FC236}">
                <a16:creationId xmlns:a16="http://schemas.microsoft.com/office/drawing/2014/main" id="{3DD3B9ED-231E-423D-B8D7-6DE1C249CA4E}"/>
              </a:ext>
            </a:extLst>
          </p:cNvPr>
          <p:cNvSpPr txBox="1">
            <a:spLocks/>
          </p:cNvSpPr>
          <p:nvPr/>
        </p:nvSpPr>
        <p:spPr>
          <a:xfrm>
            <a:off x="4541520" y="3670301"/>
            <a:ext cx="3108960" cy="2755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ru-RU" sz="2200" spc="300"/>
              <a:t>ДОПОЛНИТЕЛЬНЫЕ </a:t>
            </a:r>
            <a:br>
              <a:rPr lang="ru-RU" sz="2200" spc="300"/>
            </a:br>
            <a:r>
              <a:rPr lang="ru-RU" sz="2200" spc="300"/>
              <a:t>ПРИОРИТЕТЫ</a:t>
            </a:r>
          </a:p>
          <a:p>
            <a:pPr rtl="0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ru-RU" sz="1400"/>
              <a:t>Повышение присутствия в социальных сетях</a:t>
            </a:r>
          </a:p>
          <a:p>
            <a:pPr rtl="0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ru-RU" sz="1400"/>
              <a:t>Удержание затрат на развитие в рамках бюджета</a:t>
            </a:r>
          </a:p>
          <a:p>
            <a:pPr rtl="0"/>
            <a:endParaRPr lang="ru-RU"/>
          </a:p>
        </p:txBody>
      </p:sp>
      <p:sp>
        <p:nvSpPr>
          <p:cNvPr id="13" name="Объект 25">
            <a:extLst>
              <a:ext uri="{FF2B5EF4-FFF2-40B4-BE49-F238E27FC236}">
                <a16:creationId xmlns:a16="http://schemas.microsoft.com/office/drawing/2014/main" id="{184497C2-C5BB-4C07-AF14-B5D10275FC68}"/>
              </a:ext>
            </a:extLst>
          </p:cNvPr>
          <p:cNvSpPr txBox="1">
            <a:spLocks/>
          </p:cNvSpPr>
          <p:nvPr/>
        </p:nvSpPr>
        <p:spPr>
          <a:xfrm>
            <a:off x="8122920" y="3670302"/>
            <a:ext cx="3108960" cy="2755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ru-RU" sz="2200" spc="300"/>
              <a:t>ВОЗМОЖНОСТИ СОТРУДНИКОВ</a:t>
            </a:r>
          </a:p>
          <a:p>
            <a:pPr rtl="0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ru-RU" sz="1400"/>
              <a:t>Начало обучения</a:t>
            </a:r>
          </a:p>
          <a:p>
            <a:pPr rtl="0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ru-RU" sz="1400"/>
              <a:t>Любительские соревнования</a:t>
            </a:r>
          </a:p>
          <a:p>
            <a:pPr rtl="0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ru-RU" sz="1400"/>
              <a:t>Шахматные турниры</a:t>
            </a:r>
          </a:p>
          <a:p>
            <a:pPr rtl="0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ru-RU" sz="1400"/>
              <a:t>Просмотр важных игр</a:t>
            </a:r>
          </a:p>
        </p:txBody>
      </p:sp>
      <p:sp>
        <p:nvSpPr>
          <p:cNvPr id="21" name="Номер слайда 20">
            <a:extLst>
              <a:ext uri="{FF2B5EF4-FFF2-40B4-BE49-F238E27FC236}">
                <a16:creationId xmlns:a16="http://schemas.microsoft.com/office/drawing/2014/main" id="{27B9B9E1-D2EC-4B8B-BC3C-67231FDDCC7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49605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CC3376-5069-4C7B-BE6B-A3776D1B4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СВОДКА</a:t>
            </a:r>
          </a:p>
        </p:txBody>
      </p:sp>
      <p:pic>
        <p:nvPicPr>
          <p:cNvPr id="6" name="Рисунок 5" descr="человек смотрит на чертежи на кирпичной стене">
            <a:extLst>
              <a:ext uri="{FF2B5EF4-FFF2-40B4-BE49-F238E27FC236}">
                <a16:creationId xmlns:a16="http://schemas.microsoft.com/office/drawing/2014/main" id="{C07C315A-7CD1-432C-92FA-6B62159B56C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3552" t="1" r="23880" b="327"/>
          <a:stretch/>
        </p:blipFill>
        <p:spPr>
          <a:xfrm>
            <a:off x="0" y="0"/>
            <a:ext cx="5416550" cy="6858000"/>
          </a:xfrm>
        </p:spPr>
      </p:pic>
      <p:sp>
        <p:nvSpPr>
          <p:cNvPr id="14" name="Объект 13">
            <a:extLst>
              <a:ext uri="{FF2B5EF4-FFF2-40B4-BE49-F238E27FC236}">
                <a16:creationId xmlns:a16="http://schemas.microsoft.com/office/drawing/2014/main" id="{79248A72-A597-48DF-A270-3389F5D209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660945"/>
            <a:ext cx="5669280" cy="4208346"/>
          </a:xfrm>
        </p:spPr>
        <p:txBody>
          <a:bodyPr rtlCol="0">
            <a:normAutofit fontScale="92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2000" b="0" i="0" u="none" strike="noStrike" kern="1200" cap="none" spc="300" normalizeH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rPr>
              <a:t>ДЕЛА КОМПАНИИ ИДУТ ХОРОШО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600" b="0" i="0" u="none" strike="noStrike" kern="1200" cap="none" spc="0" normalizeH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rPr>
              <a:t>В прошлом квартале прибыль выросла на 3 %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ru-RU" sz="1600" b="0" i="0" u="none" strike="noStrike" kern="1200" cap="none" spc="0" normalizeH="0" baseline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2000" b="0" i="0" u="none" strike="noStrike" kern="1200" cap="none" spc="300" normalizeH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rPr>
              <a:t>МЫ ВЫПОЛНЯЕМ СВОЮ РАБОТУ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600" b="0" i="0" u="none" strike="noStrike" kern="1200" cap="none" spc="0" normalizeH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rPr>
              <a:t>Мы завершили проект консолидации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ru-RU" sz="1600" b="0" i="0" u="none" strike="noStrike" kern="1200" cap="none" spc="0" normalizeH="0" baseline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2000" b="0" i="0" u="none" strike="noStrike" kern="1200" cap="none" spc="300" normalizeH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rPr>
              <a:t>МЫ РЕАЛИЗУЕМ ЖЕЛАНИЯ КЛИЕНТОВ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600" b="0" i="0" u="none" strike="noStrike" kern="1200" cap="none" spc="0" normalizeH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rPr>
              <a:t>Уровень удовлетворенности клиентов увеличился с 70 до 80 %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ru-RU" sz="1600" b="0" i="0" u="none" strike="noStrike" kern="1200" cap="none" spc="0" normalizeH="0" baseline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2000" b="0" i="0" u="none" strike="noStrike" kern="1200" cap="none" spc="300" normalizeH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rPr>
              <a:t>НАШИ КЛИЕНТЫ ВОЗВРАЩАЮТСЯ К НАМ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600" b="0" i="0" u="none" strike="noStrike" kern="1200" cap="none" spc="0" normalizeH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rPr>
              <a:t>Мы повысили лояльность клиентов на 4 %</a:t>
            </a:r>
          </a:p>
          <a:p>
            <a:pPr rtl="0"/>
            <a:endParaRPr lang="ru-RU" b="1"/>
          </a:p>
        </p:txBody>
      </p:sp>
      <p:sp>
        <p:nvSpPr>
          <p:cNvPr id="16" name="Номер слайда 15">
            <a:extLst>
              <a:ext uri="{FF2B5EF4-FFF2-40B4-BE49-F238E27FC236}">
                <a16:creationId xmlns:a16="http://schemas.microsoft.com/office/drawing/2014/main" id="{7FA57D11-A25F-4772-8E50-DDB68BE8CB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68917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Рисунок 7" descr="абстрактное изображение">
            <a:extLst>
              <a:ext uri="{FF2B5EF4-FFF2-40B4-BE49-F238E27FC236}">
                <a16:creationId xmlns:a16="http://schemas.microsoft.com/office/drawing/2014/main" id="{D5C5EA1B-F06D-4AD1-B526-89C2DF77223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2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2717" r="45642"/>
          <a:stretch/>
        </p:blipFill>
        <p:spPr>
          <a:xfrm rot="16200000">
            <a:off x="2667001" y="-2666999"/>
            <a:ext cx="6858000" cy="12192000"/>
          </a:xfrm>
          <a:prstGeom prst="rect">
            <a:avLst/>
          </a:prstGeom>
          <a:noFill/>
        </p:spPr>
      </p:pic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4F7706BE-EF2E-459C-8778-01DDD354C63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2365" y="1660810"/>
            <a:ext cx="10787270" cy="830649"/>
          </a:xfrm>
        </p:spPr>
        <p:txBody>
          <a:bodyPr rtlCol="0">
            <a:normAutofit/>
          </a:bodyPr>
          <a:lstStyle/>
          <a:p>
            <a:pPr rtl="0"/>
            <a:r>
              <a:rPr lang="ru-RU" sz="4000" spc="300"/>
              <a:t>СПАСИБО</a:t>
            </a:r>
          </a:p>
        </p:txBody>
      </p:sp>
      <p:pic>
        <p:nvPicPr>
          <p:cNvPr id="24" name="Место для изображения из Интернета 23" descr="Пользователь">
            <a:extLst>
              <a:ext uri="{FF2B5EF4-FFF2-40B4-BE49-F238E27FC236}">
                <a16:creationId xmlns:a16="http://schemas.microsoft.com/office/drawing/2014/main" id="{E896B487-8C07-495F-95BF-B8F4960E1E8D}"/>
              </a:ext>
            </a:extLst>
          </p:cNvPr>
          <p:cNvPicPr>
            <a:picLocks noGrp="1" noChangeAspect="1"/>
          </p:cNvPicPr>
          <p:nvPr>
            <p:ph type="clipArt" sz="quarter" idx="19"/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/>
      </p:pic>
      <p:pic>
        <p:nvPicPr>
          <p:cNvPr id="12" name="Место для изображения из Интернета 11" descr="Смартфон">
            <a:extLst>
              <a:ext uri="{FF2B5EF4-FFF2-40B4-BE49-F238E27FC236}">
                <a16:creationId xmlns:a16="http://schemas.microsoft.com/office/drawing/2014/main" id="{4E709B75-16EA-4581-AED9-567DEF45A6B2}"/>
              </a:ext>
            </a:extLst>
          </p:cNvPr>
          <p:cNvPicPr>
            <a:picLocks noGrp="1" noChangeAspect="1"/>
          </p:cNvPicPr>
          <p:nvPr>
            <p:ph type="clipArt" sz="quarter" idx="20"/>
          </p:nvPr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730873" y="3118670"/>
            <a:ext cx="730250" cy="730250"/>
          </a:xfrm>
        </p:spPr>
      </p:pic>
      <p:pic>
        <p:nvPicPr>
          <p:cNvPr id="28" name="Место для изображения из Интернета 27" descr="Конверт">
            <a:extLst>
              <a:ext uri="{FF2B5EF4-FFF2-40B4-BE49-F238E27FC236}">
                <a16:creationId xmlns:a16="http://schemas.microsoft.com/office/drawing/2014/main" id="{D4D09222-33EB-4F99-9A89-51E2E1E97584}"/>
              </a:ext>
            </a:extLst>
          </p:cNvPr>
          <p:cNvPicPr>
            <a:picLocks noGrp="1" noChangeAspect="1"/>
          </p:cNvPicPr>
          <p:nvPr>
            <p:ph type="clipArt" sz="quarter" idx="21"/>
          </p:nvPr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/>
      </p:pic>
      <p:sp>
        <p:nvSpPr>
          <p:cNvPr id="8" name="Текст 7">
            <a:extLst>
              <a:ext uri="{FF2B5EF4-FFF2-40B4-BE49-F238E27FC236}">
                <a16:creationId xmlns:a16="http://schemas.microsoft.com/office/drawing/2014/main" id="{0B070B25-2BBC-49AC-9CFA-1CD7195DF2D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28698" y="3903126"/>
            <a:ext cx="3387275" cy="518795"/>
          </a:xfrm>
        </p:spPr>
        <p:txBody>
          <a:bodyPr rtlCol="0"/>
          <a:lstStyle/>
          <a:p>
            <a:pPr rtl="0"/>
            <a:r>
              <a:rPr lang="ru-RU"/>
              <a:t>СВЕТЛАНА КОНОВАЛОВА</a:t>
            </a:r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9E2524A0-105C-4170-BB48-CD0756FB3DF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rtlCol="0"/>
          <a:lstStyle/>
          <a:p>
            <a:pPr rtl="0"/>
            <a:r>
              <a:rPr lang="ru-RU"/>
              <a:t>+1 (589) 555-0199</a:t>
            </a:r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6E57A531-5B0F-485D-A015-BC78AD089BA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rtlCol="0">
            <a:normAutofit fontScale="85000" lnSpcReduction="10000"/>
          </a:bodyPr>
          <a:lstStyle/>
          <a:p>
            <a:pPr rtl="0"/>
            <a:r>
              <a:rPr lang="ru-RU"/>
              <a:t>svetlana@fabrikam.com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747C414-85D9-40D6-9BB3-5AF68A84F41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rtlCol="0"/>
          <a:lstStyle/>
          <a:p>
            <a:pPr rtl="0"/>
            <a:r>
              <a:rPr lang="ru-RU"/>
              <a:t>WWW.FABRIKAM.COM</a:t>
            </a:r>
          </a:p>
        </p:txBody>
      </p:sp>
    </p:spTree>
    <p:extLst>
      <p:ext uri="{BB962C8B-B14F-4D97-AF65-F5344CB8AC3E}">
        <p14:creationId xmlns:p14="http://schemas.microsoft.com/office/powerpoint/2010/main" val="927727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3A87B3-0A27-4EE9-979E-B69581E47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Повестка</a:t>
            </a:r>
          </a:p>
        </p:txBody>
      </p:sp>
      <p:pic>
        <p:nvPicPr>
          <p:cNvPr id="8" name="Рисунок 7" descr="группа людей за столом для конференций">
            <a:extLst>
              <a:ext uri="{FF2B5EF4-FFF2-40B4-BE49-F238E27FC236}">
                <a16:creationId xmlns:a16="http://schemas.microsoft.com/office/drawing/2014/main" id="{BB76F5AB-0940-46E1-85F9-6A870D7D04C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370" r="20370"/>
          <a:stretch/>
        </p:blipFill>
        <p:spPr/>
      </p:pic>
      <p:sp>
        <p:nvSpPr>
          <p:cNvPr id="6" name="Текст 5">
            <a:extLst>
              <a:ext uri="{FF2B5EF4-FFF2-40B4-BE49-F238E27FC236}">
                <a16:creationId xmlns:a16="http://schemas.microsoft.com/office/drawing/2014/main" id="{F3C89A40-EEAA-43AB-9A3A-B2CFDE450F1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068820" y="2078875"/>
            <a:ext cx="4402744" cy="3798888"/>
          </a:xfrm>
        </p:spPr>
        <p:txBody>
          <a:bodyPr rtlCol="0"/>
          <a:lstStyle/>
          <a:p>
            <a:pPr rtl="0"/>
            <a:r>
              <a:rPr lang="ru-RU" dirty="0"/>
              <a:t>ВВЕДЕНИЕ</a:t>
            </a:r>
          </a:p>
          <a:p>
            <a:pPr rtl="0"/>
            <a:r>
              <a:rPr lang="ru-RU" dirty="0"/>
              <a:t>РЕЗУЛЬТАТЫ ЗА ПРОШЛЫЙ ГОД</a:t>
            </a:r>
          </a:p>
          <a:p>
            <a:pPr rtl="0"/>
            <a:r>
              <a:rPr lang="ru-RU" dirty="0"/>
              <a:t>КОМАНДА</a:t>
            </a:r>
          </a:p>
          <a:p>
            <a:pPr rtl="0"/>
            <a:r>
              <a:rPr lang="ru-RU" dirty="0"/>
              <a:t>ЧТО ДАЛЬШЕ</a:t>
            </a:r>
          </a:p>
          <a:p>
            <a:pPr rtl="0"/>
            <a:r>
              <a:rPr lang="ru-RU" dirty="0"/>
              <a:t>ЗАКЛЮЧЕНИЕ</a:t>
            </a:r>
          </a:p>
          <a:p>
            <a:pPr rtl="0"/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29F8048-1E86-48F4-B246-D2F8C54B7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9098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103950CF-5BF2-4FB0-A36C-48C194F39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/>
              <a:t>ВВЕДЕНИЕ</a:t>
            </a:r>
          </a:p>
        </p:txBody>
      </p:sp>
      <p:pic>
        <p:nvPicPr>
          <p:cNvPr id="5" name="Рисунок 4" descr="стол с разными людьми, работающими в своих ноутбуках">
            <a:extLst>
              <a:ext uri="{FF2B5EF4-FFF2-40B4-BE49-F238E27FC236}">
                <a16:creationId xmlns:a16="http://schemas.microsoft.com/office/drawing/2014/main" id="{A0280051-D7F1-4438-B815-F0FF4906D14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3617" r="23617"/>
          <a:stretch/>
        </p:blipFill>
        <p:spPr>
          <a:noFill/>
        </p:spPr>
      </p:pic>
      <p:sp>
        <p:nvSpPr>
          <p:cNvPr id="10" name="Текст 9">
            <a:extLst>
              <a:ext uri="{FF2B5EF4-FFF2-40B4-BE49-F238E27FC236}">
                <a16:creationId xmlns:a16="http://schemas.microsoft.com/office/drawing/2014/main" id="{255FA470-23EB-4512-8FFB-28DDAB08B0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25539" y="1546138"/>
            <a:ext cx="3017520" cy="464871"/>
          </a:xfrm>
        </p:spPr>
        <p:txBody>
          <a:bodyPr rtlCol="0"/>
          <a:lstStyle/>
          <a:p>
            <a:pPr rtl="0"/>
            <a:r>
              <a:rPr lang="ru-RU" dirty="0"/>
              <a:t>ПОКАЗАТЕЛИ ЗА ПРОШЛЫЙ ГОД</a:t>
            </a:r>
          </a:p>
        </p:txBody>
      </p:sp>
      <p:sp>
        <p:nvSpPr>
          <p:cNvPr id="9" name="Объект 8">
            <a:extLst>
              <a:ext uri="{FF2B5EF4-FFF2-40B4-BE49-F238E27FC236}">
                <a16:creationId xmlns:a16="http://schemas.microsoft.com/office/drawing/2014/main" id="{256319DF-036A-473B-95D3-C5F6FF849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rtl="0">
              <a:lnSpc>
                <a:spcPct val="100000"/>
              </a:lnSpc>
              <a:buNone/>
            </a:pPr>
            <a:r>
              <a:rPr lang="ru-RU" sz="1600" dirty="0">
                <a:cs typeface="Biome Light" panose="020B0303030204020804" pitchFamily="34" charset="0"/>
              </a:rPr>
              <a:t>Прибыль растет, а убытки снижаются! Мы гордимся прогрессом, достигнутым нашей командой. </a:t>
            </a:r>
          </a:p>
          <a:p>
            <a:pPr marL="0" indent="0" rtl="0">
              <a:lnSpc>
                <a:spcPct val="100000"/>
              </a:lnSpc>
              <a:buNone/>
            </a:pPr>
            <a:r>
              <a:rPr lang="ru-RU" sz="1600" dirty="0">
                <a:cs typeface="Biome Light" panose="020B0303030204020804" pitchFamily="34" charset="0"/>
              </a:rPr>
              <a:t>Сегодня мы рассмотрим наши достижения и неудачи за прошлый год и представим вам обзор того, что можно ожидать в следующем году.</a:t>
            </a:r>
          </a:p>
          <a:p>
            <a:pPr marL="0" indent="0" rtl="0">
              <a:buNone/>
            </a:pP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4BADA18-8F0E-4249-A144-6CB8259BA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5373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ru-RU"/>
              <a:t>Результаты за прошлый год</a:t>
            </a:r>
          </a:p>
        </p:txBody>
      </p:sp>
      <p:pic>
        <p:nvPicPr>
          <p:cNvPr id="8" name="Рисунок 7" descr="крупный план компьютерного кода">
            <a:extLst>
              <a:ext uri="{FF2B5EF4-FFF2-40B4-BE49-F238E27FC236}">
                <a16:creationId xmlns:a16="http://schemas.microsoft.com/office/drawing/2014/main" id="{A596BF19-CC58-4709-B5D6-3FC378FDC7B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370" r="20370"/>
          <a:stretch/>
        </p:blipFill>
        <p:spPr/>
      </p:pic>
      <p:sp>
        <p:nvSpPr>
          <p:cNvPr id="2" name="Текст 1">
            <a:extLst>
              <a:ext uri="{FF2B5EF4-FFF2-40B4-BE49-F238E27FC236}">
                <a16:creationId xmlns:a16="http://schemas.microsoft.com/office/drawing/2014/main" id="{B156CAF1-214F-4566-9B0D-DACA1063E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02680" y="4393374"/>
            <a:ext cx="2834640" cy="365125"/>
          </a:xfrm>
        </p:spPr>
        <p:txBody>
          <a:bodyPr rtlCol="0"/>
          <a:lstStyle/>
          <a:p>
            <a:pPr rtl="0"/>
            <a:r>
              <a:rPr lang="ru-RU"/>
              <a:t>Начнем разбор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C6A5C12-E784-444E-B868-DE2AE8574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4765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3DA247-2F35-4FB8-903D-FB32D7B85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/>
              <a:t>Рост по секторам</a:t>
            </a:r>
          </a:p>
        </p:txBody>
      </p:sp>
      <p:graphicFrame>
        <p:nvGraphicFramePr>
          <p:cNvPr id="6" name="Диаграмма" descr="Место для диаграммы">
            <a:extLst>
              <a:ext uri="{FF2B5EF4-FFF2-40B4-BE49-F238E27FC236}">
                <a16:creationId xmlns:a16="http://schemas.microsoft.com/office/drawing/2014/main" id="{6573B952-4CEE-4757-91AB-02A6F22E1CF3}"/>
              </a:ext>
            </a:extLst>
          </p:cNvPr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3555080684"/>
              </p:ext>
            </p:extLst>
          </p:nvPr>
        </p:nvGraphicFramePr>
        <p:xfrm>
          <a:off x="0" y="1371600"/>
          <a:ext cx="121920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FBDE7135-9153-4AEB-AC1F-4B951B7A76F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9470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97EF4CE-E0F9-4353-9C7D-5294DDF36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94520" y="2418985"/>
            <a:ext cx="11002961" cy="557784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/>
          </a:p>
        </p:txBody>
      </p:sp>
      <p:sp>
        <p:nvSpPr>
          <p:cNvPr id="12" name="Заголовок 3">
            <a:extLst>
              <a:ext uri="{FF2B5EF4-FFF2-40B4-BE49-F238E27FC236}">
                <a16:creationId xmlns:a16="http://schemas.microsoft.com/office/drawing/2014/main" id="{FAAB2787-6A77-4A87-993D-DDAF92418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ru-RU" sz="4800"/>
              <a:t>Рост по секторам </a:t>
            </a:r>
          </a:p>
        </p:txBody>
      </p:sp>
      <p:graphicFrame>
        <p:nvGraphicFramePr>
          <p:cNvPr id="6" name="Таблица 2" descr="Место для таблицы">
            <a:extLst>
              <a:ext uri="{FF2B5EF4-FFF2-40B4-BE49-F238E27FC236}">
                <a16:creationId xmlns:a16="http://schemas.microsoft.com/office/drawing/2014/main" id="{0E9A2E70-9C73-45A4-9B0C-E2433CF2A835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744285700"/>
              </p:ext>
            </p:extLst>
          </p:nvPr>
        </p:nvGraphicFramePr>
        <p:xfrm>
          <a:off x="595313" y="2406285"/>
          <a:ext cx="11001375" cy="2775993"/>
        </p:xfrm>
        <a:graphic>
          <a:graphicData uri="http://schemas.openxmlformats.org/drawingml/2006/table">
            <a:tbl>
              <a:tblPr firstRow="1">
                <a:tableStyleId>{F2DE63D5-997A-4646-A377-4702673A728D}</a:tableStyleId>
              </a:tblPr>
              <a:tblGrid>
                <a:gridCol w="2200275">
                  <a:extLst>
                    <a:ext uri="{9D8B030D-6E8A-4147-A177-3AD203B41FA5}">
                      <a16:colId xmlns:a16="http://schemas.microsoft.com/office/drawing/2014/main" val="2481577866"/>
                    </a:ext>
                  </a:extLst>
                </a:gridCol>
                <a:gridCol w="2200275">
                  <a:extLst>
                    <a:ext uri="{9D8B030D-6E8A-4147-A177-3AD203B41FA5}">
                      <a16:colId xmlns:a16="http://schemas.microsoft.com/office/drawing/2014/main" val="2836427615"/>
                    </a:ext>
                  </a:extLst>
                </a:gridCol>
                <a:gridCol w="2200275">
                  <a:extLst>
                    <a:ext uri="{9D8B030D-6E8A-4147-A177-3AD203B41FA5}">
                      <a16:colId xmlns:a16="http://schemas.microsoft.com/office/drawing/2014/main" val="310093864"/>
                    </a:ext>
                  </a:extLst>
                </a:gridCol>
                <a:gridCol w="2200275">
                  <a:extLst>
                    <a:ext uri="{9D8B030D-6E8A-4147-A177-3AD203B41FA5}">
                      <a16:colId xmlns:a16="http://schemas.microsoft.com/office/drawing/2014/main" val="2023951014"/>
                    </a:ext>
                  </a:extLst>
                </a:gridCol>
                <a:gridCol w="2200275">
                  <a:extLst>
                    <a:ext uri="{9D8B030D-6E8A-4147-A177-3AD203B41FA5}">
                      <a16:colId xmlns:a16="http://schemas.microsoft.com/office/drawing/2014/main" val="2906063091"/>
                    </a:ext>
                  </a:extLst>
                </a:gridCol>
              </a:tblGrid>
              <a:tr h="581433">
                <a:tc>
                  <a:txBody>
                    <a:bodyPr/>
                    <a:lstStyle/>
                    <a:p>
                      <a:pPr rtl="0"/>
                      <a:endParaRPr lang="ru-RU" noProof="0">
                        <a:latin typeface="+mn-lt"/>
                        <a:cs typeface="Biome Light" panose="020B03030302040208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sz="1600" b="0" noProof="0">
                          <a:latin typeface="+mn-lt"/>
                          <a:cs typeface="Biome Light" panose="020B0303030204020804" pitchFamily="34" charset="0"/>
                        </a:rPr>
                        <a:t>1-й кв.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sz="1600" b="0" noProof="0">
                          <a:latin typeface="+mn-lt"/>
                          <a:cs typeface="Biome Light" panose="020B0303030204020804" pitchFamily="34" charset="0"/>
                        </a:rPr>
                        <a:t>2-й кв.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sz="1600" b="0" noProof="0">
                          <a:latin typeface="+mn-lt"/>
                          <a:cs typeface="Biome Light" panose="020B0303030204020804" pitchFamily="34" charset="0"/>
                        </a:rPr>
                        <a:t>3-й кв.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sz="1600" b="0" noProof="0">
                          <a:latin typeface="+mn-lt"/>
                          <a:cs typeface="Biome Light" panose="020B0303030204020804" pitchFamily="34" charset="0"/>
                        </a:rPr>
                        <a:t>4-й кв.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3420419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l" rtl="0"/>
                      <a:r>
                        <a:rPr lang="ru-RU" sz="1600" spc="300" noProof="0">
                          <a:solidFill>
                            <a:schemeClr val="tx1"/>
                          </a:solidFill>
                          <a:latin typeface="+mn-lt"/>
                          <a:cs typeface="Biome Light" panose="020B0303030204020804" pitchFamily="34" charset="0"/>
                        </a:rPr>
                        <a:t>РЯД 1</a:t>
                      </a:r>
                    </a:p>
                  </a:txBody>
                  <a:tcPr marL="18288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sz="1400" noProof="0">
                          <a:solidFill>
                            <a:schemeClr val="tx1"/>
                          </a:solidFill>
                          <a:latin typeface="+mn-lt"/>
                          <a:cs typeface="Biome Light" panose="020B0303030204020804" pitchFamily="34" charset="0"/>
                        </a:rPr>
                        <a:t>4,3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sz="1400" noProof="0">
                          <a:solidFill>
                            <a:schemeClr val="tx1"/>
                          </a:solidFill>
                          <a:latin typeface="+mn-lt"/>
                          <a:cs typeface="Biome Light" panose="020B0303030204020804" pitchFamily="34" charset="0"/>
                        </a:rPr>
                        <a:t>2,5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sz="1400" noProof="0">
                          <a:solidFill>
                            <a:schemeClr val="tx1"/>
                          </a:solidFill>
                          <a:latin typeface="+mn-lt"/>
                          <a:cs typeface="Biome Light" panose="020B0303030204020804" pitchFamily="34" charset="0"/>
                        </a:rPr>
                        <a:t>3,5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sz="1400" noProof="0">
                          <a:solidFill>
                            <a:schemeClr val="tx1"/>
                          </a:solidFill>
                          <a:latin typeface="+mn-lt"/>
                          <a:cs typeface="Biome Light" panose="020B0303030204020804" pitchFamily="34" charset="0"/>
                        </a:rPr>
                        <a:t>4,5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3246291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l" rtl="0"/>
                      <a:r>
                        <a:rPr lang="ru-RU" sz="1600" spc="300" noProof="0">
                          <a:solidFill>
                            <a:schemeClr val="tx1"/>
                          </a:solidFill>
                          <a:latin typeface="+mn-lt"/>
                          <a:cs typeface="Biome Light" panose="020B0303030204020804" pitchFamily="34" charset="0"/>
                        </a:rPr>
                        <a:t>РЯД 2</a:t>
                      </a:r>
                    </a:p>
                  </a:txBody>
                  <a:tcPr marL="18288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sz="1400" noProof="0">
                          <a:solidFill>
                            <a:schemeClr val="tx1"/>
                          </a:solidFill>
                          <a:latin typeface="+mn-lt"/>
                          <a:cs typeface="Biome Light" panose="020B0303030204020804" pitchFamily="34" charset="0"/>
                        </a:rPr>
                        <a:t>2,4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sz="1400" noProof="0">
                          <a:solidFill>
                            <a:schemeClr val="tx1"/>
                          </a:solidFill>
                          <a:latin typeface="+mn-lt"/>
                          <a:cs typeface="Biome Light" panose="020B0303030204020804" pitchFamily="34" charset="0"/>
                        </a:rPr>
                        <a:t>4,4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sz="1400" noProof="0">
                          <a:solidFill>
                            <a:schemeClr val="tx1"/>
                          </a:solidFill>
                          <a:latin typeface="+mn-lt"/>
                          <a:cs typeface="Biome Light" panose="020B0303030204020804" pitchFamily="34" charset="0"/>
                        </a:rPr>
                        <a:t>1,8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sz="1400" noProof="0">
                          <a:solidFill>
                            <a:schemeClr val="tx1"/>
                          </a:solidFill>
                          <a:latin typeface="+mn-lt"/>
                          <a:cs typeface="Biome Light" panose="020B0303030204020804" pitchFamily="34" charset="0"/>
                        </a:rPr>
                        <a:t>2,8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2607855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l" rtl="0"/>
                      <a:r>
                        <a:rPr lang="ru-RU" sz="1600" spc="300" noProof="0" dirty="0">
                          <a:solidFill>
                            <a:schemeClr val="tx1"/>
                          </a:solidFill>
                          <a:latin typeface="+mn-lt"/>
                          <a:cs typeface="Biome Light" panose="020B0303030204020804" pitchFamily="34" charset="0"/>
                        </a:rPr>
                        <a:t>РЯД 3</a:t>
                      </a:r>
                    </a:p>
                  </a:txBody>
                  <a:tcPr marL="18288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sz="1400" noProof="0">
                          <a:solidFill>
                            <a:schemeClr val="tx1"/>
                          </a:solidFill>
                          <a:latin typeface="+mn-lt"/>
                          <a:cs typeface="Biome Light" panose="020B0303030204020804" pitchFamily="34" charset="0"/>
                        </a:rPr>
                        <a:t>2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sz="1400" noProof="0">
                          <a:solidFill>
                            <a:schemeClr val="tx1"/>
                          </a:solidFill>
                          <a:latin typeface="+mn-lt"/>
                          <a:cs typeface="Biome Light" panose="020B0303030204020804" pitchFamily="34" charset="0"/>
                        </a:rPr>
                        <a:t>2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sz="1400" noProof="0">
                          <a:solidFill>
                            <a:schemeClr val="tx1"/>
                          </a:solidFill>
                          <a:latin typeface="+mn-lt"/>
                          <a:cs typeface="Biome Light" panose="020B0303030204020804" pitchFamily="34" charset="0"/>
                        </a:rPr>
                        <a:t>3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sz="1400" noProof="0" dirty="0">
                          <a:solidFill>
                            <a:schemeClr val="tx1"/>
                          </a:solidFill>
                          <a:latin typeface="+mn-lt"/>
                          <a:cs typeface="Biome Light" panose="020B0303030204020804" pitchFamily="34" charset="0"/>
                        </a:rPr>
                        <a:t>5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7125802"/>
                  </a:ext>
                </a:extLst>
              </a:tr>
            </a:tbl>
          </a:graphicData>
        </a:graphic>
      </p:graphicFrame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6AC2F439-9B68-4159-977F-8EC563FB15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9095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 descr="крупный план компьютерного кода">
            <a:extLst>
              <a:ext uri="{FF2B5EF4-FFF2-40B4-BE49-F238E27FC236}">
                <a16:creationId xmlns:a16="http://schemas.microsoft.com/office/drawing/2014/main" id="{1D5DB266-C804-437C-AED7-3D057820D24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alphaModFix amt="3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7813" b="7813"/>
          <a:stretch/>
        </p:blipFill>
        <p:spPr/>
      </p:pic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14AB6F96-E5E8-4B40-A18C-2D078D1C2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ru-RU"/>
              <a:t>ДОВОЛЬНЫЙ КЛИЕНТ</a:t>
            </a:r>
          </a:p>
        </p:txBody>
      </p:sp>
      <p:sp>
        <p:nvSpPr>
          <p:cNvPr id="2" name="Текст 1">
            <a:extLst>
              <a:ext uri="{FF2B5EF4-FFF2-40B4-BE49-F238E27FC236}">
                <a16:creationId xmlns:a16="http://schemas.microsoft.com/office/drawing/2014/main" id="{DAF72BBC-FC90-4B63-96CA-ABED853DBAD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4791" y="1233377"/>
            <a:ext cx="11047228" cy="2987785"/>
          </a:xfrm>
        </p:spPr>
        <p:txBody>
          <a:bodyPr rtlCol="0"/>
          <a:lstStyle/>
          <a:p>
            <a:pPr rtl="0"/>
            <a:r>
              <a:rPr lang="ru-RU"/>
              <a:t>РАБОТАТЬ С FABRIKAM БЫЛО ЗАМЕЧАТЕЛЬНО. Я ВЗАИМОДЕЙСТВОВАЛ С МАРТОЙ, И ОНА ПРЕДУГАДЫВАЛА ВСЕ МОИ ПОТРЕБНОСТИ И ТЩАТЕЛЬНО РАБОТАЛА НАД УСТРАНЕНИЕМ МОЕЙ ПРОБЛЕМЫ.</a:t>
            </a:r>
          </a:p>
        </p:txBody>
      </p:sp>
    </p:spTree>
    <p:extLst>
      <p:ext uri="{BB962C8B-B14F-4D97-AF65-F5344CB8AC3E}">
        <p14:creationId xmlns:p14="http://schemas.microsoft.com/office/powerpoint/2010/main" val="839779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1">
            <a:extLst>
              <a:ext uri="{FF2B5EF4-FFF2-40B4-BE49-F238E27FC236}">
                <a16:creationId xmlns:a16="http://schemas.microsoft.com/office/drawing/2014/main" id="{50AEA731-C7D0-4A0E-B871-4F369D8BE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Знакомство с командой</a:t>
            </a:r>
          </a:p>
        </p:txBody>
      </p:sp>
      <p:pic>
        <p:nvPicPr>
          <p:cNvPr id="11" name="Рисунок 10" descr="портрет">
            <a:extLst>
              <a:ext uri="{FF2B5EF4-FFF2-40B4-BE49-F238E27FC236}">
                <a16:creationId xmlns:a16="http://schemas.microsoft.com/office/drawing/2014/main" id="{011BDE68-0A80-4D82-92C3-76544DD8F07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5389" b="5389"/>
          <a:stretch/>
        </p:blipFill>
        <p:spPr/>
      </p:pic>
      <p:pic>
        <p:nvPicPr>
          <p:cNvPr id="16" name="Рисунок 15" descr="портрет">
            <a:extLst>
              <a:ext uri="{FF2B5EF4-FFF2-40B4-BE49-F238E27FC236}">
                <a16:creationId xmlns:a16="http://schemas.microsoft.com/office/drawing/2014/main" id="{740533F4-86F2-4B1E-96A3-2FA4F436D3A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5" cstate="email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33885" t="18388" r="16167" b="36404"/>
          <a:stretch/>
        </p:blipFill>
        <p:spPr>
          <a:xfrm>
            <a:off x="4051300" y="365125"/>
            <a:ext cx="2997200" cy="1781979"/>
          </a:xfrm>
        </p:spPr>
      </p:pic>
      <p:pic>
        <p:nvPicPr>
          <p:cNvPr id="18" name="Рисунок 17" descr="портрет">
            <a:extLst>
              <a:ext uri="{FF2B5EF4-FFF2-40B4-BE49-F238E27FC236}">
                <a16:creationId xmlns:a16="http://schemas.microsoft.com/office/drawing/2014/main" id="{18BC2A5A-7F05-4444-8281-26D53119418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7" cstate="email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5389" b="5389"/>
          <a:stretch/>
        </p:blipFill>
        <p:spPr/>
      </p:pic>
      <p:pic>
        <p:nvPicPr>
          <p:cNvPr id="22" name="Рисунок 21" descr="портрет">
            <a:extLst>
              <a:ext uri="{FF2B5EF4-FFF2-40B4-BE49-F238E27FC236}">
                <a16:creationId xmlns:a16="http://schemas.microsoft.com/office/drawing/2014/main" id="{AF3616EE-41A1-44FC-B25A-038F0C3213D4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8" cstate="email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5389" b="5389"/>
          <a:stretch/>
        </p:blipFill>
        <p:spPr/>
      </p:pic>
      <p:pic>
        <p:nvPicPr>
          <p:cNvPr id="24" name="Рисунок 23" descr="портрет">
            <a:extLst>
              <a:ext uri="{FF2B5EF4-FFF2-40B4-BE49-F238E27FC236}">
                <a16:creationId xmlns:a16="http://schemas.microsoft.com/office/drawing/2014/main" id="{2708FFA5-E81C-4FD0-970D-C71D36C8D365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 rotWithShape="1">
          <a:blip r:embed="rId10" cstate="email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5389" b="5389"/>
          <a:stretch/>
        </p:blipFill>
        <p:spPr/>
      </p:pic>
      <p:pic>
        <p:nvPicPr>
          <p:cNvPr id="20" name="Рисунок 19" descr="портрет">
            <a:extLst>
              <a:ext uri="{FF2B5EF4-FFF2-40B4-BE49-F238E27FC236}">
                <a16:creationId xmlns:a16="http://schemas.microsoft.com/office/drawing/2014/main" id="{5AFBBF42-7056-4477-896E-1E8073CB4729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 rotWithShape="1">
          <a:blip r:embed="rId12" cstate="email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8985" t="7844" r="6193" b="16511"/>
          <a:stretch/>
        </p:blipFill>
        <p:spPr>
          <a:xfrm>
            <a:off x="4051300" y="4479925"/>
            <a:ext cx="2997200" cy="1781979"/>
          </a:xfrm>
        </p:spPr>
      </p:pic>
      <p:sp>
        <p:nvSpPr>
          <p:cNvPr id="13" name="Объект 12">
            <a:extLst>
              <a:ext uri="{FF2B5EF4-FFF2-40B4-BE49-F238E27FC236}">
                <a16:creationId xmlns:a16="http://schemas.microsoft.com/office/drawing/2014/main" id="{A4E49AC7-7A73-4B51-BDF6-EABA3162F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ru-RU" sz="1800" spc="300"/>
              <a:t>СОФИЯ</a:t>
            </a:r>
          </a:p>
          <a:p>
            <a:pPr marL="0" indent="0" rtl="0">
              <a:lnSpc>
                <a:spcPct val="100000"/>
              </a:lnSpc>
              <a:buNone/>
            </a:pPr>
            <a:r>
              <a:rPr lang="ru-RU" sz="1500"/>
              <a:t>ГЕНЕРАЛЬНЫЙ ДИРЕКТОР</a:t>
            </a:r>
          </a:p>
          <a:p>
            <a:pPr marL="0" indent="0" rtl="0">
              <a:buNone/>
            </a:pPr>
            <a:r>
              <a:rPr lang="ru-RU" sz="1800" spc="300"/>
              <a:t>МАРТА</a:t>
            </a:r>
          </a:p>
          <a:p>
            <a:pPr marL="0" indent="0" rtl="0">
              <a:lnSpc>
                <a:spcPct val="100000"/>
              </a:lnSpc>
              <a:buNone/>
            </a:pPr>
            <a:r>
              <a:rPr lang="ru-RU" sz="1500"/>
              <a:t>ФИНАНСОВЫЙ ДИРЕКТОР</a:t>
            </a:r>
          </a:p>
          <a:p>
            <a:pPr marL="0" indent="0" rtl="0">
              <a:buNone/>
            </a:pPr>
            <a:r>
              <a:rPr lang="ru-RU" sz="1800" spc="300"/>
              <a:t>РОМАН</a:t>
            </a:r>
          </a:p>
          <a:p>
            <a:pPr marL="0" indent="0" rtl="0">
              <a:lnSpc>
                <a:spcPct val="100000"/>
              </a:lnSpc>
              <a:buNone/>
            </a:pPr>
            <a:r>
              <a:rPr lang="ru-RU" sz="1500"/>
              <a:t>ТЕХНИЧЕСКИЙ ДИРЕКТОР</a:t>
            </a:r>
          </a:p>
          <a:p>
            <a:pPr marL="0" indent="0" rtl="0">
              <a:buNone/>
            </a:pPr>
            <a:r>
              <a:rPr lang="ru-RU" sz="1800" spc="300"/>
              <a:t>АЛЕКСЕЙ</a:t>
            </a:r>
            <a:r>
              <a:rPr lang="ru-RU" sz="1800"/>
              <a:t> </a:t>
            </a:r>
          </a:p>
          <a:p>
            <a:pPr marL="0" indent="0" rtl="0">
              <a:lnSpc>
                <a:spcPct val="100000"/>
              </a:lnSpc>
              <a:buNone/>
            </a:pPr>
            <a:r>
              <a:rPr lang="ru-RU" sz="1500"/>
              <a:t>ДИРЕКТОР ПО КОНФИДЕНЦИАЛЬНОСТИ</a:t>
            </a:r>
          </a:p>
          <a:p>
            <a:pPr marL="0" indent="0" rtl="0">
              <a:buNone/>
            </a:pPr>
            <a:r>
              <a:rPr lang="ru-RU" sz="1800" spc="300"/>
              <a:t>АЛЕКСАНДРА </a:t>
            </a:r>
          </a:p>
          <a:p>
            <a:pPr marL="0" indent="0" rtl="0">
              <a:lnSpc>
                <a:spcPct val="100000"/>
              </a:lnSpc>
              <a:buNone/>
            </a:pPr>
            <a:r>
              <a:rPr lang="ru-RU" sz="1500"/>
              <a:t>ДИРЕКТОР ПО МАРКЕТИНГУ</a:t>
            </a:r>
          </a:p>
          <a:p>
            <a:pPr marL="0" indent="0" rtl="0">
              <a:buNone/>
            </a:pPr>
            <a:r>
              <a:rPr lang="ru-RU" sz="1800" spc="300"/>
              <a:t>ПАВЕЛ </a:t>
            </a:r>
          </a:p>
          <a:p>
            <a:pPr marL="0" indent="0" rtl="0">
              <a:lnSpc>
                <a:spcPct val="100000"/>
              </a:lnSpc>
              <a:buNone/>
            </a:pPr>
            <a:r>
              <a:rPr lang="ru-RU" sz="1500"/>
              <a:t>УПРАВЛЯЮЩИЙ ДИРЕКТОР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29F2A82-A1C3-4571-9ED3-A0EC079893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0361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ru-RU"/>
              <a:t>Что дальше</a:t>
            </a:r>
          </a:p>
        </p:txBody>
      </p:sp>
      <p:pic>
        <p:nvPicPr>
          <p:cNvPr id="13" name="Рисунок 12" descr="крупный план компьютера на столе перед кирпичной стеной">
            <a:extLst>
              <a:ext uri="{FF2B5EF4-FFF2-40B4-BE49-F238E27FC236}">
                <a16:creationId xmlns:a16="http://schemas.microsoft.com/office/drawing/2014/main" id="{90BB9493-60B4-4B89-89CE-E1F8BF6C4D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0370" r="20370"/>
          <a:stretch/>
        </p:blipFill>
        <p:spPr/>
      </p:pic>
      <p:sp>
        <p:nvSpPr>
          <p:cNvPr id="5" name="Текст 4">
            <a:extLst>
              <a:ext uri="{FF2B5EF4-FFF2-40B4-BE49-F238E27FC236}">
                <a16:creationId xmlns:a16="http://schemas.microsoft.com/office/drawing/2014/main" id="{AF9B872F-6332-408E-9135-B871F0C90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0" y="4378134"/>
            <a:ext cx="2377440" cy="365125"/>
          </a:xfrm>
        </p:spPr>
        <p:txBody>
          <a:bodyPr rtlCol="0"/>
          <a:lstStyle/>
          <a:p>
            <a:pPr rtl="0"/>
            <a:r>
              <a:rPr lang="ru-RU" spc="300"/>
              <a:t>ПЕРСПЕКТИВА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948DD8A0-BD53-4DBF-949B-0D64D12DA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440553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Custom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3F52"/>
      </a:accent1>
      <a:accent2>
        <a:srgbClr val="E99757"/>
      </a:accent2>
      <a:accent3>
        <a:srgbClr val="2F3342"/>
      </a:accent3>
      <a:accent4>
        <a:srgbClr val="2C2153"/>
      </a:accent4>
      <a:accent5>
        <a:srgbClr val="01023B"/>
      </a:accent5>
      <a:accent6>
        <a:srgbClr val="7F7F7F"/>
      </a:accent6>
      <a:hlink>
        <a:srgbClr val="3A3838"/>
      </a:hlink>
      <a:folHlink>
        <a:srgbClr val="D0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420186_TF55661986_Win32.potx" id="{CD15748E-2BD1-4153-9F9E-4A2AFD190D23}" vid="{9DB7977E-36C5-47A2-8C77-71D748A85CDC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5BB9993-D5F9-46FA-B2E5-80E3632E98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3D9F223-918A-45AF-9B53-56AB9E5E21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1B7E2D32-4FDD-4266-880C-17595B80143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Техническая презентация</Template>
  <TotalTime>0</TotalTime>
  <Words>434</Words>
  <Application>Microsoft Office PowerPoint</Application>
  <PresentationFormat>Широкоэкранный</PresentationFormat>
  <Paragraphs>142</Paragraphs>
  <Slides>14</Slides>
  <Notes>14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0" baseType="lpstr">
      <vt:lpstr>Arial</vt:lpstr>
      <vt:lpstr>Biome Light</vt:lpstr>
      <vt:lpstr>Calibri</vt:lpstr>
      <vt:lpstr>Calibri Light</vt:lpstr>
      <vt:lpstr>Wingdings</vt:lpstr>
      <vt:lpstr>Тема Office</vt:lpstr>
      <vt:lpstr>Fabrikam Technology Inc.</vt:lpstr>
      <vt:lpstr>Повестка</vt:lpstr>
      <vt:lpstr>ВВЕДЕНИЕ</vt:lpstr>
      <vt:lpstr>Результаты за прошлый год</vt:lpstr>
      <vt:lpstr>Рост по секторам</vt:lpstr>
      <vt:lpstr>Рост по секторам </vt:lpstr>
      <vt:lpstr>ДОВОЛЬНЫЙ КЛИЕНТ</vt:lpstr>
      <vt:lpstr>Знакомство с командой</vt:lpstr>
      <vt:lpstr>Что дальше</vt:lpstr>
      <vt:lpstr>квартальная временная шкала</vt:lpstr>
      <vt:lpstr>Цели на 2-ой кв.</vt:lpstr>
      <vt:lpstr>Цели на 2-ой кв. </vt:lpstr>
      <vt:lpstr>СВОДКА</vt:lpstr>
      <vt:lpstr>СПАСИБО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Fabrikam Technology Inc.</dc:title>
  <dc:creator>Viktor Orlov</dc:creator>
  <cp:lastModifiedBy>Viktor Orlov</cp:lastModifiedBy>
  <cp:revision>1</cp:revision>
  <dcterms:created xsi:type="dcterms:W3CDTF">2022-10-06T14:23:13Z</dcterms:created>
  <dcterms:modified xsi:type="dcterms:W3CDTF">2022-10-06T14:24:00Z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