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6" r:id="rId3"/>
    <p:sldId id="265" r:id="rId4"/>
    <p:sldId id="267" r:id="rId5"/>
    <p:sldId id="268" r:id="rId6"/>
    <p:sldId id="269" r:id="rId7"/>
    <p:sldId id="270" r:id="rId8"/>
    <p:sldId id="257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895822-E7D5-4FB4-8D70-0DC78237473A}" type="datetime1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2948B1-B6D3-4578-932F-6AE7124E5E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CD024D-33D6-48B6-9F9B-CB647F7B2E9E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5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2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8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1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3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EF6A5D5-6CE4-4360-ACF7-864FA70B2975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4637C2-3DE4-49CF-9603-DC6718AD8DCA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2" name="Полилиния 6" title="Фигура номера страницы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ACAC63-96E7-4C61-A644-7B27AAE128ED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2DD36-7765-4C3B-B680-CF25BD6DA5DF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5CC88-F8FC-45D4-A986-CECAB4DB4358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FE0AC-A5A8-447B-ACD3-831B9FA4B568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2AF1A-0F08-4278-BE9C-AF5EA2E3E4F3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0B6918-C752-4229-BA06-5EA4C73500F4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6FEBEED-33E3-454C-8379-7A5C71952D1F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5FB8-A25A-44D8-A34A-73CCF0587255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C36669-2A55-448E-BF4F-9BDF2CE97CEA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Объект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C300D-54B7-4560-8182-A57D9CFE6173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9E47C-8354-4911-9BCB-CAC84AC37AEE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олилиния 6" title="Фигура номера страницы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Объект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Объект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F375497C-AA18-450E-AEB8-3EBFA3491B9D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олилиния 6" title="Фигура номера страницы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6" name="Объект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4C696-057F-436F-99E5-B0734C540BB7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права, содержимое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F13350-49CE-41EC-B319-0D488ED62071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  <a:p>
            <a:pPr rtl="0"/>
            <a:endParaRPr lang="ru-RU" noProof="0"/>
          </a:p>
        </p:txBody>
      </p:sp>
      <p:sp>
        <p:nvSpPr>
          <p:cNvPr id="6" name="Объект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200" noProof="0">
                <a:cs typeface="Segoe UI" panose="020B0502040204020203" pitchFamily="34" charset="0"/>
              </a:rPr>
              <a:t>Образец текста</a:t>
            </a:r>
          </a:p>
        </p:txBody>
      </p:sp>
      <p:sp>
        <p:nvSpPr>
          <p:cNvPr id="8" name="Полилиния 6" title="Фигура номера страницы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E175E13B-169C-457F-BCA6-CDA17C99C0EE}" type="datetime8">
              <a:rPr lang="ru-RU" noProof="0" smtClean="0"/>
              <a:t>06.10.2022 17:14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Добавить нижний колонтитул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Преподаватель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244412" y="1706758"/>
            <a:ext cx="7703176" cy="3317292"/>
          </a:xfrm>
        </p:spPr>
        <p:txBody>
          <a:bodyPr rtlCol="0"/>
          <a:lstStyle/>
          <a:p>
            <a:pPr rtl="0"/>
            <a:r>
              <a:rPr lang="ru-RU" sz="8000">
                <a:solidFill>
                  <a:schemeClr val="tx1"/>
                </a:solidFill>
              </a:rPr>
              <a:t>Добро пожаловать в кабинет </a:t>
            </a:r>
            <a:r>
              <a:rPr lang="ru-RU" sz="800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ru-RU" sz="3200">
                <a:solidFill>
                  <a:schemeClr val="tx1"/>
                </a:solidFill>
                <a:cs typeface="Segoe UI" panose="020B0502040204020203" pitchFamily="34" charset="0"/>
              </a:rPr>
              <a:t>Регламент класса</a:t>
            </a:r>
          </a:p>
          <a:p>
            <a:pPr rtl="0">
              <a:lnSpc>
                <a:spcPct val="100000"/>
              </a:lnSpc>
            </a:pPr>
            <a:r>
              <a:rPr lang="ru-RU" sz="3200">
                <a:solidFill>
                  <a:schemeClr val="tx1"/>
                </a:solidFill>
                <a:cs typeface="Segoe UI" panose="020B0502040204020203" pitchFamily="34" charset="0"/>
              </a:rPr>
              <a:t>Лучший учитель в мире</a:t>
            </a:r>
          </a:p>
        </p:txBody>
      </p:sp>
      <p:sp>
        <p:nvSpPr>
          <p:cNvPr id="4" name="Номер слайда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smtClean="0"/>
              <a:t>1</a:t>
            </a:fld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133600" y="1184031"/>
            <a:ext cx="7924800" cy="4149970"/>
            <a:chOff x="2989385" y="1679331"/>
            <a:chExt cx="7376746" cy="2681654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2278772"/>
          </a:xfrm>
        </p:spPr>
        <p:txBody>
          <a:bodyPr rtlCol="0"/>
          <a:lstStyle/>
          <a:p>
            <a:pPr algn="ctr" rtl="0"/>
            <a:r>
              <a:rPr lang="ru-RU"/>
              <a:t>ПЕРЕРЫВЫ</a:t>
            </a:r>
            <a:br>
              <a:rPr lang="ru-RU"/>
            </a:br>
            <a:r>
              <a:rPr lang="ru-RU"/>
              <a:t>НА ТУАЛЕТ</a:t>
            </a:r>
          </a:p>
        </p:txBody>
      </p:sp>
      <p:sp>
        <p:nvSpPr>
          <p:cNvPr id="12" name="Прямоугольник: Скругленные углы 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13" name="Объект 7" descr="Мужчина">
            <a:extLst>
              <a:ext uri="{FF2B5EF4-FFF2-40B4-BE49-F238E27FC236}">
                <a16:creationId xmlns:a16="http://schemas.microsoft.com/office/drawing/2014/main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84" y="3114836"/>
            <a:ext cx="1872000" cy="1872000"/>
          </a:xfrm>
          <a:prstGeom prst="rect">
            <a:avLst/>
          </a:prstGeom>
        </p:spPr>
      </p:pic>
      <p:pic>
        <p:nvPicPr>
          <p:cNvPr id="14" name="Объект 15" descr="Женщина">
            <a:extLst>
              <a:ext uri="{FF2B5EF4-FFF2-40B4-BE49-F238E27FC236}">
                <a16:creationId xmlns:a16="http://schemas.microsoft.com/office/drawing/2014/main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0081" y="3114836"/>
            <a:ext cx="1872000" cy="1872000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F785195-F603-446F-BDF7-58608605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02753" y="3114836"/>
            <a:ext cx="0" cy="187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F04472FF-5CE9-4C28-A4FF-E178C31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96593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+mj-lt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CFC6C871-D206-4292-AECC-3EBF29BE656A}"/>
              </a:ext>
            </a:extLst>
          </p:cNvPr>
          <p:cNvSpPr txBox="1"/>
          <p:nvPr/>
        </p:nvSpPr>
        <p:spPr>
          <a:xfrm>
            <a:off x="5732584" y="98923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914446E-8D49-40FF-8036-3BE0DA8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244962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+mj-lt"/>
            </a:endParaRPr>
          </a:p>
        </p:txBody>
      </p:sp>
      <p:sp>
        <p:nvSpPr>
          <p:cNvPr id="7" name="Надпись 6">
            <a:extLst>
              <a:ext uri="{FF2B5EF4-FFF2-40B4-BE49-F238E27FC236}">
                <a16:creationId xmlns:a16="http://schemas.microsoft.com/office/drawing/2014/main" id="{743E3861-81FF-4843-A74C-8C4C7AE9AA66}"/>
              </a:ext>
            </a:extLst>
          </p:cNvPr>
          <p:cNvSpPr txBox="1"/>
          <p:nvPr/>
        </p:nvSpPr>
        <p:spPr>
          <a:xfrm>
            <a:off x="5723792" y="24817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5A882D0-618F-4C0E-BCB7-2590F780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426537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+mj-lt"/>
            </a:endParaRPr>
          </a:p>
        </p:txBody>
      </p:sp>
      <p:sp>
        <p:nvSpPr>
          <p:cNvPr id="9" name="Надпись 8">
            <a:extLst>
              <a:ext uri="{FF2B5EF4-FFF2-40B4-BE49-F238E27FC236}">
                <a16:creationId xmlns:a16="http://schemas.microsoft.com/office/drawing/2014/main" id="{78F23F82-8FBB-4514-9D10-63CF6BF149CC}"/>
              </a:ext>
            </a:extLst>
          </p:cNvPr>
          <p:cNvSpPr txBox="1"/>
          <p:nvPr/>
        </p:nvSpPr>
        <p:spPr>
          <a:xfrm>
            <a:off x="5723792" y="430625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5E93AB5-365F-4AC2-8A09-455105064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516114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+mj-lt"/>
            </a:endParaRPr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09965983-80A0-4016-821C-2FFE79B6A9D3}"/>
              </a:ext>
            </a:extLst>
          </p:cNvPr>
          <p:cNvSpPr txBox="1"/>
          <p:nvPr/>
        </p:nvSpPr>
        <p:spPr>
          <a:xfrm>
            <a:off x="5723792" y="518444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2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Не произносите слово на букву Т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2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Отметьтесь перед выходом (3 выхода на период выставления оценок)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2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Используйте пропуск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2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Верните его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213600" y="688779"/>
            <a:ext cx="4641006" cy="2397608"/>
          </a:xfrm>
        </p:spPr>
        <p:txBody>
          <a:bodyPr rtlCol="0"/>
          <a:lstStyle/>
          <a:p>
            <a:pPr rtl="0"/>
            <a:r>
              <a:rPr lang="ru-RU"/>
              <a:t>ПОЖАРНЫЕ УЧЕНИЯ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9975B72-4581-4DBC-941E-6521DE4D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631029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38514EB5-3483-49AA-8069-F74D82B84A67}"/>
              </a:ext>
            </a:extLst>
          </p:cNvPr>
          <p:cNvSpPr txBox="1"/>
          <p:nvPr/>
        </p:nvSpPr>
        <p:spPr>
          <a:xfrm>
            <a:off x="571652" y="64480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1D35B0B-D4ED-464C-873F-642CBEC70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1406614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Надпись 12">
            <a:extLst>
              <a:ext uri="{FF2B5EF4-FFF2-40B4-BE49-F238E27FC236}">
                <a16:creationId xmlns:a16="http://schemas.microsoft.com/office/drawing/2014/main" id="{1415C840-04E8-4B3B-A920-8B11BE41875C}"/>
              </a:ext>
            </a:extLst>
          </p:cNvPr>
          <p:cNvSpPr txBox="1"/>
          <p:nvPr/>
        </p:nvSpPr>
        <p:spPr>
          <a:xfrm>
            <a:off x="562860" y="142991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7375A3E-5AEC-448F-857F-931E05CDE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2172557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Надпись 14">
            <a:extLst>
              <a:ext uri="{FF2B5EF4-FFF2-40B4-BE49-F238E27FC236}">
                <a16:creationId xmlns:a16="http://schemas.microsoft.com/office/drawing/2014/main" id="{3C96C1C0-BDE5-4837-A952-08C154405894}"/>
              </a:ext>
            </a:extLst>
          </p:cNvPr>
          <p:cNvSpPr txBox="1"/>
          <p:nvPr/>
        </p:nvSpPr>
        <p:spPr>
          <a:xfrm>
            <a:off x="572385" y="220464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04EE672-043B-4A9C-9B4F-61AC099E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326250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Надпись 16">
            <a:extLst>
              <a:ext uri="{FF2B5EF4-FFF2-40B4-BE49-F238E27FC236}">
                <a16:creationId xmlns:a16="http://schemas.microsoft.com/office/drawing/2014/main" id="{DDA1630E-E52B-4235-9AAF-45C521F86D65}"/>
              </a:ext>
            </a:extLst>
          </p:cNvPr>
          <p:cNvSpPr txBox="1"/>
          <p:nvPr/>
        </p:nvSpPr>
        <p:spPr>
          <a:xfrm>
            <a:off x="563593" y="328580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E81ECD2-4232-42E4-A14F-84BAA99BD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4048147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Надпись 18">
            <a:extLst>
              <a:ext uri="{FF2B5EF4-FFF2-40B4-BE49-F238E27FC236}">
                <a16:creationId xmlns:a16="http://schemas.microsoft.com/office/drawing/2014/main" id="{CE7714F0-4FB7-4658-BE3C-A623344D3FC0}"/>
              </a:ext>
            </a:extLst>
          </p:cNvPr>
          <p:cNvSpPr txBox="1"/>
          <p:nvPr/>
        </p:nvSpPr>
        <p:spPr>
          <a:xfrm>
            <a:off x="562860" y="408023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AFF0EF1-BB55-49E5-9FD1-D567B4A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515000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5DDF00E2-07D7-46CC-B209-3DD7ABB96991}"/>
              </a:ext>
            </a:extLst>
          </p:cNvPr>
          <p:cNvSpPr txBox="1"/>
          <p:nvPr/>
        </p:nvSpPr>
        <p:spPr>
          <a:xfrm>
            <a:off x="563593" y="517330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2500" lnSpcReduction="20000"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Задвиньте стулья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Выключите свет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Постройтесь в шеренгу, не разговаривайте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Направляйтесь в сторону леса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Обойдите игровую площадку справа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Рассчитайтесь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854" y="2962376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4" name="Графический объект 23" descr="Огонь">
            <a:extLst>
              <a:ext uri="{FF2B5EF4-FFF2-40B4-BE49-F238E27FC236}">
                <a16:creationId xmlns:a16="http://schemas.microsoft.com/office/drawing/2014/main" id="{B4DE1D45-AF40-46FB-9CC0-37DB471BE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4308" y="3601895"/>
            <a:ext cx="1332000" cy="1332000"/>
          </a:xfrm>
          <a:prstGeom prst="rect">
            <a:avLst/>
          </a:prstGeom>
        </p:spPr>
      </p:pic>
      <p:pic>
        <p:nvPicPr>
          <p:cNvPr id="26" name="Графический объект 25" descr="Сигнализация">
            <a:extLst>
              <a:ext uri="{FF2B5EF4-FFF2-40B4-BE49-F238E27FC236}">
                <a16:creationId xmlns:a16="http://schemas.microsoft.com/office/drawing/2014/main" id="{6C08F393-90B6-410D-A159-3FBC13450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6127" y="3634495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543707"/>
            <a:ext cx="3833906" cy="2278772"/>
          </a:xfrm>
        </p:spPr>
        <p:txBody>
          <a:bodyPr rtlCol="0"/>
          <a:lstStyle/>
          <a:p>
            <a:pPr rtl="0"/>
            <a:r>
              <a:rPr lang="ru-RU">
                <a:solidFill>
                  <a:schemeClr val="tx1"/>
                </a:solidFill>
              </a:rPr>
              <a:t>ЭВАКУАЦИЯ</a:t>
            </a:r>
            <a:endParaRPr lang="ru-RU"/>
          </a:p>
        </p:txBody>
      </p:sp>
      <p:sp>
        <p:nvSpPr>
          <p:cNvPr id="4" name="Прямоугольник: Скругленные углы 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1" name="Графический объект 20" descr="Аварийный выход">
            <a:extLst>
              <a:ext uri="{FF2B5EF4-FFF2-40B4-BE49-F238E27FC236}">
                <a16:creationId xmlns:a16="http://schemas.microsoft.com/office/drawing/2014/main" id="{DB75F5D0-CCE8-46CA-BF8E-1F8BC8EB3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972" y="2580570"/>
            <a:ext cx="1908000" cy="190800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819A5BD-5ED6-420D-9845-C32F1725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39974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Надпись 7" descr="декоративный элемент">
            <a:extLst>
              <a:ext uri="{FF2B5EF4-FFF2-40B4-BE49-F238E27FC236}">
                <a16:creationId xmlns:a16="http://schemas.microsoft.com/office/drawing/2014/main" id="{899BC040-0D5E-4E6E-8E95-6B710CABCAF8}"/>
              </a:ext>
            </a:extLst>
          </p:cNvPr>
          <p:cNvSpPr txBox="1"/>
          <p:nvPr/>
        </p:nvSpPr>
        <p:spPr>
          <a:xfrm>
            <a:off x="5677594" y="42304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D0D6914-3231-4EEA-BA0E-6EB9635E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118090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Надпись 9" descr="декоративный элемент">
            <a:extLst>
              <a:ext uri="{FF2B5EF4-FFF2-40B4-BE49-F238E27FC236}">
                <a16:creationId xmlns:a16="http://schemas.microsoft.com/office/drawing/2014/main" id="{DF6C2EE1-FB2F-4893-B2BE-552195DFE5F3}"/>
              </a:ext>
            </a:extLst>
          </p:cNvPr>
          <p:cNvSpPr txBox="1"/>
          <p:nvPr/>
        </p:nvSpPr>
        <p:spPr>
          <a:xfrm>
            <a:off x="5687852" y="1204206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3A7A1F3-DF16-4906-AB99-7271A62B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191631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Надпись 11" descr="декоративный элемент">
            <a:extLst>
              <a:ext uri="{FF2B5EF4-FFF2-40B4-BE49-F238E27FC236}">
                <a16:creationId xmlns:a16="http://schemas.microsoft.com/office/drawing/2014/main" id="{C8F3A396-1948-4D35-BEE9-CC6CB08D2788}"/>
              </a:ext>
            </a:extLst>
          </p:cNvPr>
          <p:cNvSpPr txBox="1"/>
          <p:nvPr/>
        </p:nvSpPr>
        <p:spPr>
          <a:xfrm>
            <a:off x="5687852" y="194840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2B39FAF-E8F3-4DC0-85F2-0F3005FA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303415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Надпись 13" descr="декоративный элемент">
            <a:extLst>
              <a:ext uri="{FF2B5EF4-FFF2-40B4-BE49-F238E27FC236}">
                <a16:creationId xmlns:a16="http://schemas.microsoft.com/office/drawing/2014/main" id="{D662B18B-C838-45CE-B43E-32C743E13974}"/>
              </a:ext>
            </a:extLst>
          </p:cNvPr>
          <p:cNvSpPr txBox="1"/>
          <p:nvPr/>
        </p:nvSpPr>
        <p:spPr>
          <a:xfrm>
            <a:off x="5679060" y="3057456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D075E26-5BF9-40ED-9945-45C65E2A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379649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Надпись 15" descr="декоративный элемент">
            <a:extLst>
              <a:ext uri="{FF2B5EF4-FFF2-40B4-BE49-F238E27FC236}">
                <a16:creationId xmlns:a16="http://schemas.microsoft.com/office/drawing/2014/main" id="{BB8F23EE-E31D-4666-AAD5-11B6D6D93B40}"/>
              </a:ext>
            </a:extLst>
          </p:cNvPr>
          <p:cNvSpPr txBox="1"/>
          <p:nvPr/>
        </p:nvSpPr>
        <p:spPr>
          <a:xfrm>
            <a:off x="5678327" y="382858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DCD21D3-7FB6-4316-907B-8558B54F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487892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Надпись 17" descr="декоративный элемент">
            <a:extLst>
              <a:ext uri="{FF2B5EF4-FFF2-40B4-BE49-F238E27FC236}">
                <a16:creationId xmlns:a16="http://schemas.microsoft.com/office/drawing/2014/main" id="{D656F6A6-7C3C-4EF2-94D1-42D0DD1BD9F0}"/>
              </a:ext>
            </a:extLst>
          </p:cNvPr>
          <p:cNvSpPr txBox="1"/>
          <p:nvPr/>
        </p:nvSpPr>
        <p:spPr>
          <a:xfrm>
            <a:off x="5679060" y="490222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310B4FF-E37D-4C58-9094-B5F2AD67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9607" y="565345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Надпись 19" descr="декоративный элемент">
            <a:extLst>
              <a:ext uri="{FF2B5EF4-FFF2-40B4-BE49-F238E27FC236}">
                <a16:creationId xmlns:a16="http://schemas.microsoft.com/office/drawing/2014/main" id="{8F2CEA96-5D23-40F7-9C3C-6946B9D73DF7}"/>
              </a:ext>
            </a:extLst>
          </p:cNvPr>
          <p:cNvSpPr txBox="1"/>
          <p:nvPr/>
        </p:nvSpPr>
        <p:spPr>
          <a:xfrm>
            <a:off x="5677557" y="567674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Задвиньте стулья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Выключите свет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Постройтесь в шеренгу, не разговаривайте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Направляйтесь к старшей школе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Обойдите игровую площадку слева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Идите к новому спортзалу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000">
                <a:solidFill>
                  <a:prstClr val="black"/>
                </a:solidFill>
              </a:rPr>
              <a:t>Рассчитайтесь</a:t>
            </a: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ru-RU"/>
              <a:t>УКРЫТИЕ НА МЕСТЕ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Надпись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Autofit/>
          </a:bodyPr>
          <a:lstStyle/>
          <a:p>
            <a:pPr marL="0" lvl="0" indent="0" algn="ctr" rtl="0">
              <a:buNone/>
            </a:pPr>
            <a:r>
              <a:rPr lang="ru-RU" sz="2400"/>
              <a:t>Закройте и </a:t>
            </a:r>
            <a:br>
              <a:rPr lang="ru-RU" sz="2400"/>
            </a:br>
            <a:r>
              <a:rPr lang="ru-RU" sz="2400"/>
              <a:t>заприте дверь</a:t>
            </a:r>
          </a:p>
          <a:p>
            <a:pPr marL="0" lvl="0" indent="0" algn="ctr" rtl="0">
              <a:buNone/>
            </a:pPr>
            <a:endParaRPr lang="ru-RU" sz="2400"/>
          </a:p>
          <a:p>
            <a:pPr marL="0" indent="0" algn="ctr" rtl="0">
              <a:buNone/>
            </a:pPr>
            <a:endParaRPr lang="ru-RU" sz="2400"/>
          </a:p>
        </p:txBody>
      </p:sp>
      <p:pic>
        <p:nvPicPr>
          <p:cNvPr id="22" name="Графический объект 21" descr="значок двери">
            <a:extLst>
              <a:ext uri="{FF2B5EF4-FFF2-40B4-BE49-F238E27FC236}">
                <a16:creationId xmlns:a16="http://schemas.microsoft.com/office/drawing/2014/main" id="{62B5039C-9F73-4097-A7C3-A89E805C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4318" y="4028954"/>
            <a:ext cx="1620000" cy="162000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1260000"/>
          </a:xfrm>
        </p:spPr>
        <p:txBody>
          <a:bodyPr rtlCol="0">
            <a:noAutofit/>
          </a:bodyPr>
          <a:lstStyle/>
          <a:p>
            <a:pPr marL="0" lvl="0" indent="0" algn="ctr" rtl="0">
              <a:buNone/>
            </a:pPr>
            <a:r>
              <a:rPr lang="ru-RU" sz="2400"/>
              <a:t>Закройте, заприте и зашторьте окна</a:t>
            </a:r>
          </a:p>
          <a:p>
            <a:pPr marL="0" indent="0" algn="ctr" rtl="0">
              <a:buNone/>
            </a:pPr>
            <a:endParaRPr lang="ru-RU" sz="2400"/>
          </a:p>
        </p:txBody>
      </p:sp>
      <p:pic>
        <p:nvPicPr>
          <p:cNvPr id="13" name="Графический объект 12" descr="значок окна">
            <a:extLst>
              <a:ext uri="{FF2B5EF4-FFF2-40B4-BE49-F238E27FC236}">
                <a16:creationId xmlns:a16="http://schemas.microsoft.com/office/drawing/2014/main" id="{1305288D-76D3-4AD1-8C89-DD8E87F76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0316" y="3843271"/>
            <a:ext cx="1991366" cy="199136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69999" y="2443527"/>
            <a:ext cx="3824448" cy="2291676"/>
          </a:xfrm>
        </p:spPr>
        <p:txBody>
          <a:bodyPr rtlCol="0">
            <a:noAutofit/>
          </a:bodyPr>
          <a:lstStyle/>
          <a:p>
            <a:pPr marL="0" lvl="0" indent="0" algn="ctr" rtl="0">
              <a:buNone/>
            </a:pPr>
            <a:r>
              <a:rPr lang="ru-RU" sz="2400"/>
              <a:t>Учащимся можно ходить по зданию только в сопровождении взрослого</a:t>
            </a:r>
          </a:p>
          <a:p>
            <a:pPr marL="0" indent="0" algn="ctr" rtl="0">
              <a:buNone/>
            </a:pPr>
            <a:endParaRPr lang="ru-RU" sz="2400"/>
          </a:p>
        </p:txBody>
      </p:sp>
      <p:pic>
        <p:nvPicPr>
          <p:cNvPr id="15" name="Графический объект 14" descr="значок с двумя людьми, держащимися за руки">
            <a:extLst>
              <a:ext uri="{FF2B5EF4-FFF2-40B4-BE49-F238E27FC236}">
                <a16:creationId xmlns:a16="http://schemas.microsoft.com/office/drawing/2014/main" id="{C8A04A15-6CD6-B943-8223-46AC40202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0424" y="3988215"/>
            <a:ext cx="1763598" cy="1763598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rtl="0"/>
            <a:r>
              <a:rPr lang="ru-RU"/>
              <a:t>ОЦЕПЛЕНИЕ</a:t>
            </a:r>
          </a:p>
        </p:txBody>
      </p:sp>
      <p:sp>
        <p:nvSpPr>
          <p:cNvPr id="4" name="Прямоугольник: Скругленные углы 3">
            <a:extLst>
              <a:ext uri="{FF2B5EF4-FFF2-40B4-BE49-F238E27FC236}">
                <a16:creationId xmlns:a16="http://schemas.microsoft.com/office/drawing/2014/main" id="{4C055D10-5B53-4AB5-B108-CAEA2CCD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5544" y="212348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1" name="Графический объект 20" descr="Укрытие">
            <a:extLst>
              <a:ext uri="{FF2B5EF4-FFF2-40B4-BE49-F238E27FC236}">
                <a16:creationId xmlns:a16="http://schemas.microsoft.com/office/drawing/2014/main" id="{CA85CBB6-D995-4867-9F42-79E0FE448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4980" y="2079672"/>
            <a:ext cx="1224000" cy="1224000"/>
          </a:xfrm>
          <a:prstGeom prst="rect">
            <a:avLst/>
          </a:prstGeom>
        </p:spPr>
      </p:pic>
      <p:pic>
        <p:nvPicPr>
          <p:cNvPr id="19" name="Графический объект 18" descr="Замок ">
            <a:extLst>
              <a:ext uri="{FF2B5EF4-FFF2-40B4-BE49-F238E27FC236}">
                <a16:creationId xmlns:a16="http://schemas.microsoft.com/office/drawing/2014/main" id="{C520D2E6-95D1-461F-929A-7BFE4A7C7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980" y="3807547"/>
            <a:ext cx="1080000" cy="1080000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17564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Надпись 8" descr="декоративный элемент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6487708" y="177975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248791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Надпись 10" descr="декоративный элемент">
            <a:extLst>
              <a:ext uri="{FF2B5EF4-FFF2-40B4-BE49-F238E27FC236}">
                <a16:creationId xmlns:a16="http://schemas.microsoft.com/office/drawing/2014/main" id="{4EF9D577-2886-4CDA-B921-E2B2C3ACB335}"/>
              </a:ext>
            </a:extLst>
          </p:cNvPr>
          <p:cNvSpPr txBox="1"/>
          <p:nvPr/>
        </p:nvSpPr>
        <p:spPr>
          <a:xfrm>
            <a:off x="6497966" y="25112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319614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Надпись 12" descr="декоративный элемент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497966" y="32282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6CE282-77A8-4C84-93B8-1246EED1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392413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Надпись 14" descr="декоративный элемент">
            <a:extLst>
              <a:ext uri="{FF2B5EF4-FFF2-40B4-BE49-F238E27FC236}">
                <a16:creationId xmlns:a16="http://schemas.microsoft.com/office/drawing/2014/main" id="{C2B65381-12B7-4DB7-B5B0-5CF6293348B5}"/>
              </a:ext>
            </a:extLst>
          </p:cNvPr>
          <p:cNvSpPr txBox="1"/>
          <p:nvPr/>
        </p:nvSpPr>
        <p:spPr>
          <a:xfrm>
            <a:off x="6489174" y="39474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464640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Надпись 16" descr="декоративный элемент">
            <a:extLst>
              <a:ext uri="{FF2B5EF4-FFF2-40B4-BE49-F238E27FC236}">
                <a16:creationId xmlns:a16="http://schemas.microsoft.com/office/drawing/2014/main" id="{2160777B-9AE2-48D8-A288-45695679DCD0}"/>
              </a:ext>
            </a:extLst>
          </p:cNvPr>
          <p:cNvSpPr txBox="1"/>
          <p:nvPr/>
        </p:nvSpPr>
        <p:spPr>
          <a:xfrm>
            <a:off x="6488441" y="46784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5B74A029-8AD0-4A10-B977-541CE5DD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9175" y="1512047"/>
            <a:ext cx="6934199" cy="3833906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Выключите свет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Заприте дверь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Спрячьтесь под партами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Подтяните стулья к себе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300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Не разговаривайте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ru-RU"/>
              <a:t>ПРИРОДНЫЕ КАТАКЛИЗМЫ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адпись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/>
            <a:r>
              <a:rPr lang="ru-RU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marL="0" lvl="0" indent="0" algn="ctr" rtl="0">
              <a:buNone/>
            </a:pPr>
            <a:r>
              <a:rPr lang="ru-RU" sz="3000"/>
              <a:t>Помните, где находится безопасная зона</a:t>
            </a:r>
          </a:p>
          <a:p>
            <a:pPr marL="0" indent="0" algn="ctr" rtl="0">
              <a:buNone/>
            </a:pPr>
            <a:endParaRPr lang="ru-RU" sz="3000"/>
          </a:p>
        </p:txBody>
      </p:sp>
      <p:sp>
        <p:nvSpPr>
          <p:cNvPr id="14" name="Прямоугольник: Скругленные углы 13" descr="Укрытие от непогоды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7" name="Графический объект 6" descr="Укрытие от непогоды">
            <a:extLst>
              <a:ext uri="{FF2B5EF4-FFF2-40B4-BE49-F238E27FC236}">
                <a16:creationId xmlns:a16="http://schemas.microsoft.com/office/drawing/2014/main" id="{5C6CF6FA-2482-4546-9BE1-2C693C04A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3466" y="2875327"/>
            <a:ext cx="1656000" cy="1656000"/>
          </a:xfrm>
          <a:prstGeom prst="rect">
            <a:avLst/>
          </a:prstGeom>
        </p:spPr>
      </p:pic>
      <p:pic>
        <p:nvPicPr>
          <p:cNvPr id="3" name="Графический объект 2" descr="Укрытие от непогоды">
            <a:extLst>
              <a:ext uri="{FF2B5EF4-FFF2-40B4-BE49-F238E27FC236}">
                <a16:creationId xmlns:a16="http://schemas.microsoft.com/office/drawing/2014/main" id="{82E89ACE-2360-4F71-9604-7B9F9FA3E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933" y="3429000"/>
            <a:ext cx="828000" cy="828000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3" name="Надпись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marL="0" lvl="0" indent="0" algn="ctr" defTabSz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>
                <a:solidFill>
                  <a:prstClr val="black"/>
                </a:solidFill>
              </a:rPr>
              <a:t>Быстро и тихо идите в безопасную зону</a:t>
            </a:r>
          </a:p>
          <a:p>
            <a:pPr rtl="0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Настройте этот шаблон</a:t>
            </a: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81600" y="557784"/>
            <a:ext cx="6602411" cy="3840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ru-RU" sz="6000" u="sng">
                <a:solidFill>
                  <a:srgbClr val="0070C0"/>
                </a:solidFill>
              </a:rPr>
              <a:t>Инструкции по редактированию шаблона и обратная связь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5024_TF33527777_Win32" id="{31014F6A-08FA-4C45-B9A5-E91FE005AA5B}" vid="{CA898D34-17F5-45D3-93D8-E149D08219B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безопасности</Template>
  <TotalTime>1</TotalTime>
  <Words>183</Words>
  <Application>Microsoft Office PowerPoint</Application>
  <PresentationFormat>Широкоэкранный</PresentationFormat>
  <Paragraphs>78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Franklin Gothic Demi</vt:lpstr>
      <vt:lpstr>Franklin Gothic Medium</vt:lpstr>
      <vt:lpstr>Заголовки</vt:lpstr>
      <vt:lpstr>Добро пожаловать в кабинет 101</vt:lpstr>
      <vt:lpstr>ПЕРЕРЫВЫ НА ТУАЛЕТ</vt:lpstr>
      <vt:lpstr>ПОЖАРНЫЕ УЧЕНИЯ</vt:lpstr>
      <vt:lpstr>ЭВАКУАЦИЯ</vt:lpstr>
      <vt:lpstr>УКРЫТИЕ НА МЕСТЕ</vt:lpstr>
      <vt:lpstr>ОЦЕПЛЕНИЕ</vt:lpstr>
      <vt:lpstr>ПРИРОДНЫЕ КАТАКЛИЗМЫ</vt:lpstr>
      <vt:lpstr>Настройте этот шаблон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кабинет 101</dc:title>
  <dc:creator>Viktor Orlov</dc:creator>
  <cp:lastModifiedBy>Viktor Orlov</cp:lastModifiedBy>
  <cp:revision>1</cp:revision>
  <dcterms:created xsi:type="dcterms:W3CDTF">2022-10-06T14:14:25Z</dcterms:created>
  <dcterms:modified xsi:type="dcterms:W3CDTF">2022-10-06T14:15:53Z</dcterms:modified>
</cp:coreProperties>
</file>