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548" r:id="rId4"/>
    <p:sldId id="508" r:id="rId5"/>
    <p:sldId id="467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473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480" r:id="rId23"/>
    <p:sldId id="564" r:id="rId24"/>
    <p:sldId id="565" r:id="rId25"/>
    <p:sldId id="566" r:id="rId26"/>
    <p:sldId id="567" r:id="rId27"/>
    <p:sldId id="349" r:id="rId28"/>
    <p:sldId id="543" r:id="rId29"/>
    <p:sldId id="568" r:id="rId30"/>
    <p:sldId id="569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508"/>
          </p14:sldIdLst>
        </p14:section>
        <p14:section name="Entity Framework" id="{434EBAE8-1691-433D-9596-8AE3E67F67B5}">
          <p14:sldIdLst>
            <p14:sldId id="467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Reading Data with Entity Framework" id="{6F66BED0-FBED-470B-BAD5-ACFC36FA0673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eate, Update and Delete using Entity Framework" id="{707CFBAC-D943-4BF6-AD94-4BE5E88077CB}">
          <p14:sldIdLst>
            <p14:sldId id="480"/>
            <p14:sldId id="564"/>
            <p14:sldId id="565"/>
            <p14:sldId id="566"/>
            <p14:sldId id="567"/>
          </p14:sldIdLst>
        </p14:section>
        <p14:section name="Conclusion" id="{10E03AB1-9AA8-4E86-9A64-D741901E50A2}">
          <p14:sldIdLst>
            <p14:sldId id="349"/>
            <p14:sldId id="543"/>
            <p14:sldId id="568"/>
            <p14:sldId id="569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68" d="100"/>
          <a:sy n="68" d="100"/>
        </p:scale>
        <p:origin x="56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38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9591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3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5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2.png"/><Relationship Id="rId10" Type="http://schemas.openxmlformats.org/officeDocument/2006/relationships/image" Target="../media/image4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Concept, Config, CRUD Operations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12" y="2451336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Scaffold-DbContext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 in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Model: Setup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6283" y="2306198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-Connection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Server=.;Database=…;Integrated Security=True</a:t>
            </a:r>
            <a:r>
              <a:rPr lang="en-US" sz="2400" b="1" noProof="1"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-Provider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-OutputDir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31812" y="4547525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50538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noProof="1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entity classes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r>
              <a:rPr lang="en-US" dirty="0"/>
              <a:t>Entity classes</a:t>
            </a:r>
          </a:p>
          <a:p>
            <a:pPr lvl="1"/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/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Associations</a:t>
            </a:r>
            <a:r>
              <a:rPr lang="en-US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Concurrency control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</a:t>
            </a: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optimistic concurrency control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locking by default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concurrency conflict detection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</p:spTree>
    <p:extLst>
      <p:ext uri="{BB962C8B-B14F-4D97-AF65-F5344CB8AC3E}">
        <p14:creationId xmlns:p14="http://schemas.microsoft.com/office/powerpoint/2010/main" val="11005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774932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 </a:t>
            </a:r>
            <a:r>
              <a:rPr lang="en-US"/>
              <a:t>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create instance of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ChangeTracker</a:t>
            </a:r>
            <a:r>
              <a:rPr lang="en-US" dirty="0"/>
              <a:t> –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DbContext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905000"/>
            <a:ext cx="100615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38146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78471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7613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3170138"/>
            <a:ext cx="2672167" cy="904513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EF translates this to an SQL query</a:t>
            </a:r>
          </a:p>
        </p:txBody>
      </p:sp>
    </p:spTree>
    <p:extLst>
      <p:ext uri="{BB962C8B-B14F-4D97-AF65-F5344CB8AC3E}">
        <p14:creationId xmlns:p14="http://schemas.microsoft.com/office/powerpoint/2010/main" val="29078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4833550"/>
            <a:ext cx="9144000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28800"/>
            <a:ext cx="91440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4612" y="3233460"/>
            <a:ext cx="3276600" cy="865532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ToList() </a:t>
            </a:r>
            <a:r>
              <a:rPr lang="en-US" sz="2400" b="1" noProof="1">
                <a:solidFill>
                  <a:srgbClr val="FFFFFF"/>
                </a:solidFill>
              </a:rPr>
              <a:t>materializes the query</a:t>
            </a:r>
          </a:p>
        </p:txBody>
      </p:sp>
    </p:spTree>
    <p:extLst>
      <p:ext uri="{BB962C8B-B14F-4D97-AF65-F5344CB8AC3E}">
        <p14:creationId xmlns:p14="http://schemas.microsoft.com/office/powerpoint/2010/main" val="11989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First/Last()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OrderBy()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ThenBy()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8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371603"/>
            <a:ext cx="9021897" cy="4795935"/>
          </a:xfrm>
        </p:spPr>
        <p:txBody>
          <a:bodyPr/>
          <a:lstStyle/>
          <a:p>
            <a:r>
              <a:rPr lang="en-US" dirty="0"/>
              <a:t>Entity Framework Core Overview</a:t>
            </a:r>
          </a:p>
          <a:p>
            <a:r>
              <a:rPr lang="en-US" dirty="0"/>
              <a:t>Database First Model</a:t>
            </a:r>
          </a:p>
          <a:p>
            <a:r>
              <a:rPr lang="en-US" dirty="0"/>
              <a:t>CRUD Operations Using </a:t>
            </a:r>
            <a:br>
              <a:rPr lang="en-US" dirty="0"/>
            </a:br>
            <a:r>
              <a:rPr lang="en-US" dirty="0"/>
              <a:t>Entity Framework Core</a:t>
            </a:r>
          </a:p>
          <a:p>
            <a:r>
              <a:rPr lang="en-US" dirty="0"/>
              <a:t>Working with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</a:t>
            </a:r>
            <a:br>
              <a:rPr lang="en-US" dirty="0"/>
            </a:br>
            <a:r>
              <a:rPr lang="en-US" dirty="0"/>
              <a:t>Profiler</a:t>
            </a:r>
          </a:p>
          <a:p>
            <a:pPr lvl="1"/>
            <a:r>
              <a:rPr lang="en-US" dirty="0"/>
              <a:t>Included in </a:t>
            </a:r>
            <a:r>
              <a:rPr lang="en-US" b="1" dirty="0">
                <a:solidFill>
                  <a:schemeClr val="bg1"/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792063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0412" y="1676400"/>
            <a:ext cx="3352800" cy="184317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9594" y="5977540"/>
            <a:ext cx="3505200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5012" y="2004650"/>
            <a:ext cx="2326080" cy="838200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Create a new </a:t>
            </a:r>
            <a:r>
              <a:rPr lang="en-US" sz="2400" b="1" noProof="1">
                <a:solidFill>
                  <a:schemeClr val="bg1"/>
                </a:solidFill>
              </a:rPr>
              <a:t>Project</a:t>
            </a:r>
            <a:r>
              <a:rPr lang="en-US" sz="2400" b="1" noProof="1">
                <a:solidFill>
                  <a:srgbClr val="FFFFFF"/>
                </a:solidFill>
              </a:rPr>
              <a:t>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3371" y="4756536"/>
            <a:ext cx="4572000" cy="535755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Add the object to the </a:t>
            </a:r>
            <a:r>
              <a:rPr lang="en-US" sz="2400" b="1" noProof="1">
                <a:solidFill>
                  <a:schemeClr val="bg1"/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1912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1406" y="1968137"/>
            <a:ext cx="11355389" cy="2372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2200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3" y="4346138"/>
            <a:ext cx="67818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6212" y="5852495"/>
            <a:ext cx="2089046" cy="886202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94613" y="4133417"/>
            <a:ext cx="2362200" cy="914400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3357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80772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7094" y="3470337"/>
            <a:ext cx="3829478" cy="852326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5199452"/>
            <a:ext cx="3416204" cy="762000"/>
          </a:xfrm>
          <a:prstGeom prst="wedgeRoundRectCallout">
            <a:avLst>
              <a:gd name="adj1" fmla="val -56943"/>
              <a:gd name="adj2" fmla="val -496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29247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147204-1C89-4079-97F0-5FF4C7811927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41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869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2" y="1676400"/>
            <a:ext cx="2591768" cy="17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5339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9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1572</TotalTime>
  <Words>1328</Words>
  <Application>Microsoft Office PowerPoint</Application>
  <PresentationFormat>Custom</PresentationFormat>
  <Paragraphs>283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Introduction to Entity Framework Core</vt:lpstr>
      <vt:lpstr>Table of Contents</vt:lpstr>
      <vt:lpstr>Have a Question?</vt:lpstr>
      <vt:lpstr>PowerPoint Presentation</vt:lpstr>
      <vt:lpstr>Entity Framework Core: Overview</vt:lpstr>
      <vt:lpstr>EF Core: Basic Workflow</vt:lpstr>
      <vt:lpstr>EF Core: Basic Workflow (2)</vt:lpstr>
      <vt:lpstr>Entity Framework Core: Setup</vt:lpstr>
      <vt:lpstr>Database First Model</vt:lpstr>
      <vt:lpstr>Database First Model: Setup</vt:lpstr>
      <vt:lpstr>EF Components</vt:lpstr>
      <vt:lpstr>EF Components (2)</vt:lpstr>
      <vt:lpstr>PowerPoint Presentation</vt:lpstr>
      <vt:lpstr>The DbContext Class</vt:lpstr>
      <vt:lpstr>Using DbContext Class</vt:lpstr>
      <vt:lpstr>Reading Data with LINQ Query</vt:lpstr>
      <vt:lpstr>Reading Data with LINQ Query</vt:lpstr>
      <vt:lpstr>LINQ: Simple Operations</vt:lpstr>
      <vt:lpstr>LINQ: Simple Operations (2)</vt:lpstr>
      <vt:lpstr>Logging the Native SQL Queries</vt:lpstr>
      <vt:lpstr>PowerPoint Presentation</vt:lpstr>
      <vt:lpstr>Creating New Data</vt:lpstr>
      <vt:lpstr>Cascading Inserts</vt:lpstr>
      <vt:lpstr>Updating Existing Data</vt:lpstr>
      <vt:lpstr>Deleting Existing Data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CSharp, DB, Advanced, EF, Core, Introduction, Entity, Framework,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andrionatodorova</cp:lastModifiedBy>
  <cp:revision>352</cp:revision>
  <dcterms:created xsi:type="dcterms:W3CDTF">2014-01-02T17:00:34Z</dcterms:created>
  <dcterms:modified xsi:type="dcterms:W3CDTF">2019-02-13T09:19:43Z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