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6" r:id="rId3"/>
    <p:sldId id="537" r:id="rId4"/>
    <p:sldId id="402" r:id="rId5"/>
    <p:sldId id="538" r:id="rId6"/>
    <p:sldId id="533" r:id="rId7"/>
    <p:sldId id="534" r:id="rId8"/>
    <p:sldId id="353" r:id="rId9"/>
    <p:sldId id="406" r:id="rId10"/>
    <p:sldId id="536" r:id="rId11"/>
    <p:sldId id="531" r:id="rId12"/>
    <p:sldId id="532" r:id="rId13"/>
    <p:sldId id="528" r:id="rId14"/>
    <p:sldId id="529" r:id="rId15"/>
    <p:sldId id="530" r:id="rId16"/>
    <p:sldId id="405" r:id="rId17"/>
    <p:sldId id="4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818113-0DB9-4EF6-B31D-B90405839A91}">
          <p14:sldIdLst/>
        </p14:section>
        <p14:section name="Intro" id="{709A2BE3-2D0E-4BDF-9E7B-B5B14B6C6981}">
          <p14:sldIdLst>
            <p14:sldId id="274"/>
            <p14:sldId id="276"/>
          </p14:sldIdLst>
        </p14:section>
        <p14:section name="Main Content" id="{BC4A3995-4CED-4320-A673-95328C9C809D}">
          <p14:sldIdLst>
            <p14:sldId id="537"/>
            <p14:sldId id="402"/>
            <p14:sldId id="538"/>
            <p14:sldId id="533"/>
            <p14:sldId id="534"/>
            <p14:sldId id="353"/>
            <p14:sldId id="406"/>
            <p14:sldId id="536"/>
            <p14:sldId id="531"/>
          </p14:sldIdLst>
        </p14:section>
        <p14:section name="Conclusion" id="{10E03AB1-9AA8-4E86-9A64-D741901E50A2}">
          <p14:sldIdLst>
            <p14:sldId id="532"/>
            <p14:sldId id="528"/>
            <p14:sldId id="529"/>
            <p14:sldId id="53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65" y="3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9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DE9B683-F3A2-4FE4-9032-8A6129916C05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9" b="28619"/>
          <a:stretch>
            <a:fillRect/>
          </a:stretch>
        </p:blipFill>
        <p:spPr>
          <a:xfrm>
            <a:off x="3747669" y="1008969"/>
            <a:ext cx="4696661" cy="22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CFFDCD-2E20-4AB8-B227-F90FC0B8A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two or more different classes</a:t>
            </a:r>
          </a:p>
          <a:p>
            <a:pPr lvl="1"/>
            <a:r>
              <a:rPr lang="en-US" dirty="0"/>
              <a:t>Create properties to map in both classes with same names</a:t>
            </a:r>
          </a:p>
          <a:p>
            <a:pPr lvl="1"/>
            <a:r>
              <a:rPr lang="en-US" dirty="0"/>
              <a:t>Create collections (you can use another class for the type of the collection)</a:t>
            </a:r>
          </a:p>
          <a:p>
            <a:pPr marL="456915" lvl="1" indent="-456915"/>
            <a:r>
              <a:rPr lang="en-US" sz="3398" dirty="0"/>
              <a:t>Initialize the mapper</a:t>
            </a:r>
          </a:p>
          <a:p>
            <a:pPr marL="456915" lvl="1" indent="-456915"/>
            <a:r>
              <a:rPr lang="en-US" sz="3398" dirty="0"/>
              <a:t>Map the source object to the destination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641AF-6028-4D1B-BA86-388578CA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Workflow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DF23-E3C0-4F16-835C-EB8CD101FA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Implement </a:t>
            </a:r>
            <a:r>
              <a:rPr lang="en-GB" dirty="0" err="1"/>
              <a:t>automapper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 err="1">
                <a:solidFill>
                  <a:schemeClr val="bg1"/>
                </a:solidFill>
              </a:rPr>
              <a:t>Automapper</a:t>
            </a:r>
            <a:r>
              <a:rPr lang="en-US" sz="3600" dirty="0">
                <a:solidFill>
                  <a:schemeClr val="bg2"/>
                </a:solidFill>
              </a:rPr>
              <a:t> is a simple reusable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component which helps you to copy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from </a:t>
            </a:r>
            <a:r>
              <a:rPr lang="en-US" sz="3600" dirty="0">
                <a:solidFill>
                  <a:schemeClr val="bg1"/>
                </a:solidFill>
              </a:rPr>
              <a:t>one object type to other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Easy to </a:t>
            </a:r>
            <a:r>
              <a:rPr lang="en-US" sz="3600" dirty="0">
                <a:solidFill>
                  <a:schemeClr val="bg1"/>
                </a:solidFill>
              </a:rPr>
              <a:t>implement</a:t>
            </a:r>
            <a:r>
              <a:rPr lang="en-US" sz="3600" dirty="0">
                <a:solidFill>
                  <a:schemeClr val="bg2"/>
                </a:solidFill>
              </a:rPr>
              <a:t> on read side and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client side</a:t>
            </a:r>
          </a:p>
        </p:txBody>
      </p:sp>
    </p:spTree>
    <p:extLst>
      <p:ext uri="{BB962C8B-B14F-4D97-AF65-F5344CB8AC3E}">
        <p14:creationId xmlns:p14="http://schemas.microsoft.com/office/powerpoint/2010/main" val="2307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286D94-5F9E-4710-B159-476FC9858F18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7118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automapper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How it works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Overview and workflow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5D5615-2F89-4F8F-9FA6-526A33BA8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automapper</a:t>
            </a:r>
            <a:endParaRPr lang="bg-BG" dirty="0"/>
          </a:p>
        </p:txBody>
      </p:sp>
      <p:pic>
        <p:nvPicPr>
          <p:cNvPr id="1028" name="Picture 4" descr="Image result for mapping">
            <a:extLst>
              <a:ext uri="{FF2B5EF4-FFF2-40B4-BE49-F238E27FC236}">
                <a16:creationId xmlns:a16="http://schemas.microsoft.com/office/drawing/2014/main" id="{38BD62EC-08B4-4DD7-A9C8-D7E307A7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53" y="1572210"/>
            <a:ext cx="3399894" cy="15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Object-object mapper </a:t>
            </a:r>
          </a:p>
          <a:p>
            <a:pPr>
              <a:spcBef>
                <a:spcPts val="1800"/>
              </a:spcBef>
            </a:pPr>
            <a:r>
              <a:rPr lang="en-US" dirty="0"/>
              <a:t>Allows you to solve the problem of manually </a:t>
            </a:r>
            <a:br>
              <a:rPr lang="en-US" dirty="0"/>
            </a:br>
            <a:r>
              <a:rPr lang="en-US" dirty="0"/>
              <a:t>mapping </a:t>
            </a:r>
          </a:p>
          <a:p>
            <a:pPr>
              <a:spcBef>
                <a:spcPts val="1800"/>
              </a:spcBef>
            </a:pPr>
            <a:r>
              <a:rPr lang="en-US" dirty="0"/>
              <a:t>Property from one class is mapped to property with the same name  of other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51ED68-EF67-4174-B19A-9BFD40A3F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bg-BG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D558948-B738-475C-B81D-F052BA22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41" y="1134745"/>
            <a:ext cx="6051979" cy="32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6C6AE1-CB1A-4468-B263-770A1C6A7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err="1"/>
              <a:t>automapper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A1545-492F-45D8-BFA0-DBBFDB5A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85C6E-CE40-41BA-A7BA-CDD976A64F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EAF490C-3CA2-4490-8104-635B1108A778}"/>
              </a:ext>
            </a:extLst>
          </p:cNvPr>
          <p:cNvSpPr txBox="1">
            <a:spLocks/>
          </p:cNvSpPr>
          <p:nvPr/>
        </p:nvSpPr>
        <p:spPr>
          <a:xfrm>
            <a:off x="196767" y="1902061"/>
            <a:ext cx="5584274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class Employee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public string FirstName { get; set;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public string </a:t>
            </a:r>
            <a:r>
              <a:rPr lang="en-US" sz="1800" dirty="0" err="1">
                <a:solidFill>
                  <a:schemeClr val="tx1"/>
                </a:solidFill>
              </a:rPr>
              <a:t>LastName</a:t>
            </a:r>
            <a:r>
              <a:rPr lang="en-US" sz="1800" dirty="0">
                <a:solidFill>
                  <a:schemeClr val="tx1"/>
                </a:solidFill>
              </a:rPr>
              <a:t> { get; set;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public decimal Salary { get; set;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// Loaded with some data</a:t>
            </a:r>
          </a:p>
          <a:p>
            <a:r>
              <a:rPr lang="en-US" sz="1800" dirty="0">
                <a:solidFill>
                  <a:schemeClr val="tx1"/>
                </a:solidFill>
              </a:rPr>
              <a:t>Employee </a:t>
            </a:r>
            <a:r>
              <a:rPr lang="en-US" sz="1800" dirty="0">
                <a:solidFill>
                  <a:schemeClr val="bg1"/>
                </a:solidFill>
              </a:rPr>
              <a:t>emp</a:t>
            </a:r>
            <a:r>
              <a:rPr lang="en-US" sz="1800" dirty="0">
                <a:solidFill>
                  <a:schemeClr val="tx1"/>
                </a:solidFill>
              </a:rPr>
              <a:t> = new Employee();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emp.FirstName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"Shiv";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emp.LastName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"Koirala";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emp.Salary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100;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6F2777-98E3-435E-A227-4722EF27DD08}"/>
              </a:ext>
            </a:extLst>
          </p:cNvPr>
          <p:cNvSpPr txBox="1">
            <a:spLocks/>
          </p:cNvSpPr>
          <p:nvPr/>
        </p:nvSpPr>
        <p:spPr>
          <a:xfrm>
            <a:off x="6430589" y="2319671"/>
            <a:ext cx="5584274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class Person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public string FirstName { get; set;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public string </a:t>
            </a:r>
            <a:r>
              <a:rPr lang="en-US" sz="1800" dirty="0" err="1">
                <a:solidFill>
                  <a:schemeClr val="tx1"/>
                </a:solidFill>
              </a:rPr>
              <a:t>LastName</a:t>
            </a:r>
            <a:r>
              <a:rPr lang="en-US" sz="1800" dirty="0">
                <a:solidFill>
                  <a:schemeClr val="tx1"/>
                </a:solidFill>
              </a:rPr>
              <a:t> { get; set;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46A3C16-BF68-44AF-A5EB-CB892FB2922B}"/>
              </a:ext>
            </a:extLst>
          </p:cNvPr>
          <p:cNvSpPr txBox="1">
            <a:spLocks/>
          </p:cNvSpPr>
          <p:nvPr/>
        </p:nvSpPr>
        <p:spPr>
          <a:xfrm>
            <a:off x="6430589" y="4886599"/>
            <a:ext cx="5584274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Person </a:t>
            </a:r>
            <a:r>
              <a:rPr lang="en-US" sz="1800" dirty="0">
                <a:solidFill>
                  <a:schemeClr val="bg1"/>
                </a:solidFill>
              </a:rPr>
              <a:t>per</a:t>
            </a:r>
            <a:r>
              <a:rPr lang="en-US" sz="1800" dirty="0">
                <a:solidFill>
                  <a:schemeClr val="tx1"/>
                </a:solidFill>
              </a:rPr>
              <a:t> = new Person();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per.FirstName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emp.FirstName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per.LastName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emp.LastName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50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6D43C-60FE-45FB-B738-1F941A670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automapper</a:t>
            </a:r>
            <a:endParaRPr lang="en-US" dirty="0"/>
          </a:p>
          <a:p>
            <a:pPr lvl="1"/>
            <a:r>
              <a:rPr lang="en-US" dirty="0"/>
              <a:t>Two steps:</a:t>
            </a:r>
          </a:p>
          <a:p>
            <a:pPr lvl="2"/>
            <a:r>
              <a:rPr lang="en-US" dirty="0"/>
              <a:t>Create the mapper</a:t>
            </a:r>
          </a:p>
          <a:p>
            <a:pPr lvl="2"/>
            <a:r>
              <a:rPr lang="en-US" dirty="0"/>
              <a:t>Use the mapper</a:t>
            </a:r>
          </a:p>
          <a:p>
            <a:pPr lvl="2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C102D-851B-46C3-B6C1-B7A6C3C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AE0DA-4C7D-48D7-AF9B-636243FFB5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E858DA-BA36-44E3-89B0-C91A2A51AA92}"/>
              </a:ext>
            </a:extLst>
          </p:cNvPr>
          <p:cNvSpPr txBox="1">
            <a:spLocks/>
          </p:cNvSpPr>
          <p:nvPr/>
        </p:nvSpPr>
        <p:spPr>
          <a:xfrm>
            <a:off x="570869" y="4077389"/>
            <a:ext cx="11209954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Mapper.Initialize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cfg</a:t>
            </a:r>
            <a:r>
              <a:rPr lang="en-US" sz="2400" dirty="0">
                <a:solidFill>
                  <a:schemeClr val="tx1"/>
                </a:solidFill>
              </a:rPr>
              <a:t> =&gt; </a:t>
            </a:r>
            <a:r>
              <a:rPr lang="en-US" sz="2400" dirty="0" err="1">
                <a:solidFill>
                  <a:schemeClr val="tx1"/>
                </a:solidFill>
              </a:rPr>
              <a:t>cfg.CreateMap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bg1"/>
                </a:solidFill>
              </a:rPr>
              <a:t>Employee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Person</a:t>
            </a:r>
            <a:r>
              <a:rPr lang="en-US" sz="2400" dirty="0">
                <a:solidFill>
                  <a:schemeClr val="tx1"/>
                </a:solidFill>
              </a:rPr>
              <a:t>&gt;());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Person person = </a:t>
            </a:r>
            <a:r>
              <a:rPr lang="en-US" sz="2400" dirty="0" err="1">
                <a:solidFill>
                  <a:schemeClr val="bg1"/>
                </a:solidFill>
              </a:rPr>
              <a:t>Mapper.Map</a:t>
            </a:r>
            <a:r>
              <a:rPr lang="en-US" sz="2400" dirty="0">
                <a:solidFill>
                  <a:schemeClr val="bg1"/>
                </a:solidFill>
              </a:rPr>
              <a:t>&lt;Person&gt;(</a:t>
            </a:r>
            <a:r>
              <a:rPr lang="en-US" sz="2400" dirty="0" err="1">
                <a:solidFill>
                  <a:schemeClr val="bg1"/>
                </a:solidFill>
              </a:rPr>
              <a:t>empl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24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Automapper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BF030E14-5E47-4317-B34D-42836830F1D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9" b="28619"/>
          <a:stretch>
            <a:fillRect/>
          </a:stretch>
        </p:blipFill>
        <p:spPr>
          <a:xfrm>
            <a:off x="4564037" y="2030535"/>
            <a:ext cx="3063926" cy="14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Designed after </a:t>
            </a:r>
            <a:r>
              <a:rPr lang="en-US" dirty="0" err="1"/>
              <a:t>AutoMapper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Provides mapping between two different object </a:t>
            </a:r>
            <a:br>
              <a:rPr lang="en-US" dirty="0"/>
            </a:b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Maps only properties with the same names</a:t>
            </a:r>
          </a:p>
          <a:p>
            <a:pPr>
              <a:lnSpc>
                <a:spcPct val="100000"/>
              </a:lnSpc>
            </a:pPr>
            <a:r>
              <a:rPr lang="en-US" dirty="0"/>
              <a:t>Maps recursively </a:t>
            </a:r>
          </a:p>
          <a:p>
            <a:pPr>
              <a:lnSpc>
                <a:spcPct val="100000"/>
              </a:lnSpc>
            </a:pPr>
            <a:r>
              <a:rPr lang="en-US" dirty="0"/>
              <a:t>Maps collections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482</Words>
  <Application>Microsoft Office PowerPoint</Application>
  <PresentationFormat>Widescreen</PresentationFormat>
  <Paragraphs>112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1_SoftUni3_1</vt:lpstr>
      <vt:lpstr>Custom Automapper</vt:lpstr>
      <vt:lpstr>Table of Contents</vt:lpstr>
      <vt:lpstr>PowerPoint Presentation</vt:lpstr>
      <vt:lpstr>What is automapper</vt:lpstr>
      <vt:lpstr>PowerPoint Presentation</vt:lpstr>
      <vt:lpstr>How it works</vt:lpstr>
      <vt:lpstr>How it works</vt:lpstr>
      <vt:lpstr>PowerPoint Presentation</vt:lpstr>
      <vt:lpstr>Automapper Overview</vt:lpstr>
      <vt:lpstr>Automapper Workflow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Стамо Петков</cp:lastModifiedBy>
  <cp:revision>88</cp:revision>
  <dcterms:created xsi:type="dcterms:W3CDTF">2018-05-23T13:08:44Z</dcterms:created>
  <dcterms:modified xsi:type="dcterms:W3CDTF">2019-03-18T06:18:19Z</dcterms:modified>
</cp:coreProperties>
</file>