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61" r:id="rId3"/>
    <p:sldId id="277" r:id="rId4"/>
    <p:sldId id="266" r:id="rId5"/>
    <p:sldId id="267" r:id="rId6"/>
    <p:sldId id="268" r:id="rId7"/>
    <p:sldId id="269" r:id="rId8"/>
    <p:sldId id="271" r:id="rId9"/>
    <p:sldId id="275" r:id="rId10"/>
    <p:sldId id="274" r:id="rId11"/>
    <p:sldId id="278" r:id="rId12"/>
    <p:sldId id="279" r:id="rId13"/>
    <p:sldId id="27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3B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8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1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311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D8C83-E041-43C3-A53F-62CD4E25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9739CC27-6A7E-4216-88BE-835DE51465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E3124-6BDE-4F0F-814D-6461B926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356"/>
            <a:ext cx="8229600" cy="1143000"/>
          </a:xfrm>
        </p:spPr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562CE-BD65-4465-9BEF-7284E519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4825"/>
            <a:ext cx="8229600" cy="4525963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Были показаны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Временно изученные возможности </a:t>
            </a:r>
            <a:r>
              <a:rPr lang="en-US" dirty="0"/>
              <a:t>Python-a</a:t>
            </a:r>
          </a:p>
          <a:p>
            <a:pPr lvl="1"/>
            <a:r>
              <a:rPr lang="ru-RU" dirty="0"/>
              <a:t>Частично теория эффекта Доплера</a:t>
            </a:r>
          </a:p>
          <a:p>
            <a:r>
              <a:rPr lang="ru-RU" dirty="0"/>
              <a:t>Перспективы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Заставить картинки двигаться, с переменной частотой </a:t>
            </a:r>
          </a:p>
          <a:p>
            <a:pPr lvl="1"/>
            <a:r>
              <a:rPr lang="ru-RU" dirty="0"/>
              <a:t>Дополнить проект, околосветовыми скоростями, красным смещением и гравитационным красным смещением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4BAD1-14EC-483B-9B87-4EDCE93F3AFC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057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49C1A-D7B7-4396-95DA-F48B1E4A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Листинг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4F3DF-C978-4207-9AC4-36B63AE14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101;p15">
            <a:extLst>
              <a:ext uri="{FF2B5EF4-FFF2-40B4-BE49-F238E27FC236}">
                <a16:creationId xmlns:a16="http://schemas.microsoft.com/office/drawing/2014/main" id="{6B39AD69-3233-4769-B650-ABFBED3CFF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E80A5E-28EC-41AA-BB50-9B981278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605632"/>
            <a:ext cx="5895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9F12981-7476-484B-BF9E-5ECB8A724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101;p15">
            <a:extLst>
              <a:ext uri="{FF2B5EF4-FFF2-40B4-BE49-F238E27FC236}">
                <a16:creationId xmlns:a16="http://schemas.microsoft.com/office/drawing/2014/main" id="{CCB1F1D0-1647-404E-8E9C-36ACC79F8A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372234-4844-47DD-B4BB-ABBEE85A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985962"/>
            <a:ext cx="5867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0">
            <a:extLst>
              <a:ext uri="{FF2B5EF4-FFF2-40B4-BE49-F238E27FC236}">
                <a16:creationId xmlns:a16="http://schemas.microsoft.com/office/drawing/2014/main" id="{04468B14-33DE-47E0-ABB8-778A0F23D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1709" y="4759037"/>
            <a:ext cx="6040582" cy="82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CE69-0C9B-4350-A5E9-29218B77CAED}"/>
              </a:ext>
            </a:extLst>
          </p:cNvPr>
          <p:cNvSpPr txBox="1"/>
          <p:nvPr/>
        </p:nvSpPr>
        <p:spPr>
          <a:xfrm>
            <a:off x="8257312" y="6289963"/>
            <a:ext cx="56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10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1;p15">
            <a:extLst>
              <a:ext uri="{FF2B5EF4-FFF2-40B4-BE49-F238E27FC236}">
                <a16:creationId xmlns:a16="http://schemas.microsoft.com/office/drawing/2014/main" id="{8769FC93-BC14-4934-B000-9A95ADADC0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8198B1-5D28-4416-AD9C-200EAF5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Эффект Доплера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57A04AA-CD08-4D87-9B6F-9538DDA8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018" y="2202873"/>
            <a:ext cx="4100946" cy="3089564"/>
          </a:xfrm>
        </p:spPr>
        <p:txBody>
          <a:bodyPr/>
          <a:lstStyle/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Род Виктор Андреевич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лицей </a:t>
            </a:r>
            <a:r>
              <a:rPr lang="ru-RU" dirty="0"/>
              <a:t>№18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</a:p>
          <a:p>
            <a:pPr marL="19050" indent="0"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</a:p>
          <a:p>
            <a:pPr marL="1905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BC0132-BD82-43AB-A11E-C8A51696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4" y="2202873"/>
            <a:ext cx="4095750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9EF20F-D9E1-4426-BB78-99EAF8229753}"/>
              </a:ext>
            </a:extLst>
          </p:cNvPr>
          <p:cNvSpPr txBox="1"/>
          <p:nvPr/>
        </p:nvSpPr>
        <p:spPr>
          <a:xfrm>
            <a:off x="3200400" y="3795713"/>
            <a:ext cx="10540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latin typeface="Calibri" panose="020F0502020204030204" pitchFamily="34" charset="0"/>
                <a:cs typeface="Calibri" panose="020F0502020204030204" pitchFamily="34" charset="0"/>
              </a:rPr>
              <a:t>Дорогая, мне кажется, что ты отдаляешься от меня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93556A-1C5B-4872-9058-66DFCB784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8040" y="1812348"/>
            <a:ext cx="942975" cy="781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B6472F-8255-4A26-B658-A24C2274A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6021" y="7260977"/>
            <a:ext cx="942975" cy="781050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25639F-1E32-4CAC-AC9A-665CAC9BD291}"/>
              </a:ext>
            </a:extLst>
          </p:cNvPr>
          <p:cNvSpPr/>
          <p:nvPr/>
        </p:nvSpPr>
        <p:spPr>
          <a:xfrm>
            <a:off x="8191015" y="6259120"/>
            <a:ext cx="762000" cy="498764"/>
          </a:xfrm>
          <a:prstGeom prst="rect">
            <a:avLst/>
          </a:prstGeom>
          <a:solidFill>
            <a:srgbClr val="33363B"/>
          </a:solidFill>
          <a:ln>
            <a:solidFill>
              <a:srgbClr val="333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1;p15">
            <a:extLst>
              <a:ext uri="{FF2B5EF4-FFF2-40B4-BE49-F238E27FC236}">
                <a16:creationId xmlns:a16="http://schemas.microsoft.com/office/drawing/2014/main" id="{9CB39789-A4FC-43C6-ADC5-6C2F35BF27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26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75CC4-0580-4FF5-A160-7B43BBC4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5"/>
            <a:ext cx="8229600" cy="1143000"/>
          </a:xfrm>
        </p:spPr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Введение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49BAAB-6DDB-4EE6-99DC-C1E15C85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13013"/>
            <a:ext cx="8229600" cy="4525963"/>
          </a:xfrm>
        </p:spPr>
        <p:txBody>
          <a:bodyPr/>
          <a:lstStyle/>
          <a:p>
            <a:pPr marL="19050" indent="0">
              <a:buNone/>
            </a:pPr>
            <a:r>
              <a:rPr lang="ru-RU" b="1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Эффект Доплера </a:t>
            </a:r>
            <a:r>
              <a:rPr lang="ru-RU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— изменение частоты и, соответственно, длины волны излучения, воспринимаемой приёмником, вследствие движения источника излучения относительно приёмника. Эффект назван в честь австрийского физика Кристиана Доплера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9083B-0973-4640-A2A9-A963B0B521C2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CCAE63-62EC-4479-AB47-8AF0B6D2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68517"/>
            <a:ext cx="6345382" cy="16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3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387C64F9-6179-4E7C-9539-7C0E222F57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E5B7-0C74-41DF-A425-0B7D3FF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chemeClr val="lt1"/>
                </a:solidFill>
              </a:rPr>
              <a:t>Цели и Значимость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157804-1D1D-47DD-B333-D50A529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4825"/>
            <a:ext cx="8229600" cy="4525963"/>
          </a:xfrm>
        </p:spPr>
        <p:txBody>
          <a:bodyPr/>
          <a:lstStyle/>
          <a:p>
            <a:r>
              <a:rPr lang="ru-RU" dirty="0"/>
              <a:t>Одна из главных целей улучшить этот проект</a:t>
            </a:r>
          </a:p>
          <a:p>
            <a:r>
              <a:rPr lang="ru-RU" dirty="0"/>
              <a:t>Так же показать возможности собственные возможности в астрономии и программировании </a:t>
            </a:r>
            <a:endParaRPr lang="en-US" dirty="0"/>
          </a:p>
          <a:p>
            <a:r>
              <a:rPr lang="ru-RU" dirty="0"/>
              <a:t>Значимость проекта проявляется во многом, на пример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Бесконтактное измерение скорости потока жидкости или газа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Охранные сигнализации</a:t>
            </a: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Системы глобального позиционирования</a:t>
            </a:r>
          </a:p>
          <a:p>
            <a:pPr lvl="1"/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ожно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измерить температуру фотосферы звёзд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</a:t>
            </a: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жно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определяить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радиальную скорость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движения 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разных 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небесных тел</a:t>
            </a:r>
          </a:p>
          <a:p>
            <a:pPr lvl="1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Помощь в объяснении материала по Эффекту Доплера</a:t>
            </a:r>
          </a:p>
          <a:p>
            <a:pPr lvl="1"/>
            <a:r>
              <a:rPr lang="ru-RU" sz="1800" dirty="0">
                <a:solidFill>
                  <a:schemeClr val="tx1"/>
                </a:solidFill>
              </a:rPr>
              <a:t>Помощь в составлении олимпиадных заданий</a:t>
            </a:r>
          </a:p>
          <a:p>
            <a:pPr lvl="2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1D20-1566-414C-9119-1CF8C241E38A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058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72173B8B-ED50-4754-84D4-3F313093D8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26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67534-8ED3-4AD5-8CD5-2E93D942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5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Ключевые формулы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F669D8-7D2B-486F-9A03-8DDC033C48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13013"/>
                <a:ext cx="8229600" cy="4525963"/>
              </a:xfrm>
            </p:spPr>
            <p:txBody>
              <a:bodyPr/>
              <a:lstStyle/>
              <a:p>
                <a:pPr marL="19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излуч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излуч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el-G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latin typeface="Cambria Math" panose="02040503050406030204" pitchFamily="18" charset="0"/>
                  </a:rPr>
                  <a:t> 		 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Δλ</m:t>
                        </m:r>
                      </m:num>
                      <m:den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r>
                  <a:rPr lang="ru-RU" b="0" i="0" dirty="0">
                    <a:latin typeface="Cambria Math" panose="02040503050406030204" pitchFamily="18" charset="0"/>
                  </a:rPr>
                  <a:t>	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⁡((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19050" indent="0">
                  <a:buNone/>
                </a:pPr>
                <a:r>
                  <a:rPr lang="ru-RU" dirty="0"/>
                  <a:t>Где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- </a:t>
                </a:r>
                <a:r>
                  <a:rPr lang="ru-RU" dirty="0"/>
                  <a:t>лабораторная длина волны</a:t>
                </a:r>
                <a:r>
                  <a:rPr lang="en-US" dirty="0"/>
                  <a:t>,</a:t>
                </a:r>
              </a:p>
              <a:p>
                <a:pPr marL="1905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излуч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скорость к примеру звука или света,</a:t>
                </a:r>
                <a:endParaRPr lang="en-US" dirty="0"/>
              </a:p>
              <a:p>
                <a:pPr marL="1905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 скорость тела,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l-GR" dirty="0"/>
                  <a:t>-</a:t>
                </a:r>
                <a:r>
                  <a:rPr lang="ru-RU" dirty="0"/>
                  <a:t>частота в Гц,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- </a:t>
                </a:r>
                <a:r>
                  <a:rPr lang="ru-RU" dirty="0"/>
                  <a:t>параметр, который будет выполнять роль амплитуды,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/>
                  <a:t>-</a:t>
                </a:r>
                <a:r>
                  <a:rPr lang="ru-RU" dirty="0"/>
                  <a:t> наблюдаемая длина волны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F669D8-7D2B-486F-9A03-8DDC033C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13013"/>
                <a:ext cx="8229600" cy="4525963"/>
              </a:xfrm>
              <a:blipFill>
                <a:blip r:embed="rId3"/>
                <a:stretch>
                  <a:fillRect l="-963" b="-5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30E6B8-15D4-4528-9D6A-42A3A679D4D9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F2EAC-3CCA-48DC-8C01-4B5413BB1EAC}"/>
              </a:ext>
            </a:extLst>
          </p:cNvPr>
          <p:cNvSpPr txBox="1"/>
          <p:nvPr/>
        </p:nvSpPr>
        <p:spPr>
          <a:xfrm>
            <a:off x="8963891" y="292330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E887A-A1D3-4881-9EDF-97EF2B22652E}"/>
              </a:ext>
            </a:extLst>
          </p:cNvPr>
          <p:cNvSpPr txBox="1"/>
          <p:nvPr/>
        </p:nvSpPr>
        <p:spPr>
          <a:xfrm>
            <a:off x="9545782" y="3952010"/>
            <a:ext cx="55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02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44F5B692-3F73-431A-98BC-45168AC103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41F81-36A7-4E24-9757-EA5C8589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Начальные параметры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3FE97B9-4DF9-4124-9EF0-673601980F6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04826"/>
                <a:ext cx="8229600" cy="4525963"/>
              </a:xfrm>
            </p:spPr>
            <p:txBody>
              <a:bodyPr/>
              <a:lstStyle/>
              <a:p>
                <a:pPr marL="190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зв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331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ru-RU" sz="2200" dirty="0"/>
                  <a:t>скорость света в вакууме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ru-RU" sz="2200" dirty="0"/>
                  <a:t>скорость машины, которая создает шум</a:t>
                </a:r>
                <a:endParaRPr lang="ru-RU" b="0" dirty="0"/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20000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Гц</m:t>
                    </m:r>
                  </m:oMath>
                </a14:m>
                <a:r>
                  <a:rPr lang="ru-RU" dirty="0"/>
                  <a:t>- </a:t>
                </a:r>
                <a:r>
                  <a:rPr lang="ru-RU" sz="2200" dirty="0"/>
                  <a:t>частоты которые воспринимает человеком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- время, может быть любым 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3FE97B9-4DF9-4124-9EF0-673601980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04826"/>
                <a:ext cx="8229600" cy="4525963"/>
              </a:xfr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AFAF62-614F-4526-A10F-1DB0D2336F94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91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E7AFB8E6-162C-4F38-B0A9-C3AD23940A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7E94-E167-4DE1-806A-C834E704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Результаты моделирования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662312-7EDD-4B83-8324-F5EE7274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10" y="1814945"/>
            <a:ext cx="5535717" cy="391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2632C-66F8-4E22-9DD9-90DAC927FF4F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014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421782F9-5003-421A-AAB5-1B3E24D2B5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65AE7B-BDDE-47A6-BE5E-80A1BADA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71" y="1778679"/>
            <a:ext cx="5633426" cy="3915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97EC9-9927-4E56-84F9-E3035B85FB20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9166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1;p15">
            <a:extLst>
              <a:ext uri="{FF2B5EF4-FFF2-40B4-BE49-F238E27FC236}">
                <a16:creationId xmlns:a16="http://schemas.microsoft.com/office/drawing/2014/main" id="{B4B3A9DC-C10B-4C5C-9A71-E9F4355FAF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7DA0-ED7E-4AEE-926D-9E8ABD56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05" y="1854542"/>
            <a:ext cx="5459989" cy="3826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5B3373-E84A-4285-991C-CC3B28D0D2DC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7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46988FD-D6FA-4D00-AE84-8385DD6F4409}" vid="{7952F187-1A7B-45AE-8A83-EC957AEBFA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962</TotalTime>
  <Words>320</Words>
  <Application>Microsoft Office PowerPoint</Application>
  <PresentationFormat>Экран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Merriweather</vt:lpstr>
      <vt:lpstr>Тема1</vt:lpstr>
      <vt:lpstr>Презентация PowerPoint</vt:lpstr>
      <vt:lpstr>Эффект Доплера</vt:lpstr>
      <vt:lpstr>Введение</vt:lpstr>
      <vt:lpstr>Цели и Значимость</vt:lpstr>
      <vt:lpstr>Ключевые формулы</vt:lpstr>
      <vt:lpstr>Начальные параметры</vt:lpstr>
      <vt:lpstr>Результаты моделирования</vt:lpstr>
      <vt:lpstr>Презентация PowerPoint</vt:lpstr>
      <vt:lpstr>Презентация PowerPoint</vt:lpstr>
      <vt:lpstr>Заключение и перспективы</vt:lpstr>
      <vt:lpstr>Листинг кода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Земля без воздуха</dc:title>
  <dc:creator>Андрей</dc:creator>
  <cp:lastModifiedBy>Андрей</cp:lastModifiedBy>
  <cp:revision>59</cp:revision>
  <dcterms:created xsi:type="dcterms:W3CDTF">2020-09-19T18:42:15Z</dcterms:created>
  <dcterms:modified xsi:type="dcterms:W3CDTF">2020-12-24T16:53:32Z</dcterms:modified>
</cp:coreProperties>
</file>