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60" r:id="rId4"/>
    <p:sldId id="263" r:id="rId5"/>
    <p:sldId id="257" r:id="rId6"/>
    <p:sldId id="258" r:id="rId7"/>
    <p:sldId id="264" r:id="rId8"/>
    <p:sldId id="265" r:id="rId9"/>
    <p:sldId id="259" r:id="rId10"/>
    <p:sldId id="276" r:id="rId11"/>
    <p:sldId id="261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4" r:id="rId20"/>
    <p:sldId id="272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78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0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26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1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9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86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1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2311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9.gif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7D8C83-E041-43C3-A53F-62CD4E25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7D8C83-E041-43C3-A53F-62CD4E25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4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1;p15">
            <a:extLst>
              <a:ext uri="{FF2B5EF4-FFF2-40B4-BE49-F238E27FC236}">
                <a16:creationId xmlns:a16="http://schemas.microsoft.com/office/drawing/2014/main" id="{8769FC93-BC14-4934-B000-9A95ADADC0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8198B1-5D28-4416-AD9C-200EAF54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Космосигналка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57A04AA-CD08-4D87-9B6F-9538DDA8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5018" y="2202873"/>
            <a:ext cx="4100946" cy="3089564"/>
          </a:xfrm>
        </p:spPr>
        <p:txBody>
          <a:bodyPr/>
          <a:lstStyle/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Род Виктор Андреевич</a:t>
            </a: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лицей </a:t>
            </a:r>
            <a:r>
              <a:rPr lang="ru-RU" dirty="0"/>
              <a:t>№18</a:t>
            </a: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</a:p>
          <a:p>
            <a:pPr marL="19050" indent="0"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</a:p>
          <a:p>
            <a:pPr marL="1905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BC0132-BD82-43AB-A11E-C8A51696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4" y="2202873"/>
            <a:ext cx="4095750" cy="308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9EF20F-D9E1-4426-BB78-99EAF8229753}"/>
              </a:ext>
            </a:extLst>
          </p:cNvPr>
          <p:cNvSpPr txBox="1"/>
          <p:nvPr/>
        </p:nvSpPr>
        <p:spPr>
          <a:xfrm>
            <a:off x="3200400" y="3795713"/>
            <a:ext cx="105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Oh, baby, I think you’re moving away from me</a:t>
            </a:r>
            <a:endParaRPr lang="ru-RU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B13C0-642E-4FC3-A3F1-4A6E40F07D45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59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387C64F9-6179-4E7C-9539-7C0E222F57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EE5B7-0C74-41DF-A425-0B7D3FF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chemeClr val="lt1"/>
                </a:solidFill>
              </a:rPr>
              <a:t>Цели и Значимость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8157804-1D1D-47DD-B333-D50A529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4825"/>
            <a:ext cx="8229600" cy="4525963"/>
          </a:xfrm>
        </p:spPr>
        <p:txBody>
          <a:bodyPr/>
          <a:lstStyle/>
          <a:p>
            <a:r>
              <a:rPr lang="ru-RU" dirty="0"/>
              <a:t>Одна из главных целей допилить этот проект</a:t>
            </a:r>
          </a:p>
          <a:p>
            <a:r>
              <a:rPr lang="ru-RU" dirty="0"/>
              <a:t>Так же показать возможности языка программирования </a:t>
            </a:r>
            <a:r>
              <a:rPr lang="en-US" dirty="0"/>
              <a:t>Python</a:t>
            </a:r>
          </a:p>
          <a:p>
            <a:endParaRPr lang="en-US" dirty="0"/>
          </a:p>
          <a:p>
            <a:r>
              <a:rPr lang="ru-RU" dirty="0"/>
              <a:t>Значимость проекта проявляется во многом, на пример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Доплеровский радар</a:t>
            </a:r>
          </a:p>
          <a:p>
            <a:pPr lvl="1"/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Бесконтактное измерение скорости потока жидкости или газа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Охранные сигнализации</a:t>
            </a:r>
          </a:p>
          <a:p>
            <a:pPr lvl="1"/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Системы глобального позиционирования</a:t>
            </a:r>
          </a:p>
          <a:p>
            <a:pPr lvl="2"/>
            <a:r>
              <a:rPr lang="ru-RU" dirty="0">
                <a:solidFill>
                  <a:schemeClr val="tx1"/>
                </a:solidFill>
              </a:rPr>
              <a:t>И самое главное зачем мы здесь собрались АСТРОНОМИЯ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можно измерить температуру фотосферы звёзд</a:t>
            </a:r>
          </a:p>
          <a:p>
            <a:pPr lvl="1"/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определяют 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радиальную скорость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движения 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разных 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небесных тел</a:t>
            </a:r>
            <a:endParaRPr lang="ru-RU" sz="1800" dirty="0">
              <a:solidFill>
                <a:schemeClr val="tx1"/>
              </a:solidFill>
            </a:endParaRPr>
          </a:p>
          <a:p>
            <a:pPr lvl="2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11D20-1566-414C-9119-1CF8C241E38A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058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72173B8B-ED50-4754-84D4-3F313093D8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5826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67534-8ED3-4AD5-8CD5-2E93D942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5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Ключевые формулы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7F669D8-7D2B-486F-9A03-8DDC033C48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13013"/>
                <a:ext cx="8229600" cy="4525963"/>
              </a:xfrm>
            </p:spPr>
            <p:txBody>
              <a:bodyPr/>
              <a:lstStyle/>
              <a:p>
                <a:pPr marL="19050" indent="0">
                  <a:buNone/>
                </a:pPr>
                <a:endParaRPr lang="el-GR" b="0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𝜋𝜈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Δλ</m:t>
                          </m:r>
                        </m:num>
                        <m:den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Δλ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;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⁡((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Δλ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19050" indent="0">
                  <a:buNone/>
                </a:pPr>
                <a:endParaRPr lang="el-GR" dirty="0"/>
              </a:p>
              <a:p>
                <a:pPr marL="1905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- </a:t>
                </a:r>
                <a:r>
                  <a:rPr lang="ru-RU" dirty="0"/>
                  <a:t>лабораторная длина волны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скорость света,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 скорость тела,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l-GR" dirty="0"/>
                  <a:t>-</a:t>
                </a:r>
                <a:r>
                  <a:rPr lang="ru-RU" dirty="0"/>
                  <a:t>частота в Гц,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-</a:t>
                </a:r>
                <a:r>
                  <a:rPr lang="ru-RU" dirty="0"/>
                  <a:t> угловая частота (бесполезная, но отлично заполняет место на слайде),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- </a:t>
                </a:r>
                <a:r>
                  <a:rPr lang="ru-RU" dirty="0"/>
                  <a:t>просто параметр,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/>
                  <a:t>-</a:t>
                </a:r>
                <a:r>
                  <a:rPr lang="ru-RU" dirty="0"/>
                  <a:t> наблюдаемая длина волны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7F669D8-7D2B-486F-9A03-8DDC033C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13013"/>
                <a:ext cx="8229600" cy="4525963"/>
              </a:xfr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30E6B8-15D4-4528-9D6A-42A3A679D4D9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302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44F5B692-3F73-431A-98BC-45168AC103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41F81-36A7-4E24-9757-EA5C8589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Начальные параметры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3FE97B9-4DF9-4124-9EF0-673601980F6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04826"/>
                <a:ext cx="8229600" cy="4525963"/>
              </a:xfrm>
            </p:spPr>
            <p:txBody>
              <a:bodyPr/>
              <a:lstStyle/>
              <a:p>
                <a:pPr marL="1905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ru-RU" dirty="0"/>
                  <a:t> - </a:t>
                </a:r>
                <a:r>
                  <a:rPr lang="ru-RU" sz="2200" dirty="0"/>
                  <a:t>скорость света в вакууме</a:t>
                </a: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ru-RU" dirty="0"/>
                  <a:t> - </a:t>
                </a:r>
                <a:r>
                  <a:rPr lang="ru-RU" sz="2200" dirty="0"/>
                  <a:t>скорость авто с </a:t>
                </a:r>
                <a:r>
                  <a:rPr lang="ru-RU" sz="2200" dirty="0" err="1"/>
                  <a:t>сигналкой</a:t>
                </a:r>
                <a:r>
                  <a:rPr lang="ru-RU" sz="2200" dirty="0"/>
                  <a:t> </a:t>
                </a:r>
                <a:r>
                  <a:rPr lang="en-US" dirty="0"/>
                  <a:t>~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км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ч</m:t>
                        </m:r>
                      </m:den>
                    </m:f>
                  </m:oMath>
                </a14:m>
                <a:endParaRPr lang="ru-RU" b="0" dirty="0"/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20−20000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Гц</m:t>
                    </m:r>
                  </m:oMath>
                </a14:m>
                <a:r>
                  <a:rPr lang="ru-RU" dirty="0"/>
                  <a:t>- </a:t>
                </a:r>
                <a:r>
                  <a:rPr lang="ru-RU" sz="2200" dirty="0"/>
                  <a:t>частоты которые воспринимает человек</a:t>
                </a: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/>
                  <a:t>- якобы время, но оно может быть любым абсолютно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3FE97B9-4DF9-4124-9EF0-673601980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04826"/>
                <a:ext cx="82296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BAFAF62-614F-4526-A10F-1DB0D2336F94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916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E7AFB8E6-162C-4F38-B0A9-C3AD23940A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F7E94-E167-4DE1-806A-C834E704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lt1"/>
                </a:solidFill>
              </a:rPr>
              <a:t>Результаты моделирования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662312-7EDD-4B83-8324-F5EE7274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10" y="1814945"/>
            <a:ext cx="5535717" cy="3910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92632C-66F8-4E22-9DD9-90DAC927FF4F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0142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51A3730D-DBA5-4101-A133-972C7D9BCA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D451DE-727F-4F9B-AE22-478C34D6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64" y="1745673"/>
            <a:ext cx="5832764" cy="40781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FA5444-12ED-4BC1-AAD0-5CEDE1BE9A93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8738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1;p15">
            <a:extLst>
              <a:ext uri="{FF2B5EF4-FFF2-40B4-BE49-F238E27FC236}">
                <a16:creationId xmlns:a16="http://schemas.microsoft.com/office/drawing/2014/main" id="{B4B3A9DC-C10B-4C5C-9A71-E9F4355FAF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67DA0-ED7E-4AEE-926D-9E8ABD56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05" y="1854542"/>
            <a:ext cx="5459989" cy="3826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5B3373-E84A-4285-991C-CC3B28D0D2DC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57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421782F9-5003-421A-AAB5-1B3E24D2B5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65AE7B-BDDE-47A6-BE5E-80A1BADA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70" y="1778678"/>
            <a:ext cx="5723659" cy="39782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097EC9-9927-4E56-84F9-E3035B85FB20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166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9739CC27-6A7E-4216-88BE-835DE51465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E3124-6BDE-4F0F-814D-6461B926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356"/>
            <a:ext cx="8229600" cy="1143000"/>
          </a:xfrm>
        </p:spPr>
        <p:txBody>
          <a:bodyPr/>
          <a:lstStyle/>
          <a:p>
            <a:r>
              <a:rPr lang="ru-RU" sz="3200" dirty="0">
                <a:solidFill>
                  <a:schemeClr val="lt1"/>
                </a:solidFill>
              </a:rPr>
              <a:t>Заключение и перспективы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3562CE-BD65-4465-9BEF-7284E519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4825"/>
            <a:ext cx="8229600" cy="4525963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С одной стороны, я средне понял что я делал, но если мне все объяснить может выйти и неплохой проект</a:t>
            </a:r>
          </a:p>
          <a:p>
            <a:r>
              <a:rPr lang="ru-RU" dirty="0"/>
              <a:t>Были показаны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Возможности </a:t>
            </a:r>
            <a:r>
              <a:rPr lang="en-US" dirty="0"/>
              <a:t>Python-a</a:t>
            </a:r>
          </a:p>
          <a:p>
            <a:pPr lvl="1"/>
            <a:r>
              <a:rPr lang="ru-RU" dirty="0"/>
              <a:t>Вроде бы теория эффекта Доплера</a:t>
            </a:r>
          </a:p>
          <a:p>
            <a:r>
              <a:rPr lang="ru-RU" dirty="0"/>
              <a:t>Перспективы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Заставить прошлые картинки двигаться</a:t>
            </a:r>
          </a:p>
          <a:p>
            <a:pPr lvl="1"/>
            <a:r>
              <a:rPr lang="ru-RU" dirty="0"/>
              <a:t>Сделать все это еще для около световых скоростей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4BAD1-14EC-483B-9B87-4EDCE93F3AFC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057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EC985AA5-D16C-4DC6-A96C-89E2ADAE48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7745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E16E-7126-41E2-B02E-E83B7E8AB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9" y="178698"/>
            <a:ext cx="7772400" cy="110251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Земля без воздуха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C5195D-C953-414A-A073-E14F5F4A7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607069"/>
            <a:ext cx="6400800" cy="598571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… и нам всем конец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6555F-A1E0-48E2-9F01-919B800A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79" y="2642316"/>
            <a:ext cx="3080084" cy="22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E7A28-96B2-4017-941B-2B3BDE58B7E8}"/>
              </a:ext>
            </a:extLst>
          </p:cNvPr>
          <p:cNvSpPr txBox="1"/>
          <p:nvPr/>
        </p:nvSpPr>
        <p:spPr>
          <a:xfrm>
            <a:off x="4572001" y="2553703"/>
            <a:ext cx="356134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</a:p>
          <a:p>
            <a:r>
              <a:rPr lang="ru-RU" sz="2100" dirty="0">
                <a:latin typeface="Calibri"/>
                <a:ea typeface="Calibri"/>
                <a:cs typeface="Calibri"/>
                <a:sym typeface="Calibri"/>
              </a:rPr>
              <a:t>Род Виктор Андреевич</a:t>
            </a:r>
          </a:p>
          <a:p>
            <a:pPr marL="19050" indent="0">
              <a:buNone/>
            </a:pPr>
            <a:r>
              <a:rPr lang="ru-RU" sz="21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МАОУ лицей </a:t>
            </a:r>
            <a:r>
              <a:rPr lang="ru-RU" sz="2100" dirty="0">
                <a:latin typeface="Calibri" panose="020F0502020204030204" pitchFamily="34" charset="0"/>
                <a:cs typeface="Calibri" panose="020F0502020204030204" pitchFamily="34" charset="0"/>
              </a:rPr>
              <a:t>№18</a:t>
            </a:r>
            <a:endParaRPr lang="ru-RU" sz="21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endParaRPr lang="ru-RU" sz="21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21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</a:p>
          <a:p>
            <a:r>
              <a:rPr lang="ru-RU" sz="21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1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</a:p>
          <a:p>
            <a:r>
              <a:rPr lang="ru-RU" sz="21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</a:p>
        </p:txBody>
      </p:sp>
    </p:spTree>
    <p:extLst>
      <p:ext uri="{BB962C8B-B14F-4D97-AF65-F5344CB8AC3E}">
        <p14:creationId xmlns:p14="http://schemas.microsoft.com/office/powerpoint/2010/main" val="24087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20">
            <a:extLst>
              <a:ext uri="{FF2B5EF4-FFF2-40B4-BE49-F238E27FC236}">
                <a16:creationId xmlns:a16="http://schemas.microsoft.com/office/drawing/2014/main" id="{04468B14-33DE-47E0-ABB8-778A0F23D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51709" y="4759037"/>
            <a:ext cx="6040582" cy="82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CE69-0C9B-4350-A5E9-29218B77CAED}"/>
              </a:ext>
            </a:extLst>
          </p:cNvPr>
          <p:cNvSpPr txBox="1"/>
          <p:nvPr/>
        </p:nvSpPr>
        <p:spPr>
          <a:xfrm>
            <a:off x="8257312" y="6289963"/>
            <a:ext cx="56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4104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885DC700-DFB3-4292-A368-B851F209790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85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86CFA-B44B-47DF-A90D-68C20B8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lt1"/>
                </a:solidFill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54BE6-09C7-46E5-B487-9FC5FA7EE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 данного проекта показать возможности языка программирования </a:t>
            </a:r>
            <a:r>
              <a:rPr lang="en-US" dirty="0"/>
              <a:t>Python</a:t>
            </a:r>
          </a:p>
          <a:p>
            <a:r>
              <a:rPr lang="ru-RU" dirty="0"/>
              <a:t>Значимость проекта в том, что ее нет, и слава богу, но он нужен для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Школьников в 7-м классе (для решения задач)</a:t>
            </a:r>
          </a:p>
          <a:p>
            <a:pPr lvl="1"/>
            <a:r>
              <a:rPr lang="ru-RU" dirty="0"/>
              <a:t>Послушав идеи проектов моих одноклассников, уже и этот проект не так уж </a:t>
            </a:r>
            <a:r>
              <a:rPr lang="ru-RU" dirty="0" err="1"/>
              <a:t>пЛОХ</a:t>
            </a:r>
            <a:endParaRPr lang="ru-RU" dirty="0"/>
          </a:p>
          <a:p>
            <a:pPr lvl="1"/>
            <a:r>
              <a:rPr lang="ru-RU" dirty="0"/>
              <a:t>Сдача ГТО (+1 балл в ВУЗах), сдача упражнения по метанию снаряда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DBA15854-ABEB-4267-9605-7F5C711ADC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85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5D4E-7F9A-4261-9726-86E46661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5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Ключевые формулы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F3EE61-39C9-47D8-B5C7-D039DAAA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2"/>
            <a:ext cx="3288631" cy="4213558"/>
          </a:xfrm>
          <a:prstGeom prst="rect">
            <a:avLst/>
          </a:prstGeom>
        </p:spPr>
      </p:pic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90E32B4-5061-4C76-8218-1BA17F117512}"/>
              </a:ext>
            </a:extLst>
          </p:cNvPr>
          <p:cNvSpPr/>
          <p:nvPr/>
        </p:nvSpPr>
        <p:spPr>
          <a:xfrm>
            <a:off x="3789945" y="2165685"/>
            <a:ext cx="826171" cy="36896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FDC033-9A6F-4760-BBCA-D3BEEE2DBD36}"/>
                  </a:ext>
                </a:extLst>
              </p:cNvPr>
              <p:cNvSpPr txBox="1"/>
              <p:nvPr/>
            </p:nvSpPr>
            <p:spPr>
              <a:xfrm>
                <a:off x="4748463" y="1748589"/>
                <a:ext cx="4395537" cy="270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Система уравнений для нахождения конечных координат тела,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-проекция начальной скорости на ось 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проекция на ось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ускорение свободного падения, 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время полета тела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FDC033-9A6F-4760-BBCA-D3BEEE2D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463" y="1748589"/>
                <a:ext cx="4395537" cy="2706831"/>
              </a:xfrm>
              <a:prstGeom prst="rect">
                <a:avLst/>
              </a:prstGeom>
              <a:blipFill>
                <a:blip r:embed="rId4"/>
                <a:stretch>
                  <a:fillRect l="-2219" t="-1802" r="-832" b="-4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0912CF-AF23-4572-837A-D95384FECF16}"/>
                  </a:ext>
                </a:extLst>
              </p:cNvPr>
              <p:cNvSpPr txBox="1"/>
              <p:nvPr/>
            </p:nvSpPr>
            <p:spPr>
              <a:xfrm>
                <a:off x="4748463" y="4352505"/>
                <a:ext cx="4106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начальная скорость тела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0912CF-AF23-4572-837A-D95384FE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463" y="4352505"/>
                <a:ext cx="4106779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5E49E65C-F6B2-4F1F-9953-7208AC7ACAFD}"/>
              </a:ext>
            </a:extLst>
          </p:cNvPr>
          <p:cNvSpPr/>
          <p:nvPr/>
        </p:nvSpPr>
        <p:spPr>
          <a:xfrm>
            <a:off x="340437" y="3545305"/>
            <a:ext cx="4424068" cy="2470551"/>
          </a:xfrm>
          <a:custGeom>
            <a:avLst/>
            <a:gdLst>
              <a:gd name="connsiteX0" fmla="*/ 140826 w 4424068"/>
              <a:gd name="connsiteY0" fmla="*/ 0 h 2470551"/>
              <a:gd name="connsiteX1" fmla="*/ 12489 w 4424068"/>
              <a:gd name="connsiteY1" fmla="*/ 401053 h 2470551"/>
              <a:gd name="connsiteX2" fmla="*/ 28531 w 4424068"/>
              <a:gd name="connsiteY2" fmla="*/ 1395663 h 2470551"/>
              <a:gd name="connsiteX3" fmla="*/ 221037 w 4424068"/>
              <a:gd name="connsiteY3" fmla="*/ 2342148 h 2470551"/>
              <a:gd name="connsiteX4" fmla="*/ 1039184 w 4424068"/>
              <a:gd name="connsiteY4" fmla="*/ 2422358 h 2470551"/>
              <a:gd name="connsiteX5" fmla="*/ 4424068 w 4424068"/>
              <a:gd name="connsiteY5" fmla="*/ 1973179 h 24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4068" h="2470551">
                <a:moveTo>
                  <a:pt x="140826" y="0"/>
                </a:moveTo>
                <a:cubicBezTo>
                  <a:pt x="86015" y="84221"/>
                  <a:pt x="31205" y="168443"/>
                  <a:pt x="12489" y="401053"/>
                </a:cubicBezTo>
                <a:cubicBezTo>
                  <a:pt x="-6227" y="633664"/>
                  <a:pt x="-6227" y="1072147"/>
                  <a:pt x="28531" y="1395663"/>
                </a:cubicBezTo>
                <a:cubicBezTo>
                  <a:pt x="63289" y="1719179"/>
                  <a:pt x="52595" y="2171032"/>
                  <a:pt x="221037" y="2342148"/>
                </a:cubicBezTo>
                <a:cubicBezTo>
                  <a:pt x="389479" y="2513264"/>
                  <a:pt x="338679" y="2483853"/>
                  <a:pt x="1039184" y="2422358"/>
                </a:cubicBezTo>
                <a:cubicBezTo>
                  <a:pt x="1739689" y="2360863"/>
                  <a:pt x="3081878" y="2167021"/>
                  <a:pt x="4424068" y="1973179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E7AF1B7-94D4-4D2E-897D-C3C768A0B778}"/>
              </a:ext>
            </a:extLst>
          </p:cNvPr>
          <p:cNvCxnSpPr/>
          <p:nvPr/>
        </p:nvCxnSpPr>
        <p:spPr>
          <a:xfrm flipV="1">
            <a:off x="360947" y="4456958"/>
            <a:ext cx="328863" cy="43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79F7313-2AE7-40D3-AE31-07739C8613F9}"/>
              </a:ext>
            </a:extLst>
          </p:cNvPr>
          <p:cNvCxnSpPr>
            <a:stCxn id="39" idx="3"/>
          </p:cNvCxnSpPr>
          <p:nvPr/>
        </p:nvCxnSpPr>
        <p:spPr>
          <a:xfrm flipV="1">
            <a:off x="561474" y="5440362"/>
            <a:ext cx="338661" cy="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F4D3D33-3043-4763-B9BC-B1AEF302AB76}"/>
              </a:ext>
            </a:extLst>
          </p:cNvPr>
          <p:cNvSpPr txBox="1"/>
          <p:nvPr/>
        </p:nvSpPr>
        <p:spPr>
          <a:xfrm>
            <a:off x="4748463" y="5115785"/>
            <a:ext cx="410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Надеюсь по индексам понятно что это</a:t>
            </a:r>
          </a:p>
        </p:txBody>
      </p:sp>
    </p:spTree>
    <p:extLst>
      <p:ext uri="{BB962C8B-B14F-4D97-AF65-F5344CB8AC3E}">
        <p14:creationId xmlns:p14="http://schemas.microsoft.com/office/powerpoint/2010/main" val="73510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1;p15">
            <a:extLst>
              <a:ext uri="{FF2B5EF4-FFF2-40B4-BE49-F238E27FC236}">
                <a16:creationId xmlns:a16="http://schemas.microsoft.com/office/drawing/2014/main" id="{783007D8-751D-4FAA-B622-50CB066A24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9"/>
            <a:ext cx="9144000" cy="4710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981EE-FB44-4946-B45E-F5B0C81D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Как это выглядит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4B515D3-E166-441C-9D34-03163C688C4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3" y="1452262"/>
            <a:ext cx="6801853" cy="4575559"/>
          </a:xfrm>
        </p:spPr>
      </p:pic>
    </p:spTree>
    <p:extLst>
      <p:ext uri="{BB962C8B-B14F-4D97-AF65-F5344CB8AC3E}">
        <p14:creationId xmlns:p14="http://schemas.microsoft.com/office/powerpoint/2010/main" val="398012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1;p15">
            <a:extLst>
              <a:ext uri="{FF2B5EF4-FFF2-40B4-BE49-F238E27FC236}">
                <a16:creationId xmlns:a16="http://schemas.microsoft.com/office/drawing/2014/main" id="{9C787240-027E-46CE-A22C-87EA624282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104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D0918-CC83-45DE-B6E7-1E24690F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 собственно зачем это нужно, вот зачем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CAD6C1-BAA3-479A-BA0E-7BC5A2ED6D3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2133" y="2165517"/>
            <a:ext cx="7399734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D4715A9C-3C45-4BAF-B1D2-C79C21E467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104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50198-2CA3-4287-B033-2F4F2B69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416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Заключение и 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73B982-2653-433A-B2D5-A6F8450B6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9879"/>
            <a:ext cx="8229600" cy="4525963"/>
          </a:xfrm>
        </p:spPr>
        <p:txBody>
          <a:bodyPr/>
          <a:lstStyle/>
          <a:p>
            <a:r>
              <a:rPr lang="ru-RU" dirty="0"/>
              <a:t>Опять же проект абсолютно бесполезный (ну почти)</a:t>
            </a:r>
            <a:endParaRPr lang="en-US" dirty="0"/>
          </a:p>
          <a:p>
            <a:r>
              <a:rPr lang="en-US" dirty="0"/>
              <a:t>Python – very cool</a:t>
            </a:r>
            <a:r>
              <a:rPr lang="ru-RU" dirty="0"/>
              <a:t> !!!</a:t>
            </a:r>
            <a:endParaRPr lang="en-US" b="1" dirty="0"/>
          </a:p>
          <a:p>
            <a:pPr marL="19050" indent="0">
              <a:buNone/>
            </a:pPr>
            <a:r>
              <a:rPr lang="ru-RU" b="1" dirty="0"/>
              <a:t>Перспективы</a:t>
            </a:r>
            <a:r>
              <a:rPr lang="en-US" b="1" dirty="0"/>
              <a:t>:</a:t>
            </a:r>
            <a:endParaRPr lang="en-US" dirty="0"/>
          </a:p>
          <a:p>
            <a:r>
              <a:rPr lang="ru-RU" dirty="0"/>
              <a:t>Лучше о них не думать</a:t>
            </a:r>
            <a:endParaRPr lang="en-US" dirty="0"/>
          </a:p>
          <a:p>
            <a:pPr marL="1905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8416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89FA21-2B0E-4394-A514-2C6892E7E919}"/>
              </a:ext>
            </a:extLst>
          </p:cNvPr>
          <p:cNvSpPr/>
          <p:nvPr/>
        </p:nvSpPr>
        <p:spPr>
          <a:xfrm>
            <a:off x="1" y="0"/>
            <a:ext cx="9144000" cy="688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625E0-45B1-49D3-AEE2-C4897C930E43}"/>
              </a:ext>
            </a:extLst>
          </p:cNvPr>
          <p:cNvSpPr txBox="1"/>
          <p:nvPr/>
        </p:nvSpPr>
        <p:spPr>
          <a:xfrm>
            <a:off x="3640282" y="0"/>
            <a:ext cx="2346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Конец слайд-шоу. Щелкните для выхода.</a:t>
            </a:r>
          </a:p>
        </p:txBody>
      </p:sp>
    </p:spTree>
    <p:extLst>
      <p:ext uri="{BB962C8B-B14F-4D97-AF65-F5344CB8AC3E}">
        <p14:creationId xmlns:p14="http://schemas.microsoft.com/office/powerpoint/2010/main" val="240505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udok-klouna-kogda-najimaesh-emu-na-nos-19605">
            <a:hlinkClick r:id="" action="ppaction://media"/>
            <a:extLst>
              <a:ext uri="{FF2B5EF4-FFF2-40B4-BE49-F238E27FC236}">
                <a16:creationId xmlns:a16="http://schemas.microsoft.com/office/drawing/2014/main" id="{99DCE996-2882-4E0F-B73D-A55DEB1558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2161093" y="5455074"/>
            <a:ext cx="609600" cy="609600"/>
          </a:xfrm>
          <a:prstGeom prst="rect">
            <a:avLst/>
          </a:prstGeom>
        </p:spPr>
      </p:pic>
      <p:pic>
        <p:nvPicPr>
          <p:cNvPr id="6" name="Google Shape;101;p15">
            <a:extLst>
              <a:ext uri="{FF2B5EF4-FFF2-40B4-BE49-F238E27FC236}">
                <a16:creationId xmlns:a16="http://schemas.microsoft.com/office/drawing/2014/main" id="{063AF1DD-26B9-4C50-91ED-11465E94E1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7745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58820-0284-43B0-AAD6-C3ED1727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Это была шутка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0790D-E824-4DB2-B7F4-BC83F65A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787" y="2019409"/>
            <a:ext cx="3033119" cy="35329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самом деле все это время я делал проект по ЭФФЕКТУ ДОПЛЕРА, а нет я сделал его за субботу и воскресенье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57503E-F227-45B5-8F30-31208A85F5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912477"/>
            <a:ext cx="3422506" cy="35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4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51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9091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D46988FD-D6FA-4D00-AE84-8385DD6F4409}" vid="{7952F187-1A7B-45AE-8A83-EC957AEBFA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713</TotalTime>
  <Words>500</Words>
  <Application>Microsoft Office PowerPoint</Application>
  <PresentationFormat>Экран (4:3)</PresentationFormat>
  <Paragraphs>84</Paragraphs>
  <Slides>20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Merriweather</vt:lpstr>
      <vt:lpstr>Тема1</vt:lpstr>
      <vt:lpstr>Презентация PowerPoint</vt:lpstr>
      <vt:lpstr>Земля без воздуха</vt:lpstr>
      <vt:lpstr>Введение</vt:lpstr>
      <vt:lpstr>Ключевые формулы</vt:lpstr>
      <vt:lpstr>Как это выглядит</vt:lpstr>
      <vt:lpstr>И собственно зачем это нужно, вот зачем</vt:lpstr>
      <vt:lpstr>Заключение и выводы</vt:lpstr>
      <vt:lpstr>Презентация PowerPoint</vt:lpstr>
      <vt:lpstr>Это была шутка</vt:lpstr>
      <vt:lpstr>Презентация PowerPoint</vt:lpstr>
      <vt:lpstr>Космосигналка</vt:lpstr>
      <vt:lpstr>Цели и Значимость</vt:lpstr>
      <vt:lpstr>Ключевые формулы</vt:lpstr>
      <vt:lpstr>Начальные параметры</vt:lpstr>
      <vt:lpstr>Результаты моделирования</vt:lpstr>
      <vt:lpstr>Презентация PowerPoint</vt:lpstr>
      <vt:lpstr>Презентация PowerPoint</vt:lpstr>
      <vt:lpstr>Презентация PowerPoint</vt:lpstr>
      <vt:lpstr>Заключение и перспективы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Земля без воздуха</dc:title>
  <dc:creator>Андрей</dc:creator>
  <cp:lastModifiedBy>Андрей</cp:lastModifiedBy>
  <cp:revision>42</cp:revision>
  <dcterms:created xsi:type="dcterms:W3CDTF">2020-09-19T18:42:15Z</dcterms:created>
  <dcterms:modified xsi:type="dcterms:W3CDTF">2020-09-28T12:45:23Z</dcterms:modified>
</cp:coreProperties>
</file>