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>
        <p:scale>
          <a:sx n="75" d="100"/>
          <a:sy n="75" d="100"/>
        </p:scale>
        <p:origin x="-1290" y="-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3893" y="149335"/>
            <a:ext cx="3011170" cy="1066800"/>
          </a:xfrm>
        </p:spPr>
        <p:txBody>
          <a:bodyPr>
            <a:noAutofit/>
          </a:bodyPr>
          <a:lstStyle/>
          <a:p>
            <a:r>
              <a:rPr lang="en-US" sz="66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Radar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8763" y="2363618"/>
            <a:ext cx="6361430" cy="1099708"/>
          </a:xfrm>
        </p:spPr>
        <p:txBody>
          <a:bodyPr/>
          <a:lstStyle/>
          <a:p>
            <a:r>
              <a:rPr lang="bg-BG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Автори:</a:t>
            </a:r>
          </a:p>
          <a:p>
            <a:r>
              <a:rPr lang="bg-BG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Виктор Бисеров Петков</a:t>
            </a:r>
          </a:p>
          <a:p>
            <a:r>
              <a:rPr lang="bg-BG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Християн Стоянов Николов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28763" y="3463326"/>
            <a:ext cx="6361430" cy="16554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Ръководител:</a:t>
            </a:r>
          </a:p>
          <a:p>
            <a:r>
              <a:rPr lang="bg-BG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Ивилина Кьосева</a:t>
            </a:r>
            <a:endParaRPr lang="bg-BG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028763" y="1153382"/>
            <a:ext cx="6361430" cy="109970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Корабен симулатор</a:t>
            </a:r>
            <a:endParaRPr lang="bg-BG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4400" dirty="0" smtClean="0">
                <a:sym typeface="+mn-ea"/>
              </a:rPr>
              <a:t>Цел на проекта</a:t>
            </a:r>
            <a:endParaRPr lang="bg-BG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203325"/>
            <a:ext cx="9753600" cy="4953000"/>
          </a:xfrm>
        </p:spPr>
        <p:txBody>
          <a:bodyPr/>
          <a:lstStyle/>
          <a:p>
            <a:r>
              <a:rPr lang="bg-BG" dirty="0" smtClean="0"/>
              <a:t>Въведение и обучение на ученици и студенти в навигация и управление на кораб.</a:t>
            </a:r>
          </a:p>
          <a:p>
            <a:endParaRPr lang="bg-BG" dirty="0" smtClean="0"/>
          </a:p>
        </p:txBody>
      </p:sp>
      <p:pic>
        <p:nvPicPr>
          <p:cNvPr id="3076" name="Picture 4" descr="C:\Users\VoRTeX\Desktop\radar assets\draw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43" y="2457448"/>
            <a:ext cx="4134090" cy="384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s://i.imgur.com/MpnwM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25" y="4760133"/>
            <a:ext cx="1686682" cy="1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333375"/>
            <a:ext cx="10972800" cy="582613"/>
          </a:xfrm>
        </p:spPr>
        <p:txBody>
          <a:bodyPr/>
          <a:lstStyle/>
          <a:p>
            <a:r>
              <a:rPr lang="bg-BG" altLang="en-US" sz="4400" dirty="0" smtClean="0"/>
              <a:t>Използвани технологии</a:t>
            </a:r>
            <a:endParaRPr lang="bg-BG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5" y="1208096"/>
            <a:ext cx="10972800" cy="4953000"/>
          </a:xfrm>
        </p:spPr>
        <p:txBody>
          <a:bodyPr/>
          <a:lstStyle/>
          <a:p>
            <a:r>
              <a:rPr lang="en-US" dirty="0" smtClean="0"/>
              <a:t>Unity – </a:t>
            </a:r>
            <a:r>
              <a:rPr lang="bg-BG" dirty="0" smtClean="0"/>
              <a:t>Софтуер за разработка</a:t>
            </a:r>
            <a:endParaRPr lang="en-US" dirty="0" smtClean="0"/>
          </a:p>
          <a:p>
            <a:r>
              <a:rPr lang="en-US" dirty="0" smtClean="0"/>
              <a:t>Inkscape – </a:t>
            </a:r>
            <a:r>
              <a:rPr lang="bg-BG" dirty="0" smtClean="0"/>
              <a:t>Векторни графики</a:t>
            </a:r>
          </a:p>
          <a:p>
            <a:r>
              <a:rPr lang="en-US" dirty="0" smtClean="0"/>
              <a:t>Photoshop – </a:t>
            </a:r>
            <a:r>
              <a:rPr lang="bg-BG" dirty="0" smtClean="0"/>
              <a:t>Допълнителни</a:t>
            </a:r>
            <a:r>
              <a:rPr lang="en-US" dirty="0" smtClean="0"/>
              <a:t> </a:t>
            </a:r>
            <a:r>
              <a:rPr lang="bg-BG" dirty="0" smtClean="0"/>
              <a:t>графики</a:t>
            </a:r>
            <a:endParaRPr lang="en-US" dirty="0"/>
          </a:p>
        </p:txBody>
      </p:sp>
      <p:pic>
        <p:nvPicPr>
          <p:cNvPr id="1026" name="Picture 2" descr="Image result for un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4" y="4288697"/>
            <a:ext cx="3787775" cy="13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hoto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0" y="305746"/>
            <a:ext cx="1981200" cy="193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inksca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01" y="3506782"/>
            <a:ext cx="2940049" cy="294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C:\Users\VoRTeX\Desktop\Untitled-2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357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4400" dirty="0" smtClean="0"/>
              <a:t>Крайбрежна карта</a:t>
            </a:r>
            <a:endParaRPr lang="bg-BG" alt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1975" y="1346200"/>
            <a:ext cx="10972800" cy="4953000"/>
          </a:xfrm>
        </p:spPr>
        <p:txBody>
          <a:bodyPr/>
          <a:lstStyle/>
          <a:p>
            <a:r>
              <a:rPr lang="bg-BG" dirty="0" smtClean="0"/>
              <a:t>Мащаб: 1:80,000</a:t>
            </a:r>
            <a:r>
              <a:rPr lang="en-US" dirty="0" smtClean="0"/>
              <a:t> / 288895.288400</a:t>
            </a:r>
          </a:p>
          <a:p>
            <a:pPr>
              <a:lnSpc>
                <a:spcPct val="150000"/>
              </a:lnSpc>
            </a:pPr>
            <a:r>
              <a:rPr lang="bg-BG" dirty="0" smtClean="0"/>
              <a:t>Резолюция: 7820</a:t>
            </a:r>
            <a:r>
              <a:rPr lang="en-US" dirty="0" smtClean="0"/>
              <a:t>x13950</a:t>
            </a:r>
            <a:endParaRPr lang="bg-BG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7" name="Picture 9" descr="C:\Users\VoRTeX\Desktop\152063754998610604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6" y="3382214"/>
            <a:ext cx="2920986" cy="273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>
            <a:endCxn id="8" idx="2"/>
          </p:cNvCxnSpPr>
          <p:nvPr/>
        </p:nvCxnSpPr>
        <p:spPr bwMode="auto">
          <a:xfrm flipV="1">
            <a:off x="1547811" y="4748808"/>
            <a:ext cx="976315" cy="127992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Oval 7"/>
          <p:cNvSpPr/>
          <p:nvPr/>
        </p:nvSpPr>
        <p:spPr bwMode="auto">
          <a:xfrm>
            <a:off x="2524126" y="2895600"/>
            <a:ext cx="4010024" cy="3706415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solidFill>
                  <a:schemeClr val="accent2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 for sea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20343"/>
            <a:ext cx="12192000" cy="19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two ships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29" y="3453357"/>
            <a:ext cx="3625222" cy="284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dirty="0" smtClean="0"/>
              <a:t>Работа в мрежа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</a:t>
            </a:r>
            <a:endParaRPr lang="bg-BG" dirty="0" smtClean="0"/>
          </a:p>
          <a:p>
            <a:r>
              <a:rPr lang="bg-BG" dirty="0" smtClean="0"/>
              <a:t>Режим инструктор</a:t>
            </a:r>
          </a:p>
          <a:p>
            <a:r>
              <a:rPr lang="bg-BG" dirty="0" smtClean="0"/>
              <a:t>Режим студент</a:t>
            </a:r>
          </a:p>
        </p:txBody>
      </p:sp>
      <p:pic>
        <p:nvPicPr>
          <p:cNvPr id="4100" name="Picture 4" descr="Image result for two ships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21833" y="4775900"/>
            <a:ext cx="1339453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two ships clip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47451" y="4775900"/>
            <a:ext cx="1565486" cy="140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78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Следващи стъпки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Дрейф система</a:t>
            </a:r>
          </a:p>
          <a:p>
            <a:r>
              <a:rPr lang="bg-BG" dirty="0" smtClean="0"/>
              <a:t>Допълнителни карти</a:t>
            </a:r>
          </a:p>
          <a:p>
            <a:r>
              <a:rPr lang="bg-BG" dirty="0" smtClean="0"/>
              <a:t>Разновидни кораби</a:t>
            </a:r>
            <a:endParaRPr lang="bg-BG" dirty="0"/>
          </a:p>
          <a:p>
            <a:r>
              <a:rPr lang="bg-BG" dirty="0" smtClean="0"/>
              <a:t>Повече опции на инструктора</a:t>
            </a:r>
          </a:p>
          <a:p>
            <a:r>
              <a:rPr lang="bg-BG" dirty="0" smtClean="0"/>
              <a:t>Допълнителни измервателни уреди</a:t>
            </a:r>
          </a:p>
          <a:p>
            <a:r>
              <a:rPr lang="bg-BG" dirty="0" smtClean="0"/>
              <a:t>Режим наблюдател</a:t>
            </a:r>
          </a:p>
          <a:p>
            <a:endParaRPr lang="bg-BG" dirty="0"/>
          </a:p>
          <a:p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01659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76" y="4768850"/>
            <a:ext cx="10515600" cy="1424940"/>
          </a:xfrm>
        </p:spPr>
        <p:txBody>
          <a:bodyPr/>
          <a:lstStyle/>
          <a:p>
            <a:pPr marL="0" indent="0" algn="ctr">
              <a:buNone/>
            </a:pPr>
            <a:r>
              <a:rPr lang="bg-BG" altLang="en-US" sz="4800" dirty="0"/>
              <a:t>Благодарим за отделеното внимание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057400" y="611505"/>
            <a:ext cx="76714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altLang="en-US" sz="4800" dirty="0"/>
              <a:t>Време е за демонстрация</a:t>
            </a:r>
          </a:p>
        </p:txBody>
      </p:sp>
      <p:pic>
        <p:nvPicPr>
          <p:cNvPr id="5122" name="Picture 2" descr="C:\Users\VoRTeX\Desktop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236" y="1774825"/>
            <a:ext cx="2417762" cy="284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91</Words>
  <Application>Microsoft Office PowerPoint</Application>
  <PresentationFormat>Custom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Blue Waves</vt:lpstr>
      <vt:lpstr>Radar</vt:lpstr>
      <vt:lpstr>Цел на проекта</vt:lpstr>
      <vt:lpstr>Използвани технологии</vt:lpstr>
      <vt:lpstr>Крайбрежна карта</vt:lpstr>
      <vt:lpstr>Работа в мрежа</vt:lpstr>
      <vt:lpstr>Следващи стъпки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Radar</dc:title>
  <dc:creator>Viktor Petkov</dc:creator>
  <cp:lastModifiedBy>Viktor Petkov</cp:lastModifiedBy>
  <cp:revision>18</cp:revision>
  <dcterms:created xsi:type="dcterms:W3CDTF">2018-03-09T20:10:12Z</dcterms:created>
  <dcterms:modified xsi:type="dcterms:W3CDTF">2018-03-10T00:04:34Z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