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F1E-1F56-6A21-1157-D8E90C4B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2AE0E-2BAE-0E9A-B778-E859C946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D27A-8372-61DB-9331-E3B24761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4FCE-415B-4586-338C-A1B73A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33A5-1287-D160-B806-417C5D3F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2C32-5999-956A-0A99-13929052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CC665-69CE-E1A9-7FE2-A12D682A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7222-BD26-60EC-5500-3AA4E7C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1639-8973-CEBC-1912-EB596C1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B9FB-252F-1FB3-485F-ADFD4DD9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F211D-D5D0-9BE6-FB46-EDA765B1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27B5-152E-6BAC-5374-532BEDF2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C681-1C82-007B-C987-9C67B6B1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CB48-3BD6-CBC1-8AA5-6523B230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D195-06E6-12C4-1A79-9693190A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17A-8A6D-4500-1D03-988DAFEC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A416-5B8B-BFDD-A3D2-C58A711A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3F56-8647-490F-DE3B-26E16DA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BEAB-E259-BA2F-6DB0-34822107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61EF-1094-B911-BC9B-51A6F1F0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26E-0B38-E9B6-E35D-20BA0818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D0AF-33AF-55EC-D4C8-DBD14A0C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D9D2-69AD-4B44-343E-B3712CB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0015-E363-EAC3-951E-1E19ED1D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50B3-8533-19BC-4C79-21595802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6585-1D39-0480-9106-57FA8A7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1C17-5A1D-8722-5D14-920E4ED03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5D27-19C1-8DBC-CE73-52BBF784B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22E0-6F4D-19A1-7DEB-FB4A14C2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A128-46CE-26C0-0D73-BFA24BD2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F2A0-E398-E43D-80D6-C265BDF3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492-9B11-CFEC-829B-BF8B2932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2092-952F-97DF-2066-6E8CA32F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9AB0-9F56-8EBF-C4D0-18E0178A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F67FD-B13F-CA4C-2B08-D3CECBAF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097B9-14A6-389C-C171-89B596F8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256F-3BA7-3B8A-A6BE-0A55E8F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BF2B-3C61-811F-6EA9-699A6D7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CEA3B-E0AB-54E7-8E27-533FE782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B4EC-B3A2-AC9D-2FDB-C72BE78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376D-0A97-AD03-AEED-A59B59A6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E244-50E4-4C6E-6BE7-E7787C2B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04C6-1D8B-6C1D-F426-7B497C3A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D7AF0-FBF4-929C-7E32-A6D8ABE8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7A901-1E04-B279-BE4F-87B428A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3324-024F-485D-97E4-9F94CB71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B00A-9F9B-BE7C-4529-09CAC0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A987-F365-CEAC-666E-85494EC0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D22C5-DFE6-466E-7E4B-EE9E54B2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0D33-842C-7942-7509-9EE61E8C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9D78B-752D-5D75-2C5A-2AEF3750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D462-6492-2BF9-28AE-FEACEE2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1258-623E-63E2-421B-5EC5FEA2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BB6DD-57DA-B502-5F9D-3325397D2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FC56-B549-F4A7-DF88-9DF21995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91579-DE03-0DE3-FECE-6A285B76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0EF4-2E72-E77E-ADD9-D497476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F11D-9877-C23A-0BEB-0E6B71AF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668AE-3037-EE49-18FD-21764F70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CB16-84BF-00D2-9B2E-5531969C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AACC-BD4B-EE5F-7522-B83A0EC63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B2CC-0F21-4B88-8544-533420FD611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5988-527F-DBE7-3535-4C573B537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6324-2842-BD81-F8EA-D0649269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8B53-430E-4DD5-9176-5CFB1554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green question marks&#10;&#10;Description automatically generated">
            <a:extLst>
              <a:ext uri="{FF2B5EF4-FFF2-40B4-BE49-F238E27FC236}">
                <a16:creationId xmlns:a16="http://schemas.microsoft.com/office/drawing/2014/main" id="{89C3DD5A-0A01-E025-D8EC-AA8CB839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4" y="-2120742"/>
            <a:ext cx="14603690" cy="1054583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BC48CE5-6E0D-03B2-165D-8B64DEC5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3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B15FA1E2-53D5-D596-DBC4-59CE761B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93" y="830479"/>
            <a:ext cx="35353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CA1605B-E7F3-26B3-55C7-1A68B4E8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20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WHO DID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0F712-C9C6-A28D-70BA-B134B696A779}"/>
              </a:ext>
            </a:extLst>
          </p:cNvPr>
          <p:cNvSpPr txBox="1"/>
          <p:nvPr/>
        </p:nvSpPr>
        <p:spPr>
          <a:xfrm>
            <a:off x="3047999" y="4899212"/>
            <a:ext cx="6096000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“VEJN” Team Development AKA “Group 5”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Viktor,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Ejmen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Nathan, Johnathan, Joey</a:t>
            </a:r>
          </a:p>
        </p:txBody>
      </p:sp>
    </p:spTree>
    <p:extLst>
      <p:ext uri="{BB962C8B-B14F-4D97-AF65-F5344CB8AC3E}">
        <p14:creationId xmlns:p14="http://schemas.microsoft.com/office/powerpoint/2010/main" val="36040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lot Machine SVG Cut file by Creative Fabrica Crafts · Creative Fabrica">
            <a:extLst>
              <a:ext uri="{FF2B5EF4-FFF2-40B4-BE49-F238E27FC236}">
                <a16:creationId xmlns:a16="http://schemas.microsoft.com/office/drawing/2014/main" id="{1F658441-A256-C9C0-D3EF-3A9BBFCD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9" y="941464"/>
            <a:ext cx="6972300" cy="46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uare Labyrinth, Maze for Kids, Children Riddle Game, Puzzle with an ...">
            <a:extLst>
              <a:ext uri="{FF2B5EF4-FFF2-40B4-BE49-F238E27FC236}">
                <a16:creationId xmlns:a16="http://schemas.microsoft.com/office/drawing/2014/main" id="{5733E417-070E-BC0C-2D22-E66C5E6F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49" y="142875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D4381-5AC5-C6F7-D00A-62236B698C92}"/>
              </a:ext>
            </a:extLst>
          </p:cNvPr>
          <p:cNvSpPr txBox="1"/>
          <p:nvPr/>
        </p:nvSpPr>
        <p:spPr>
          <a:xfrm>
            <a:off x="2995896" y="5243840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</a:rPr>
              <a:t>GAMBLING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FD35A-29F8-43DC-3AE2-D9DB95BF2867}"/>
              </a:ext>
            </a:extLst>
          </p:cNvPr>
          <p:cNvSpPr txBox="1"/>
          <p:nvPr/>
        </p:nvSpPr>
        <p:spPr>
          <a:xfrm>
            <a:off x="5700984" y="5243840"/>
            <a:ext cx="358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</a:rPr>
              <a:t>PROBLEM-SOLVING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04DFD-F2D9-BF00-EC0D-037EECC3FC20}"/>
              </a:ext>
            </a:extLst>
          </p:cNvPr>
          <p:cNvSpPr txBox="1"/>
          <p:nvPr/>
        </p:nvSpPr>
        <p:spPr>
          <a:xfrm>
            <a:off x="4140070" y="1032979"/>
            <a:ext cx="3911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Lato" panose="020F0502020204030203" pitchFamily="34" charset="0"/>
              </a:rPr>
              <a:t>SRS/SPMP</a:t>
            </a:r>
            <a:endParaRPr lang="en-US" sz="6000" b="1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97321-57E5-D6D1-4584-081612D9C489}"/>
              </a:ext>
            </a:extLst>
          </p:cNvPr>
          <p:cNvSpPr txBox="1"/>
          <p:nvPr/>
        </p:nvSpPr>
        <p:spPr>
          <a:xfrm>
            <a:off x="4597270" y="1807420"/>
            <a:ext cx="2997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Lato" panose="020F0502020204030203" pitchFamily="34" charset="0"/>
              </a:rPr>
              <a:t>DESIGN</a:t>
            </a:r>
            <a:endParaRPr lang="en-US" sz="1100" b="1" dirty="0"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B8C98-841D-D0A5-191E-DEC03A66A195}"/>
              </a:ext>
            </a:extLst>
          </p:cNvPr>
          <p:cNvSpPr txBox="1"/>
          <p:nvPr/>
        </p:nvSpPr>
        <p:spPr>
          <a:xfrm>
            <a:off x="1872730" y="2572529"/>
            <a:ext cx="8446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effectLst/>
                <a:latin typeface="Lato" panose="020F0502020204030203" pitchFamily="34" charset="0"/>
              </a:rPr>
              <a:t>IMPLEMENTATION</a:t>
            </a:r>
            <a:endParaRPr 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51BAE-5931-7CF2-02ED-0139B2AB448E}"/>
              </a:ext>
            </a:extLst>
          </p:cNvPr>
          <p:cNvSpPr txBox="1"/>
          <p:nvPr/>
        </p:nvSpPr>
        <p:spPr>
          <a:xfrm>
            <a:off x="3528913" y="3447662"/>
            <a:ext cx="513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Lato" panose="020F0502020204030203" pitchFamily="34" charset="0"/>
              </a:rPr>
              <a:t>V&amp;V TESTING</a:t>
            </a:r>
            <a:endParaRPr lang="en-US" sz="6000" b="1" dirty="0">
              <a:latin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9A3D5-BBCF-33BC-265D-CBC6FDCD44C8}"/>
              </a:ext>
            </a:extLst>
          </p:cNvPr>
          <p:cNvSpPr txBox="1"/>
          <p:nvPr/>
        </p:nvSpPr>
        <p:spPr>
          <a:xfrm>
            <a:off x="3130608" y="4259421"/>
            <a:ext cx="59307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Lato" panose="020F0502020204030203" pitchFamily="34" charset="0"/>
              </a:rPr>
              <a:t>MAINTENANCE</a:t>
            </a:r>
            <a:endParaRPr lang="en-US" sz="54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5B53F-E3C9-1742-D30A-1DC5621B2B5B}"/>
              </a:ext>
            </a:extLst>
          </p:cNvPr>
          <p:cNvSpPr txBox="1"/>
          <p:nvPr/>
        </p:nvSpPr>
        <p:spPr>
          <a:xfrm>
            <a:off x="592190" y="2108821"/>
            <a:ext cx="63823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Lato" panose="020F0502020204030203" pitchFamily="34" charset="0"/>
              </a:rPr>
              <a:t>Including Goals and Objectives</a:t>
            </a:r>
          </a:p>
          <a:p>
            <a:r>
              <a:rPr lang="en-US" sz="2400" dirty="0">
                <a:latin typeface="Lato" panose="020F0502020204030203" pitchFamily="34" charset="0"/>
              </a:rPr>
              <a:t>- Functional Requirements </a:t>
            </a:r>
          </a:p>
          <a:p>
            <a:r>
              <a:rPr lang="en-US" sz="2400" dirty="0">
                <a:latin typeface="Lato" panose="020F0502020204030203" pitchFamily="34" charset="0"/>
              </a:rPr>
              <a:t>- Non-functional requirements Non-functional</a:t>
            </a:r>
            <a:endParaRPr lang="en-US" sz="2000" dirty="0">
              <a:latin typeface="Lato" panose="020F050202020403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49DAE-C173-EEE7-C777-EA302BC48EEB}"/>
              </a:ext>
            </a:extLst>
          </p:cNvPr>
          <p:cNvGrpSpPr/>
          <p:nvPr/>
        </p:nvGrpSpPr>
        <p:grpSpPr>
          <a:xfrm>
            <a:off x="8313186" y="4009448"/>
            <a:ext cx="6096000" cy="1719514"/>
            <a:chOff x="3867346" y="4650920"/>
            <a:chExt cx="6096000" cy="1719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F65FCD-9797-8A6D-536E-D63AE27F94C5}"/>
                </a:ext>
              </a:extLst>
            </p:cNvPr>
            <p:cNvSpPr txBox="1"/>
            <p:nvPr/>
          </p:nvSpPr>
          <p:spPr>
            <a:xfrm>
              <a:off x="3867346" y="4650920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Major Software </a:t>
              </a:r>
            </a:p>
            <a:p>
              <a:r>
                <a:rPr lang="en-US" sz="2000" i="1" dirty="0">
                  <a:latin typeface="Lato" panose="020F0502020204030203" pitchFamily="34" charset="0"/>
                </a:rPr>
                <a:t>Functionality</a:t>
              </a:r>
            </a:p>
          </p:txBody>
        </p:sp>
        <p:pic>
          <p:nvPicPr>
            <p:cNvPr id="14" name="Picture 2" descr="1215Emma (Emma Tran) · GitHub">
              <a:extLst>
                <a:ext uri="{FF2B5EF4-FFF2-40B4-BE49-F238E27FC236}">
                  <a16:creationId xmlns:a16="http://schemas.microsoft.com/office/drawing/2014/main" id="{A54FE87C-36DF-1248-6231-75921C619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959" y="5837232"/>
              <a:ext cx="355591" cy="53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Java – Logos Download">
              <a:extLst>
                <a:ext uri="{FF2B5EF4-FFF2-40B4-BE49-F238E27FC236}">
                  <a16:creationId xmlns:a16="http://schemas.microsoft.com/office/drawing/2014/main" id="{787FD340-D841-05BF-39E8-3BA11F7AD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573" y="5358806"/>
              <a:ext cx="566360" cy="956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QLite – Logos Download">
              <a:extLst>
                <a:ext uri="{FF2B5EF4-FFF2-40B4-BE49-F238E27FC236}">
                  <a16:creationId xmlns:a16="http://schemas.microsoft.com/office/drawing/2014/main" id="{3A810E41-05CC-E633-ABF6-422F0123C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498" y="5358806"/>
              <a:ext cx="983227" cy="42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FB90F6-1B0A-2628-8FC1-4FFE341C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90" y="2037862"/>
            <a:ext cx="8515877" cy="378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66B415F-10E4-CA85-E4AB-099F089F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248630"/>
            <a:ext cx="7863669" cy="34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C43EE8B-38D7-E719-7405-D030DD06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54" y="2357637"/>
            <a:ext cx="7148513" cy="370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9238811-49A0-FB88-37F1-B24FF132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18" y="2259410"/>
            <a:ext cx="7560481" cy="37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3AB11C9-6545-F9D2-5501-79193AEB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374229"/>
            <a:ext cx="8029575" cy="37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0F254DD-8D5A-2A2D-C1B5-B09D8456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89" y="2130954"/>
            <a:ext cx="59436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9DC280-F944-ABC0-2E52-7EB1857655D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527"/>
          <a:stretch/>
        </p:blipFill>
        <p:spPr>
          <a:xfrm>
            <a:off x="2442127" y="477749"/>
            <a:ext cx="6614733" cy="57859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096675-B5F2-7205-DA5E-98BD02CB8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530" y="297298"/>
            <a:ext cx="4740051" cy="62260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24F4AD-C562-71BA-C472-4D3EFE7811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6600" y="192357"/>
            <a:ext cx="4503810" cy="39017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B4786D-A500-CC2D-D791-A791241ABC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5643" y="1999693"/>
            <a:ext cx="4541914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9CCE-AD23-7F00-AECE-97E3BCC002E3}"/>
              </a:ext>
            </a:extLst>
          </p:cNvPr>
          <p:cNvSpPr txBox="1"/>
          <p:nvPr/>
        </p:nvSpPr>
        <p:spPr>
          <a:xfrm>
            <a:off x="4598634" y="905069"/>
            <a:ext cx="299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</a:rPr>
              <a:t>DESIGN</a:t>
            </a:r>
            <a:endParaRPr lang="en-US" b="1" dirty="0">
              <a:latin typeface="Lato" panose="020F0502020204030203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9C6553D-63EA-8FA6-87C5-0701A747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6" y="3053955"/>
            <a:ext cx="2943225" cy="7500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F35A2F-C490-15B9-408D-7AB43A9424A2}"/>
              </a:ext>
            </a:extLst>
          </p:cNvPr>
          <p:cNvGrpSpPr/>
          <p:nvPr/>
        </p:nvGrpSpPr>
        <p:grpSpPr>
          <a:xfrm>
            <a:off x="2161832" y="1910345"/>
            <a:ext cx="7868332" cy="1744340"/>
            <a:chOff x="2161832" y="1910345"/>
            <a:chExt cx="7868332" cy="17443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06DE29-E2ED-E986-3D07-4704671F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482" y="2006082"/>
              <a:ext cx="5323032" cy="16486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1FEB7D-CE94-23A7-6CB3-ED7DC8DC4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832" y="1971310"/>
              <a:ext cx="1272650" cy="83827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FA80DE-D1CD-DB69-1A64-5BE21607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33720" y="1910345"/>
              <a:ext cx="1196444" cy="89923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43935B-18E2-5AAE-D377-20C403DD28BA}"/>
              </a:ext>
            </a:extLst>
          </p:cNvPr>
          <p:cNvGrpSpPr/>
          <p:nvPr/>
        </p:nvGrpSpPr>
        <p:grpSpPr>
          <a:xfrm>
            <a:off x="1886142" y="1820560"/>
            <a:ext cx="7996311" cy="4585380"/>
            <a:chOff x="1886142" y="1820560"/>
            <a:chExt cx="7996311" cy="458538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AD7477-D42E-4F7B-8618-D800E539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6142" y="1910345"/>
              <a:ext cx="4209858" cy="449559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5B17DE-C1B4-3CDB-BC38-B48BEDA3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7009" y="1820560"/>
              <a:ext cx="3825444" cy="449559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9E446-1B5A-3917-9B64-F5554C616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1007" y="2836086"/>
            <a:ext cx="5017697" cy="18286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4FF9A0-3F55-F6E1-EF9A-353CF1D32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9384" y="2742583"/>
            <a:ext cx="5704336" cy="321034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2CB390E-0FA1-ED55-4D59-A1B4F316B142}"/>
              </a:ext>
            </a:extLst>
          </p:cNvPr>
          <p:cNvGrpSpPr/>
          <p:nvPr/>
        </p:nvGrpSpPr>
        <p:grpSpPr>
          <a:xfrm>
            <a:off x="1378809" y="661625"/>
            <a:ext cx="9434378" cy="5654530"/>
            <a:chOff x="1378809" y="661625"/>
            <a:chExt cx="9434378" cy="565453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4FE67BA-4ED1-6C4D-0D3C-2624B0D02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8809" y="661625"/>
              <a:ext cx="9434378" cy="565453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B2FA0DA-08A8-8FF8-5BFA-F6B9EA4C32AA}"/>
                </a:ext>
              </a:extLst>
            </p:cNvPr>
            <p:cNvSpPr/>
            <p:nvPr/>
          </p:nvSpPr>
          <p:spPr>
            <a:xfrm>
              <a:off x="5411755" y="2612571"/>
              <a:ext cx="1399592" cy="1474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88606E-57DC-E3B7-E3B0-5167E59EFF72}"/>
              </a:ext>
            </a:extLst>
          </p:cNvPr>
          <p:cNvGrpSpPr/>
          <p:nvPr/>
        </p:nvGrpSpPr>
        <p:grpSpPr>
          <a:xfrm>
            <a:off x="4945280" y="2646857"/>
            <a:ext cx="2301439" cy="1564285"/>
            <a:chOff x="4939565" y="2693955"/>
            <a:chExt cx="2301439" cy="156428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F206E74-2358-5CF9-B0DD-C3A761318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25445" y="2693955"/>
              <a:ext cx="762066" cy="86113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03CBCD1-9438-8175-CB9D-B1DAEACED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39565" y="3740035"/>
              <a:ext cx="2301439" cy="51820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D15F1C4-A14E-F61B-B305-30B8BF7B6A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1656" y="582683"/>
            <a:ext cx="9548687" cy="569263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6624CB3-10AA-F9C5-9153-B68486CBE6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5316" y="2111903"/>
            <a:ext cx="7331075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27A43A-BCFC-C8FD-C88E-36224556A3C4}"/>
              </a:ext>
            </a:extLst>
          </p:cNvPr>
          <p:cNvSpPr txBox="1"/>
          <p:nvPr/>
        </p:nvSpPr>
        <p:spPr>
          <a:xfrm>
            <a:off x="1856698" y="559836"/>
            <a:ext cx="847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ato" panose="020F0502020204030203" pitchFamily="34" charset="0"/>
              </a:rPr>
              <a:t>IMPLEMENTATION / V&amp;V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06FBA-339E-FB05-272E-9851269B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81" y="2372876"/>
            <a:ext cx="2949838" cy="2776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110C6-681C-A839-B7BD-4E8789DD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8" y="1460228"/>
            <a:ext cx="11255523" cy="44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C2069-33E1-B201-B7A3-D745307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48" y="1279969"/>
            <a:ext cx="10765302" cy="4962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9163C-FC67-8141-6B13-14067913233C}"/>
              </a:ext>
            </a:extLst>
          </p:cNvPr>
          <p:cNvSpPr txBox="1"/>
          <p:nvPr/>
        </p:nvSpPr>
        <p:spPr>
          <a:xfrm>
            <a:off x="936477" y="2767280"/>
            <a:ext cx="112555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</a:rPr>
              <a:t>BLACK-BOX TESTING</a:t>
            </a:r>
          </a:p>
        </p:txBody>
      </p:sp>
    </p:spTree>
    <p:extLst>
      <p:ext uri="{BB962C8B-B14F-4D97-AF65-F5344CB8AC3E}">
        <p14:creationId xmlns:p14="http://schemas.microsoft.com/office/powerpoint/2010/main" val="61320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9613D-C3BB-DF50-62CF-08C2BAF4B28B}"/>
              </a:ext>
            </a:extLst>
          </p:cNvPr>
          <p:cNvSpPr txBox="1"/>
          <p:nvPr/>
        </p:nvSpPr>
        <p:spPr>
          <a:xfrm>
            <a:off x="3178240" y="538457"/>
            <a:ext cx="5835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effectLst/>
                <a:latin typeface="Lato" panose="020F0502020204030203" pitchFamily="34" charset="0"/>
              </a:rPr>
              <a:t>MAINTENANCE</a:t>
            </a:r>
            <a:endParaRPr lang="en-US" sz="6000" b="1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7CC8E-D683-0895-94D4-51A9B5C1C9FC}"/>
              </a:ext>
            </a:extLst>
          </p:cNvPr>
          <p:cNvSpPr txBox="1"/>
          <p:nvPr/>
        </p:nvSpPr>
        <p:spPr>
          <a:xfrm>
            <a:off x="3243296" y="2782669"/>
            <a:ext cx="5705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  <a:latin typeface="Lato" panose="020F0502020204030203" pitchFamily="34" charset="0"/>
              </a:rPr>
              <a:t>Performance Optimization</a:t>
            </a:r>
          </a:p>
          <a:p>
            <a:r>
              <a:rPr lang="en-US" sz="3600" b="1" dirty="0">
                <a:latin typeface="Lato" panose="020F0502020204030203" pitchFamily="34" charset="0"/>
              </a:rPr>
              <a:t>&amp;</a:t>
            </a:r>
          </a:p>
          <a:p>
            <a:r>
              <a:rPr lang="en-US" sz="3600" b="1" dirty="0">
                <a:latin typeface="Lato" panose="020F0502020204030203" pitchFamily="34" charset="0"/>
              </a:rPr>
              <a:t>Code simplification</a:t>
            </a:r>
            <a:endParaRPr lang="en-US" sz="3600" dirty="0"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8138B-11DE-FF37-ECD4-A2B1DBD4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13" y="2039637"/>
            <a:ext cx="2868883" cy="40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17498-B53E-A214-BBDE-3FA3F10BC0AE}"/>
              </a:ext>
            </a:extLst>
          </p:cNvPr>
          <p:cNvSpPr txBox="1"/>
          <p:nvPr/>
        </p:nvSpPr>
        <p:spPr>
          <a:xfrm>
            <a:off x="3985884" y="1371511"/>
            <a:ext cx="385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Lato" panose="020F0502020204030203" pitchFamily="34" charset="0"/>
              </a:rPr>
              <a:t>lesson we learned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89BED-F98C-5709-7670-0C580D1A6CC8}"/>
              </a:ext>
            </a:extLst>
          </p:cNvPr>
          <p:cNvSpPr txBox="1"/>
          <p:nvPr/>
        </p:nvSpPr>
        <p:spPr>
          <a:xfrm>
            <a:off x="3724197" y="2850896"/>
            <a:ext cx="4743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ato" panose="020F0502020204030203" pitchFamily="34" charset="0"/>
              </a:rPr>
              <a:t>code review </a:t>
            </a:r>
          </a:p>
          <a:p>
            <a:r>
              <a:rPr lang="en-US" sz="4000" b="1" dirty="0">
                <a:latin typeface="Lato" panose="020F0502020204030203" pitchFamily="34" charset="0"/>
              </a:rPr>
              <a:t>and 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5805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E2118E8-B94B-A510-3BB7-CE17216BB8BA}"/>
              </a:ext>
            </a:extLst>
          </p:cNvPr>
          <p:cNvSpPr/>
          <p:nvPr/>
        </p:nvSpPr>
        <p:spPr>
          <a:xfrm>
            <a:off x="3032449" y="3848211"/>
            <a:ext cx="914400" cy="56652"/>
          </a:xfrm>
          <a:custGeom>
            <a:avLst/>
            <a:gdLst>
              <a:gd name="connsiteX0" fmla="*/ 0 w 914400"/>
              <a:gd name="connsiteY0" fmla="*/ 28660 h 56652"/>
              <a:gd name="connsiteX1" fmla="*/ 167951 w 914400"/>
              <a:gd name="connsiteY1" fmla="*/ 47321 h 56652"/>
              <a:gd name="connsiteX2" fmla="*/ 270588 w 914400"/>
              <a:gd name="connsiteY2" fmla="*/ 56652 h 56652"/>
              <a:gd name="connsiteX3" fmla="*/ 466531 w 914400"/>
              <a:gd name="connsiteY3" fmla="*/ 47321 h 56652"/>
              <a:gd name="connsiteX4" fmla="*/ 503853 w 914400"/>
              <a:gd name="connsiteY4" fmla="*/ 37990 h 56652"/>
              <a:gd name="connsiteX5" fmla="*/ 559837 w 914400"/>
              <a:gd name="connsiteY5" fmla="*/ 19329 h 56652"/>
              <a:gd name="connsiteX6" fmla="*/ 643813 w 914400"/>
              <a:gd name="connsiteY6" fmla="*/ 9999 h 56652"/>
              <a:gd name="connsiteX7" fmla="*/ 914400 w 914400"/>
              <a:gd name="connsiteY7" fmla="*/ 668 h 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" h="56652">
                <a:moveTo>
                  <a:pt x="0" y="28660"/>
                </a:moveTo>
                <a:lnTo>
                  <a:pt x="167951" y="47321"/>
                </a:lnTo>
                <a:cubicBezTo>
                  <a:pt x="202122" y="50856"/>
                  <a:pt x="236235" y="56652"/>
                  <a:pt x="270588" y="56652"/>
                </a:cubicBezTo>
                <a:cubicBezTo>
                  <a:pt x="335976" y="56652"/>
                  <a:pt x="401217" y="50431"/>
                  <a:pt x="466531" y="47321"/>
                </a:cubicBezTo>
                <a:cubicBezTo>
                  <a:pt x="478972" y="44211"/>
                  <a:pt x="491570" y="41675"/>
                  <a:pt x="503853" y="37990"/>
                </a:cubicBezTo>
                <a:cubicBezTo>
                  <a:pt x="522694" y="32338"/>
                  <a:pt x="540548" y="23187"/>
                  <a:pt x="559837" y="19329"/>
                </a:cubicBezTo>
                <a:cubicBezTo>
                  <a:pt x="587454" y="13806"/>
                  <a:pt x="615776" y="12669"/>
                  <a:pt x="643813" y="9999"/>
                </a:cubicBezTo>
                <a:cubicBezTo>
                  <a:pt x="787897" y="-3723"/>
                  <a:pt x="747374" y="668"/>
                  <a:pt x="914400" y="66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8EC8D7-A52B-65B8-BA40-7D8AFFF47716}"/>
              </a:ext>
            </a:extLst>
          </p:cNvPr>
          <p:cNvSpPr/>
          <p:nvPr/>
        </p:nvSpPr>
        <p:spPr>
          <a:xfrm>
            <a:off x="3424335" y="3895532"/>
            <a:ext cx="83976" cy="970384"/>
          </a:xfrm>
          <a:custGeom>
            <a:avLst/>
            <a:gdLst>
              <a:gd name="connsiteX0" fmla="*/ 83976 w 83976"/>
              <a:gd name="connsiteY0" fmla="*/ 0 h 970384"/>
              <a:gd name="connsiteX1" fmla="*/ 27992 w 83976"/>
              <a:gd name="connsiteY1" fmla="*/ 186612 h 970384"/>
              <a:gd name="connsiteX2" fmla="*/ 0 w 83976"/>
              <a:gd name="connsiteY2" fmla="*/ 289249 h 970384"/>
              <a:gd name="connsiteX3" fmla="*/ 18661 w 83976"/>
              <a:gd name="connsiteY3" fmla="*/ 970384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76" h="970384">
                <a:moveTo>
                  <a:pt x="83976" y="0"/>
                </a:moveTo>
                <a:cubicBezTo>
                  <a:pt x="28499" y="92460"/>
                  <a:pt x="67428" y="15725"/>
                  <a:pt x="27992" y="186612"/>
                </a:cubicBezTo>
                <a:cubicBezTo>
                  <a:pt x="20018" y="221166"/>
                  <a:pt x="9331" y="255037"/>
                  <a:pt x="0" y="289249"/>
                </a:cubicBezTo>
                <a:cubicBezTo>
                  <a:pt x="23510" y="771212"/>
                  <a:pt x="18661" y="544134"/>
                  <a:pt x="18661" y="9703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4B6F31-3085-2D6F-E8D1-9FD3CCA982B2}"/>
              </a:ext>
            </a:extLst>
          </p:cNvPr>
          <p:cNvSpPr/>
          <p:nvPr/>
        </p:nvSpPr>
        <p:spPr>
          <a:xfrm>
            <a:off x="4180115" y="3830218"/>
            <a:ext cx="93306" cy="1007706"/>
          </a:xfrm>
          <a:custGeom>
            <a:avLst/>
            <a:gdLst>
              <a:gd name="connsiteX0" fmla="*/ 0 w 93306"/>
              <a:gd name="connsiteY0" fmla="*/ 0 h 1007706"/>
              <a:gd name="connsiteX1" fmla="*/ 46653 w 93306"/>
              <a:gd name="connsiteY1" fmla="*/ 494522 h 1007706"/>
              <a:gd name="connsiteX2" fmla="*/ 83975 w 93306"/>
              <a:gd name="connsiteY2" fmla="*/ 755779 h 1007706"/>
              <a:gd name="connsiteX3" fmla="*/ 93306 w 93306"/>
              <a:gd name="connsiteY3" fmla="*/ 1007706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06" h="1007706">
                <a:moveTo>
                  <a:pt x="0" y="0"/>
                </a:moveTo>
                <a:cubicBezTo>
                  <a:pt x="15551" y="164841"/>
                  <a:pt x="30631" y="329726"/>
                  <a:pt x="46653" y="494522"/>
                </a:cubicBezTo>
                <a:cubicBezTo>
                  <a:pt x="65374" y="687084"/>
                  <a:pt x="53843" y="620186"/>
                  <a:pt x="83975" y="755779"/>
                </a:cubicBezTo>
                <a:cubicBezTo>
                  <a:pt x="87205" y="839750"/>
                  <a:pt x="93306" y="923673"/>
                  <a:pt x="93306" y="10077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3020D0-3A23-C376-F10A-670937E47EC6}"/>
              </a:ext>
            </a:extLst>
          </p:cNvPr>
          <p:cNvSpPr/>
          <p:nvPr/>
        </p:nvSpPr>
        <p:spPr>
          <a:xfrm>
            <a:off x="4553339" y="3886201"/>
            <a:ext cx="177346" cy="998376"/>
          </a:xfrm>
          <a:custGeom>
            <a:avLst/>
            <a:gdLst>
              <a:gd name="connsiteX0" fmla="*/ 0 w 177346"/>
              <a:gd name="connsiteY0" fmla="*/ 0 h 998376"/>
              <a:gd name="connsiteX1" fmla="*/ 9331 w 177346"/>
              <a:gd name="connsiteY1" fmla="*/ 55984 h 998376"/>
              <a:gd name="connsiteX2" fmla="*/ 18661 w 177346"/>
              <a:gd name="connsiteY2" fmla="*/ 93307 h 998376"/>
              <a:gd name="connsiteX3" fmla="*/ 27992 w 177346"/>
              <a:gd name="connsiteY3" fmla="*/ 195943 h 998376"/>
              <a:gd name="connsiteX4" fmla="*/ 83976 w 177346"/>
              <a:gd name="connsiteY4" fmla="*/ 401217 h 998376"/>
              <a:gd name="connsiteX5" fmla="*/ 121298 w 177346"/>
              <a:gd name="connsiteY5" fmla="*/ 634482 h 998376"/>
              <a:gd name="connsiteX6" fmla="*/ 167951 w 177346"/>
              <a:gd name="connsiteY6" fmla="*/ 793102 h 998376"/>
              <a:gd name="connsiteX7" fmla="*/ 177282 w 177346"/>
              <a:gd name="connsiteY7" fmla="*/ 998376 h 9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46" h="998376">
                <a:moveTo>
                  <a:pt x="0" y="0"/>
                </a:moveTo>
                <a:cubicBezTo>
                  <a:pt x="3110" y="18661"/>
                  <a:pt x="5621" y="37433"/>
                  <a:pt x="9331" y="55984"/>
                </a:cubicBezTo>
                <a:cubicBezTo>
                  <a:pt x="11846" y="68559"/>
                  <a:pt x="16966" y="80596"/>
                  <a:pt x="18661" y="93307"/>
                </a:cubicBezTo>
                <a:cubicBezTo>
                  <a:pt x="23201" y="127359"/>
                  <a:pt x="20864" y="162338"/>
                  <a:pt x="27992" y="195943"/>
                </a:cubicBezTo>
                <a:cubicBezTo>
                  <a:pt x="42709" y="265323"/>
                  <a:pt x="69216" y="331846"/>
                  <a:pt x="83976" y="401217"/>
                </a:cubicBezTo>
                <a:cubicBezTo>
                  <a:pt x="100363" y="478237"/>
                  <a:pt x="106268" y="557186"/>
                  <a:pt x="121298" y="634482"/>
                </a:cubicBezTo>
                <a:cubicBezTo>
                  <a:pt x="131617" y="687549"/>
                  <a:pt x="150750" y="741500"/>
                  <a:pt x="167951" y="793102"/>
                </a:cubicBezTo>
                <a:cubicBezTo>
                  <a:pt x="178730" y="954785"/>
                  <a:pt x="177282" y="886305"/>
                  <a:pt x="177282" y="9983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B1F94F-016C-B354-E630-8D5CB3D4EE45}"/>
              </a:ext>
            </a:extLst>
          </p:cNvPr>
          <p:cNvSpPr/>
          <p:nvPr/>
        </p:nvSpPr>
        <p:spPr>
          <a:xfrm>
            <a:off x="4198776" y="4259426"/>
            <a:ext cx="574712" cy="67995"/>
          </a:xfrm>
          <a:custGeom>
            <a:avLst/>
            <a:gdLst>
              <a:gd name="connsiteX0" fmla="*/ 0 w 574712"/>
              <a:gd name="connsiteY0" fmla="*/ 0 h 67995"/>
              <a:gd name="connsiteX1" fmla="*/ 569167 w 574712"/>
              <a:gd name="connsiteY1" fmla="*/ 37322 h 67995"/>
              <a:gd name="connsiteX2" fmla="*/ 494522 w 574712"/>
              <a:gd name="connsiteY2" fmla="*/ 65314 h 67995"/>
              <a:gd name="connsiteX3" fmla="*/ 354563 w 574712"/>
              <a:gd name="connsiteY3" fmla="*/ 65314 h 6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2" h="67995">
                <a:moveTo>
                  <a:pt x="0" y="0"/>
                </a:moveTo>
                <a:cubicBezTo>
                  <a:pt x="189722" y="12441"/>
                  <a:pt x="380674" y="12427"/>
                  <a:pt x="569167" y="37322"/>
                </a:cubicBezTo>
                <a:cubicBezTo>
                  <a:pt x="595512" y="40801"/>
                  <a:pt x="520872" y="61877"/>
                  <a:pt x="494522" y="65314"/>
                </a:cubicBezTo>
                <a:cubicBezTo>
                  <a:pt x="448261" y="71348"/>
                  <a:pt x="401216" y="65314"/>
                  <a:pt x="354563" y="6531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C8A406-33A2-29D8-FC5C-8EB73BEFACD5}"/>
              </a:ext>
            </a:extLst>
          </p:cNvPr>
          <p:cNvSpPr/>
          <p:nvPr/>
        </p:nvSpPr>
        <p:spPr>
          <a:xfrm>
            <a:off x="4851912" y="3839548"/>
            <a:ext cx="317248" cy="1110343"/>
          </a:xfrm>
          <a:custGeom>
            <a:avLst/>
            <a:gdLst>
              <a:gd name="connsiteX0" fmla="*/ 317248 w 317248"/>
              <a:gd name="connsiteY0" fmla="*/ 0 h 1110343"/>
              <a:gd name="connsiteX1" fmla="*/ 177288 w 317248"/>
              <a:gd name="connsiteY1" fmla="*/ 475862 h 1110343"/>
              <a:gd name="connsiteX2" fmla="*/ 149296 w 317248"/>
              <a:gd name="connsiteY2" fmla="*/ 578498 h 1110343"/>
              <a:gd name="connsiteX3" fmla="*/ 102643 w 317248"/>
              <a:gd name="connsiteY3" fmla="*/ 699796 h 1110343"/>
              <a:gd name="connsiteX4" fmla="*/ 74652 w 317248"/>
              <a:gd name="connsiteY4" fmla="*/ 839755 h 1110343"/>
              <a:gd name="connsiteX5" fmla="*/ 65321 w 317248"/>
              <a:gd name="connsiteY5" fmla="*/ 905070 h 1110343"/>
              <a:gd name="connsiteX6" fmla="*/ 37329 w 317248"/>
              <a:gd name="connsiteY6" fmla="*/ 951723 h 1110343"/>
              <a:gd name="connsiteX7" fmla="*/ 27999 w 317248"/>
              <a:gd name="connsiteY7" fmla="*/ 1035698 h 1110343"/>
              <a:gd name="connsiteX8" fmla="*/ 9337 w 317248"/>
              <a:gd name="connsiteY8" fmla="*/ 1054360 h 1110343"/>
              <a:gd name="connsiteX9" fmla="*/ 7 w 317248"/>
              <a:gd name="connsiteY9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48" h="1110343">
                <a:moveTo>
                  <a:pt x="317248" y="0"/>
                </a:moveTo>
                <a:cubicBezTo>
                  <a:pt x="263893" y="293440"/>
                  <a:pt x="351810" y="-164045"/>
                  <a:pt x="177288" y="475862"/>
                </a:cubicBezTo>
                <a:cubicBezTo>
                  <a:pt x="167957" y="510074"/>
                  <a:pt x="160510" y="544856"/>
                  <a:pt x="149296" y="578498"/>
                </a:cubicBezTo>
                <a:cubicBezTo>
                  <a:pt x="125200" y="650787"/>
                  <a:pt x="119127" y="630565"/>
                  <a:pt x="102643" y="699796"/>
                </a:cubicBezTo>
                <a:cubicBezTo>
                  <a:pt x="91623" y="746079"/>
                  <a:pt x="81381" y="792656"/>
                  <a:pt x="74652" y="839755"/>
                </a:cubicBezTo>
                <a:cubicBezTo>
                  <a:pt x="71542" y="861527"/>
                  <a:pt x="72276" y="884206"/>
                  <a:pt x="65321" y="905070"/>
                </a:cubicBezTo>
                <a:cubicBezTo>
                  <a:pt x="59586" y="922275"/>
                  <a:pt x="46660" y="936172"/>
                  <a:pt x="37329" y="951723"/>
                </a:cubicBezTo>
                <a:cubicBezTo>
                  <a:pt x="34219" y="979715"/>
                  <a:pt x="35409" y="1008526"/>
                  <a:pt x="27999" y="1035698"/>
                </a:cubicBezTo>
                <a:cubicBezTo>
                  <a:pt x="25684" y="1044185"/>
                  <a:pt x="12802" y="1046274"/>
                  <a:pt x="9337" y="1054360"/>
                </a:cubicBezTo>
                <a:cubicBezTo>
                  <a:pt x="-603" y="1077553"/>
                  <a:pt x="7" y="1090353"/>
                  <a:pt x="7" y="11103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8162D0-5069-60E4-0D4C-B1AB1A034558}"/>
              </a:ext>
            </a:extLst>
          </p:cNvPr>
          <p:cNvSpPr/>
          <p:nvPr/>
        </p:nvSpPr>
        <p:spPr>
          <a:xfrm>
            <a:off x="5197151" y="3914193"/>
            <a:ext cx="158621" cy="1063690"/>
          </a:xfrm>
          <a:custGeom>
            <a:avLst/>
            <a:gdLst>
              <a:gd name="connsiteX0" fmla="*/ 0 w 158621"/>
              <a:gd name="connsiteY0" fmla="*/ 0 h 1063690"/>
              <a:gd name="connsiteX1" fmla="*/ 83976 w 158621"/>
              <a:gd name="connsiteY1" fmla="*/ 186612 h 1063690"/>
              <a:gd name="connsiteX2" fmla="*/ 130629 w 158621"/>
              <a:gd name="connsiteY2" fmla="*/ 373225 h 1063690"/>
              <a:gd name="connsiteX3" fmla="*/ 121298 w 158621"/>
              <a:gd name="connsiteY3" fmla="*/ 503853 h 1063690"/>
              <a:gd name="connsiteX4" fmla="*/ 111968 w 158621"/>
              <a:gd name="connsiteY4" fmla="*/ 587829 h 1063690"/>
              <a:gd name="connsiteX5" fmla="*/ 149290 w 158621"/>
              <a:gd name="connsiteY5" fmla="*/ 1026368 h 1063690"/>
              <a:gd name="connsiteX6" fmla="*/ 158621 w 158621"/>
              <a:gd name="connsiteY6" fmla="*/ 1063690 h 106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621" h="1063690">
                <a:moveTo>
                  <a:pt x="0" y="0"/>
                </a:moveTo>
                <a:cubicBezTo>
                  <a:pt x="45118" y="157909"/>
                  <a:pt x="-20142" y="-52859"/>
                  <a:pt x="83976" y="186612"/>
                </a:cubicBezTo>
                <a:cubicBezTo>
                  <a:pt x="106881" y="239294"/>
                  <a:pt x="119471" y="317435"/>
                  <a:pt x="130629" y="373225"/>
                </a:cubicBezTo>
                <a:cubicBezTo>
                  <a:pt x="127519" y="416768"/>
                  <a:pt x="125080" y="460363"/>
                  <a:pt x="121298" y="503853"/>
                </a:cubicBezTo>
                <a:cubicBezTo>
                  <a:pt x="118858" y="531911"/>
                  <a:pt x="111437" y="559670"/>
                  <a:pt x="111968" y="587829"/>
                </a:cubicBezTo>
                <a:cubicBezTo>
                  <a:pt x="119599" y="992270"/>
                  <a:pt x="55586" y="885809"/>
                  <a:pt x="149290" y="1026368"/>
                </a:cubicBezTo>
                <a:lnTo>
                  <a:pt x="158621" y="106369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58B4A7-C89E-E347-61A1-3FAE9AD101AB}"/>
              </a:ext>
            </a:extLst>
          </p:cNvPr>
          <p:cNvSpPr/>
          <p:nvPr/>
        </p:nvSpPr>
        <p:spPr>
          <a:xfrm>
            <a:off x="4973217" y="4203442"/>
            <a:ext cx="363894" cy="354563"/>
          </a:xfrm>
          <a:custGeom>
            <a:avLst/>
            <a:gdLst>
              <a:gd name="connsiteX0" fmla="*/ 0 w 363894"/>
              <a:gd name="connsiteY0" fmla="*/ 354563 h 354563"/>
              <a:gd name="connsiteX1" fmla="*/ 46653 w 363894"/>
              <a:gd name="connsiteY1" fmla="*/ 298580 h 354563"/>
              <a:gd name="connsiteX2" fmla="*/ 186612 w 363894"/>
              <a:gd name="connsiteY2" fmla="*/ 186612 h 354563"/>
              <a:gd name="connsiteX3" fmla="*/ 205273 w 363894"/>
              <a:gd name="connsiteY3" fmla="*/ 158621 h 354563"/>
              <a:gd name="connsiteX4" fmla="*/ 289249 w 363894"/>
              <a:gd name="connsiteY4" fmla="*/ 74645 h 354563"/>
              <a:gd name="connsiteX5" fmla="*/ 354563 w 363894"/>
              <a:gd name="connsiteY5" fmla="*/ 18661 h 354563"/>
              <a:gd name="connsiteX6" fmla="*/ 363894 w 363894"/>
              <a:gd name="connsiteY6" fmla="*/ 0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894" h="354563">
                <a:moveTo>
                  <a:pt x="0" y="354563"/>
                </a:moveTo>
                <a:cubicBezTo>
                  <a:pt x="15551" y="335902"/>
                  <a:pt x="28804" y="315056"/>
                  <a:pt x="46653" y="298580"/>
                </a:cubicBezTo>
                <a:cubicBezTo>
                  <a:pt x="184670" y="171180"/>
                  <a:pt x="60407" y="312817"/>
                  <a:pt x="186612" y="186612"/>
                </a:cubicBezTo>
                <a:cubicBezTo>
                  <a:pt x="194541" y="178683"/>
                  <a:pt x="197696" y="166887"/>
                  <a:pt x="205273" y="158621"/>
                </a:cubicBezTo>
                <a:cubicBezTo>
                  <a:pt x="232023" y="129440"/>
                  <a:pt x="257580" y="98397"/>
                  <a:pt x="289249" y="74645"/>
                </a:cubicBezTo>
                <a:cubicBezTo>
                  <a:pt x="314154" y="55966"/>
                  <a:pt x="335069" y="43029"/>
                  <a:pt x="354563" y="18661"/>
                </a:cubicBezTo>
                <a:cubicBezTo>
                  <a:pt x="358908" y="13230"/>
                  <a:pt x="360784" y="6220"/>
                  <a:pt x="36389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75901D-8B07-9675-8424-20C44C57C7CD}"/>
              </a:ext>
            </a:extLst>
          </p:cNvPr>
          <p:cNvSpPr/>
          <p:nvPr/>
        </p:nvSpPr>
        <p:spPr>
          <a:xfrm>
            <a:off x="5523723" y="3848879"/>
            <a:ext cx="74645" cy="1101012"/>
          </a:xfrm>
          <a:custGeom>
            <a:avLst/>
            <a:gdLst>
              <a:gd name="connsiteX0" fmla="*/ 74645 w 74645"/>
              <a:gd name="connsiteY0" fmla="*/ 0 h 1101012"/>
              <a:gd name="connsiteX1" fmla="*/ 65314 w 74645"/>
              <a:gd name="connsiteY1" fmla="*/ 223935 h 1101012"/>
              <a:gd name="connsiteX2" fmla="*/ 46653 w 74645"/>
              <a:gd name="connsiteY2" fmla="*/ 522514 h 1101012"/>
              <a:gd name="connsiteX3" fmla="*/ 37322 w 74645"/>
              <a:gd name="connsiteY3" fmla="*/ 821094 h 1101012"/>
              <a:gd name="connsiteX4" fmla="*/ 27992 w 74645"/>
              <a:gd name="connsiteY4" fmla="*/ 886408 h 1101012"/>
              <a:gd name="connsiteX5" fmla="*/ 18661 w 74645"/>
              <a:gd name="connsiteY5" fmla="*/ 970384 h 1101012"/>
              <a:gd name="connsiteX6" fmla="*/ 0 w 74645"/>
              <a:gd name="connsiteY6" fmla="*/ 1026367 h 1101012"/>
              <a:gd name="connsiteX7" fmla="*/ 0 w 74645"/>
              <a:gd name="connsiteY7" fmla="*/ 1101012 h 11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45" h="1101012">
                <a:moveTo>
                  <a:pt x="74645" y="0"/>
                </a:moveTo>
                <a:cubicBezTo>
                  <a:pt x="71535" y="74645"/>
                  <a:pt x="69311" y="149332"/>
                  <a:pt x="65314" y="223935"/>
                </a:cubicBezTo>
                <a:cubicBezTo>
                  <a:pt x="59979" y="323513"/>
                  <a:pt x="51322" y="422903"/>
                  <a:pt x="46653" y="522514"/>
                </a:cubicBezTo>
                <a:cubicBezTo>
                  <a:pt x="41991" y="621980"/>
                  <a:pt x="42422" y="721649"/>
                  <a:pt x="37322" y="821094"/>
                </a:cubicBezTo>
                <a:cubicBezTo>
                  <a:pt x="36196" y="843057"/>
                  <a:pt x="30720" y="864585"/>
                  <a:pt x="27992" y="886408"/>
                </a:cubicBezTo>
                <a:cubicBezTo>
                  <a:pt x="24499" y="914355"/>
                  <a:pt x="24185" y="942767"/>
                  <a:pt x="18661" y="970384"/>
                </a:cubicBezTo>
                <a:cubicBezTo>
                  <a:pt x="14803" y="989672"/>
                  <a:pt x="0" y="1006697"/>
                  <a:pt x="0" y="1026367"/>
                </a:cubicBezTo>
                <a:lnTo>
                  <a:pt x="0" y="11010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040E10-BE0E-C5B1-6069-E80A3A7AE5C9}"/>
              </a:ext>
            </a:extLst>
          </p:cNvPr>
          <p:cNvSpPr/>
          <p:nvPr/>
        </p:nvSpPr>
        <p:spPr>
          <a:xfrm>
            <a:off x="5589037" y="3988838"/>
            <a:ext cx="279918" cy="961053"/>
          </a:xfrm>
          <a:custGeom>
            <a:avLst/>
            <a:gdLst>
              <a:gd name="connsiteX0" fmla="*/ 279918 w 279918"/>
              <a:gd name="connsiteY0" fmla="*/ 961053 h 961053"/>
              <a:gd name="connsiteX1" fmla="*/ 186612 w 279918"/>
              <a:gd name="connsiteY1" fmla="*/ 765110 h 961053"/>
              <a:gd name="connsiteX2" fmla="*/ 167951 w 279918"/>
              <a:gd name="connsiteY2" fmla="*/ 690465 h 961053"/>
              <a:gd name="connsiteX3" fmla="*/ 130629 w 279918"/>
              <a:gd name="connsiteY3" fmla="*/ 615821 h 961053"/>
              <a:gd name="connsiteX4" fmla="*/ 102637 w 279918"/>
              <a:gd name="connsiteY4" fmla="*/ 494523 h 961053"/>
              <a:gd name="connsiteX5" fmla="*/ 83976 w 279918"/>
              <a:gd name="connsiteY5" fmla="*/ 447870 h 961053"/>
              <a:gd name="connsiteX6" fmla="*/ 65314 w 279918"/>
              <a:gd name="connsiteY6" fmla="*/ 382555 h 961053"/>
              <a:gd name="connsiteX7" fmla="*/ 46653 w 279918"/>
              <a:gd name="connsiteY7" fmla="*/ 242596 h 961053"/>
              <a:gd name="connsiteX8" fmla="*/ 37323 w 279918"/>
              <a:gd name="connsiteY8" fmla="*/ 195943 h 961053"/>
              <a:gd name="connsiteX9" fmla="*/ 18661 w 279918"/>
              <a:gd name="connsiteY9" fmla="*/ 149290 h 961053"/>
              <a:gd name="connsiteX10" fmla="*/ 0 w 279918"/>
              <a:gd name="connsiteY10" fmla="*/ 0 h 9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918" h="961053">
                <a:moveTo>
                  <a:pt x="279918" y="961053"/>
                </a:moveTo>
                <a:cubicBezTo>
                  <a:pt x="233824" y="878084"/>
                  <a:pt x="220081" y="860737"/>
                  <a:pt x="186612" y="765110"/>
                </a:cubicBezTo>
                <a:cubicBezTo>
                  <a:pt x="178139" y="740902"/>
                  <a:pt x="176956" y="714479"/>
                  <a:pt x="167951" y="690465"/>
                </a:cubicBezTo>
                <a:cubicBezTo>
                  <a:pt x="158183" y="664418"/>
                  <a:pt x="140960" y="641650"/>
                  <a:pt x="130629" y="615821"/>
                </a:cubicBezTo>
                <a:cubicBezTo>
                  <a:pt x="95973" y="529180"/>
                  <a:pt x="124710" y="575460"/>
                  <a:pt x="102637" y="494523"/>
                </a:cubicBezTo>
                <a:cubicBezTo>
                  <a:pt x="98230" y="478364"/>
                  <a:pt x="89273" y="463759"/>
                  <a:pt x="83976" y="447870"/>
                </a:cubicBezTo>
                <a:cubicBezTo>
                  <a:pt x="76816" y="426389"/>
                  <a:pt x="70406" y="404618"/>
                  <a:pt x="65314" y="382555"/>
                </a:cubicBezTo>
                <a:cubicBezTo>
                  <a:pt x="54329" y="334952"/>
                  <a:pt x="53645" y="291541"/>
                  <a:pt x="46653" y="242596"/>
                </a:cubicBezTo>
                <a:cubicBezTo>
                  <a:pt x="44410" y="226896"/>
                  <a:pt x="41880" y="211133"/>
                  <a:pt x="37323" y="195943"/>
                </a:cubicBezTo>
                <a:cubicBezTo>
                  <a:pt x="32510" y="179900"/>
                  <a:pt x="24882" y="164841"/>
                  <a:pt x="18661" y="14929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A45D83-FF9B-ACB4-81F1-9B2C5D27E626}"/>
              </a:ext>
            </a:extLst>
          </p:cNvPr>
          <p:cNvSpPr/>
          <p:nvPr/>
        </p:nvSpPr>
        <p:spPr>
          <a:xfrm>
            <a:off x="5887617" y="3914193"/>
            <a:ext cx="177281" cy="1119674"/>
          </a:xfrm>
          <a:custGeom>
            <a:avLst/>
            <a:gdLst>
              <a:gd name="connsiteX0" fmla="*/ 177281 w 177281"/>
              <a:gd name="connsiteY0" fmla="*/ 0 h 1119674"/>
              <a:gd name="connsiteX1" fmla="*/ 93306 w 177281"/>
              <a:gd name="connsiteY1" fmla="*/ 251927 h 1119674"/>
              <a:gd name="connsiteX2" fmla="*/ 83975 w 177281"/>
              <a:gd name="connsiteY2" fmla="*/ 354563 h 1119674"/>
              <a:gd name="connsiteX3" fmla="*/ 74645 w 177281"/>
              <a:gd name="connsiteY3" fmla="*/ 522515 h 1119674"/>
              <a:gd name="connsiteX4" fmla="*/ 37322 w 177281"/>
              <a:gd name="connsiteY4" fmla="*/ 653143 h 1119674"/>
              <a:gd name="connsiteX5" fmla="*/ 27991 w 177281"/>
              <a:gd name="connsiteY5" fmla="*/ 699796 h 1119674"/>
              <a:gd name="connsiteX6" fmla="*/ 9330 w 177281"/>
              <a:gd name="connsiteY6" fmla="*/ 793102 h 1119674"/>
              <a:gd name="connsiteX7" fmla="*/ 0 w 177281"/>
              <a:gd name="connsiteY7" fmla="*/ 1119674 h 111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281" h="1119674">
                <a:moveTo>
                  <a:pt x="177281" y="0"/>
                </a:moveTo>
                <a:cubicBezTo>
                  <a:pt x="146493" y="82101"/>
                  <a:pt x="113068" y="167232"/>
                  <a:pt x="93306" y="251927"/>
                </a:cubicBezTo>
                <a:cubicBezTo>
                  <a:pt x="85500" y="285381"/>
                  <a:pt x="86339" y="320291"/>
                  <a:pt x="83975" y="354563"/>
                </a:cubicBezTo>
                <a:cubicBezTo>
                  <a:pt x="80117" y="410500"/>
                  <a:pt x="83301" y="467117"/>
                  <a:pt x="74645" y="522515"/>
                </a:cubicBezTo>
                <a:cubicBezTo>
                  <a:pt x="67654" y="567257"/>
                  <a:pt x="46204" y="608737"/>
                  <a:pt x="37322" y="653143"/>
                </a:cubicBezTo>
                <a:cubicBezTo>
                  <a:pt x="34212" y="668694"/>
                  <a:pt x="31431" y="684315"/>
                  <a:pt x="27991" y="699796"/>
                </a:cubicBezTo>
                <a:cubicBezTo>
                  <a:pt x="20666" y="732761"/>
                  <a:pt x="11043" y="757975"/>
                  <a:pt x="9330" y="793102"/>
                </a:cubicBezTo>
                <a:cubicBezTo>
                  <a:pt x="4024" y="901874"/>
                  <a:pt x="3110" y="1010817"/>
                  <a:pt x="0" y="11196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550EE5-ACC8-B960-E4C8-7A8958274925}"/>
              </a:ext>
            </a:extLst>
          </p:cNvPr>
          <p:cNvSpPr/>
          <p:nvPr/>
        </p:nvSpPr>
        <p:spPr>
          <a:xfrm>
            <a:off x="6288833" y="3895532"/>
            <a:ext cx="103737" cy="1203649"/>
          </a:xfrm>
          <a:custGeom>
            <a:avLst/>
            <a:gdLst>
              <a:gd name="connsiteX0" fmla="*/ 0 w 103737"/>
              <a:gd name="connsiteY0" fmla="*/ 0 h 1203649"/>
              <a:gd name="connsiteX1" fmla="*/ 46653 w 103737"/>
              <a:gd name="connsiteY1" fmla="*/ 513184 h 1203649"/>
              <a:gd name="connsiteX2" fmla="*/ 83975 w 103737"/>
              <a:gd name="connsiteY2" fmla="*/ 606490 h 1203649"/>
              <a:gd name="connsiteX3" fmla="*/ 102637 w 103737"/>
              <a:gd name="connsiteY3" fmla="*/ 802433 h 1203649"/>
              <a:gd name="connsiteX4" fmla="*/ 102637 w 103737"/>
              <a:gd name="connsiteY4" fmla="*/ 1203649 h 120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37" h="1203649">
                <a:moveTo>
                  <a:pt x="0" y="0"/>
                </a:moveTo>
                <a:cubicBezTo>
                  <a:pt x="8579" y="158706"/>
                  <a:pt x="6189" y="351326"/>
                  <a:pt x="46653" y="513184"/>
                </a:cubicBezTo>
                <a:cubicBezTo>
                  <a:pt x="54777" y="545682"/>
                  <a:pt x="71534" y="575388"/>
                  <a:pt x="83975" y="606490"/>
                </a:cubicBezTo>
                <a:cubicBezTo>
                  <a:pt x="85911" y="625849"/>
                  <a:pt x="102361" y="787508"/>
                  <a:pt x="102637" y="802433"/>
                </a:cubicBezTo>
                <a:cubicBezTo>
                  <a:pt x="105113" y="936149"/>
                  <a:pt x="102637" y="1069910"/>
                  <a:pt x="102637" y="120364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BEE4E-65A4-9250-1DB8-C281CED98850}"/>
              </a:ext>
            </a:extLst>
          </p:cNvPr>
          <p:cNvSpPr/>
          <p:nvPr/>
        </p:nvSpPr>
        <p:spPr>
          <a:xfrm>
            <a:off x="6344805" y="3951516"/>
            <a:ext cx="391897" cy="615820"/>
          </a:xfrm>
          <a:custGeom>
            <a:avLst/>
            <a:gdLst>
              <a:gd name="connsiteX0" fmla="*/ 391897 w 391897"/>
              <a:gd name="connsiteY0" fmla="*/ 0 h 615820"/>
              <a:gd name="connsiteX1" fmla="*/ 149301 w 391897"/>
              <a:gd name="connsiteY1" fmla="*/ 307910 h 615820"/>
              <a:gd name="connsiteX2" fmla="*/ 121310 w 391897"/>
              <a:gd name="connsiteY2" fmla="*/ 373224 h 615820"/>
              <a:gd name="connsiteX3" fmla="*/ 46665 w 391897"/>
              <a:gd name="connsiteY3" fmla="*/ 503853 h 615820"/>
              <a:gd name="connsiteX4" fmla="*/ 9342 w 391897"/>
              <a:gd name="connsiteY4" fmla="*/ 569167 h 615820"/>
              <a:gd name="connsiteX5" fmla="*/ 12 w 391897"/>
              <a:gd name="connsiteY5" fmla="*/ 615820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897" h="615820">
                <a:moveTo>
                  <a:pt x="391897" y="0"/>
                </a:moveTo>
                <a:cubicBezTo>
                  <a:pt x="298358" y="109130"/>
                  <a:pt x="250791" y="162295"/>
                  <a:pt x="149301" y="307910"/>
                </a:cubicBezTo>
                <a:cubicBezTo>
                  <a:pt x="135757" y="327342"/>
                  <a:pt x="132301" y="352242"/>
                  <a:pt x="121310" y="373224"/>
                </a:cubicBezTo>
                <a:cubicBezTo>
                  <a:pt x="98040" y="417649"/>
                  <a:pt x="69094" y="458997"/>
                  <a:pt x="46665" y="503853"/>
                </a:cubicBezTo>
                <a:cubicBezTo>
                  <a:pt x="22988" y="551205"/>
                  <a:pt x="35718" y="529602"/>
                  <a:pt x="9342" y="569167"/>
                </a:cubicBezTo>
                <a:cubicBezTo>
                  <a:pt x="-742" y="609506"/>
                  <a:pt x="12" y="593665"/>
                  <a:pt x="12" y="6158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9C7D81-B83A-F4B9-1CCA-3E3F836E9E9F}"/>
              </a:ext>
            </a:extLst>
          </p:cNvPr>
          <p:cNvSpPr/>
          <p:nvPr/>
        </p:nvSpPr>
        <p:spPr>
          <a:xfrm>
            <a:off x="6372808" y="4502022"/>
            <a:ext cx="485192" cy="503853"/>
          </a:xfrm>
          <a:custGeom>
            <a:avLst/>
            <a:gdLst>
              <a:gd name="connsiteX0" fmla="*/ 485192 w 485192"/>
              <a:gd name="connsiteY0" fmla="*/ 503853 h 503853"/>
              <a:gd name="connsiteX1" fmla="*/ 307911 w 485192"/>
              <a:gd name="connsiteY1" fmla="*/ 270588 h 503853"/>
              <a:gd name="connsiteX2" fmla="*/ 270588 w 485192"/>
              <a:gd name="connsiteY2" fmla="*/ 205273 h 503853"/>
              <a:gd name="connsiteX3" fmla="*/ 214605 w 485192"/>
              <a:gd name="connsiteY3" fmla="*/ 158620 h 503853"/>
              <a:gd name="connsiteX4" fmla="*/ 177282 w 485192"/>
              <a:gd name="connsiteY4" fmla="*/ 121298 h 503853"/>
              <a:gd name="connsiteX5" fmla="*/ 139960 w 485192"/>
              <a:gd name="connsiteY5" fmla="*/ 65314 h 503853"/>
              <a:gd name="connsiteX6" fmla="*/ 111968 w 485192"/>
              <a:gd name="connsiteY6" fmla="*/ 55983 h 503853"/>
              <a:gd name="connsiteX7" fmla="*/ 27992 w 485192"/>
              <a:gd name="connsiteY7" fmla="*/ 27992 h 503853"/>
              <a:gd name="connsiteX8" fmla="*/ 0 w 485192"/>
              <a:gd name="connsiteY8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503853">
                <a:moveTo>
                  <a:pt x="485192" y="503853"/>
                </a:moveTo>
                <a:cubicBezTo>
                  <a:pt x="390775" y="409436"/>
                  <a:pt x="430689" y="454755"/>
                  <a:pt x="307911" y="270588"/>
                </a:cubicBezTo>
                <a:cubicBezTo>
                  <a:pt x="294002" y="249724"/>
                  <a:pt x="286641" y="224537"/>
                  <a:pt x="270588" y="205273"/>
                </a:cubicBezTo>
                <a:cubicBezTo>
                  <a:pt x="255037" y="186612"/>
                  <a:pt x="232661" y="174870"/>
                  <a:pt x="214605" y="158620"/>
                </a:cubicBezTo>
                <a:cubicBezTo>
                  <a:pt x="201527" y="146850"/>
                  <a:pt x="188273" y="135037"/>
                  <a:pt x="177282" y="121298"/>
                </a:cubicBezTo>
                <a:cubicBezTo>
                  <a:pt x="163271" y="103785"/>
                  <a:pt x="155819" y="81173"/>
                  <a:pt x="139960" y="65314"/>
                </a:cubicBezTo>
                <a:cubicBezTo>
                  <a:pt x="133005" y="58359"/>
                  <a:pt x="121008" y="59857"/>
                  <a:pt x="111968" y="55983"/>
                </a:cubicBezTo>
                <a:cubicBezTo>
                  <a:pt x="44367" y="27011"/>
                  <a:pt x="106633" y="43719"/>
                  <a:pt x="27992" y="27992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529CF6-290A-420F-0B01-B7A0AC0BFD83}"/>
              </a:ext>
            </a:extLst>
          </p:cNvPr>
          <p:cNvSpPr/>
          <p:nvPr/>
        </p:nvSpPr>
        <p:spPr>
          <a:xfrm>
            <a:off x="7175241" y="3858210"/>
            <a:ext cx="531872" cy="419877"/>
          </a:xfrm>
          <a:custGeom>
            <a:avLst/>
            <a:gdLst>
              <a:gd name="connsiteX0" fmla="*/ 0 w 531872"/>
              <a:gd name="connsiteY0" fmla="*/ 102636 h 419877"/>
              <a:gd name="connsiteX1" fmla="*/ 158621 w 531872"/>
              <a:gd name="connsiteY1" fmla="*/ 279918 h 419877"/>
              <a:gd name="connsiteX2" fmla="*/ 251927 w 531872"/>
              <a:gd name="connsiteY2" fmla="*/ 419877 h 419877"/>
              <a:gd name="connsiteX3" fmla="*/ 345233 w 531872"/>
              <a:gd name="connsiteY3" fmla="*/ 373224 h 419877"/>
              <a:gd name="connsiteX4" fmla="*/ 401216 w 531872"/>
              <a:gd name="connsiteY4" fmla="*/ 279918 h 419877"/>
              <a:gd name="connsiteX5" fmla="*/ 466531 w 531872"/>
              <a:gd name="connsiteY5" fmla="*/ 158620 h 419877"/>
              <a:gd name="connsiteX6" fmla="*/ 522514 w 531872"/>
              <a:gd name="connsiteY6" fmla="*/ 74644 h 419877"/>
              <a:gd name="connsiteX7" fmla="*/ 531845 w 531872"/>
              <a:gd name="connsiteY7" fmla="*/ 0 h 4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872" h="419877">
                <a:moveTo>
                  <a:pt x="0" y="102636"/>
                </a:moveTo>
                <a:cubicBezTo>
                  <a:pt x="52874" y="161730"/>
                  <a:pt x="109309" y="217821"/>
                  <a:pt x="158621" y="279918"/>
                </a:cubicBezTo>
                <a:cubicBezTo>
                  <a:pt x="193490" y="323827"/>
                  <a:pt x="201777" y="394802"/>
                  <a:pt x="251927" y="419877"/>
                </a:cubicBezTo>
                <a:lnTo>
                  <a:pt x="345233" y="373224"/>
                </a:lnTo>
                <a:cubicBezTo>
                  <a:pt x="363894" y="342122"/>
                  <a:pt x="383369" y="311494"/>
                  <a:pt x="401216" y="279918"/>
                </a:cubicBezTo>
                <a:cubicBezTo>
                  <a:pt x="423812" y="239940"/>
                  <a:pt x="443169" y="198155"/>
                  <a:pt x="466531" y="158620"/>
                </a:cubicBezTo>
                <a:cubicBezTo>
                  <a:pt x="483646" y="129657"/>
                  <a:pt x="503853" y="102636"/>
                  <a:pt x="522514" y="74644"/>
                </a:cubicBezTo>
                <a:cubicBezTo>
                  <a:pt x="532868" y="12525"/>
                  <a:pt x="531845" y="37579"/>
                  <a:pt x="531845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2742EE-6542-1C13-AF75-42AE504A579D}"/>
              </a:ext>
            </a:extLst>
          </p:cNvPr>
          <p:cNvSpPr/>
          <p:nvPr/>
        </p:nvSpPr>
        <p:spPr>
          <a:xfrm>
            <a:off x="7463352" y="4278087"/>
            <a:ext cx="19799" cy="737118"/>
          </a:xfrm>
          <a:custGeom>
            <a:avLst/>
            <a:gdLst>
              <a:gd name="connsiteX0" fmla="*/ 19799 w 19799"/>
              <a:gd name="connsiteY0" fmla="*/ 737118 h 737118"/>
              <a:gd name="connsiteX1" fmla="*/ 10469 w 19799"/>
              <a:gd name="connsiteY1" fmla="*/ 475861 h 737118"/>
              <a:gd name="connsiteX2" fmla="*/ 1138 w 19799"/>
              <a:gd name="connsiteY2" fmla="*/ 391886 h 737118"/>
              <a:gd name="connsiteX3" fmla="*/ 1138 w 19799"/>
              <a:gd name="connsiteY3" fmla="*/ 0 h 7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9" h="737118">
                <a:moveTo>
                  <a:pt x="19799" y="737118"/>
                </a:moveTo>
                <a:cubicBezTo>
                  <a:pt x="16689" y="650032"/>
                  <a:pt x="15172" y="562875"/>
                  <a:pt x="10469" y="475861"/>
                </a:cubicBezTo>
                <a:cubicBezTo>
                  <a:pt x="8949" y="447738"/>
                  <a:pt x="1690" y="420045"/>
                  <a:pt x="1138" y="391886"/>
                </a:cubicBezTo>
                <a:cubicBezTo>
                  <a:pt x="-1423" y="261282"/>
                  <a:pt x="1138" y="130629"/>
                  <a:pt x="113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8E17CD-C9FC-2E04-BDC4-7725EB284FA7}"/>
              </a:ext>
            </a:extLst>
          </p:cNvPr>
          <p:cNvSpPr/>
          <p:nvPr/>
        </p:nvSpPr>
        <p:spPr>
          <a:xfrm>
            <a:off x="7791062" y="3951516"/>
            <a:ext cx="522514" cy="1082351"/>
          </a:xfrm>
          <a:custGeom>
            <a:avLst/>
            <a:gdLst>
              <a:gd name="connsiteX0" fmla="*/ 307910 w 522514"/>
              <a:gd name="connsiteY0" fmla="*/ 0 h 1082351"/>
              <a:gd name="connsiteX1" fmla="*/ 18661 w 522514"/>
              <a:gd name="connsiteY1" fmla="*/ 503853 h 1082351"/>
              <a:gd name="connsiteX2" fmla="*/ 0 w 522514"/>
              <a:gd name="connsiteY2" fmla="*/ 615820 h 1082351"/>
              <a:gd name="connsiteX3" fmla="*/ 65314 w 522514"/>
              <a:gd name="connsiteY3" fmla="*/ 989045 h 1082351"/>
              <a:gd name="connsiteX4" fmla="*/ 139959 w 522514"/>
              <a:gd name="connsiteY4" fmla="*/ 1073020 h 1082351"/>
              <a:gd name="connsiteX5" fmla="*/ 205273 w 522514"/>
              <a:gd name="connsiteY5" fmla="*/ 1082351 h 1082351"/>
              <a:gd name="connsiteX6" fmla="*/ 410546 w 522514"/>
              <a:gd name="connsiteY6" fmla="*/ 1035698 h 1082351"/>
              <a:gd name="connsiteX7" fmla="*/ 466530 w 522514"/>
              <a:gd name="connsiteY7" fmla="*/ 942392 h 1082351"/>
              <a:gd name="connsiteX8" fmla="*/ 522514 w 522514"/>
              <a:gd name="connsiteY8" fmla="*/ 662473 h 1082351"/>
              <a:gd name="connsiteX9" fmla="*/ 447869 w 522514"/>
              <a:gd name="connsiteY9" fmla="*/ 186612 h 1082351"/>
              <a:gd name="connsiteX10" fmla="*/ 419877 w 522514"/>
              <a:gd name="connsiteY10" fmla="*/ 102636 h 1082351"/>
              <a:gd name="connsiteX11" fmla="*/ 391885 w 522514"/>
              <a:gd name="connsiteY11" fmla="*/ 93306 h 1082351"/>
              <a:gd name="connsiteX12" fmla="*/ 279918 w 522514"/>
              <a:gd name="connsiteY12" fmla="*/ 111967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514" h="1082351">
                <a:moveTo>
                  <a:pt x="307910" y="0"/>
                </a:moveTo>
                <a:cubicBezTo>
                  <a:pt x="156529" y="209605"/>
                  <a:pt x="139167" y="214639"/>
                  <a:pt x="18661" y="503853"/>
                </a:cubicBezTo>
                <a:cubicBezTo>
                  <a:pt x="4108" y="538780"/>
                  <a:pt x="6220" y="578498"/>
                  <a:pt x="0" y="615820"/>
                </a:cubicBezTo>
                <a:cubicBezTo>
                  <a:pt x="18708" y="896442"/>
                  <a:pt x="-22316" y="824737"/>
                  <a:pt x="65314" y="989045"/>
                </a:cubicBezTo>
                <a:cubicBezTo>
                  <a:pt x="83532" y="1023205"/>
                  <a:pt x="101129" y="1056841"/>
                  <a:pt x="139959" y="1073020"/>
                </a:cubicBezTo>
                <a:cubicBezTo>
                  <a:pt x="160260" y="1081479"/>
                  <a:pt x="183502" y="1079241"/>
                  <a:pt x="205273" y="1082351"/>
                </a:cubicBezTo>
                <a:cubicBezTo>
                  <a:pt x="273697" y="1066800"/>
                  <a:pt x="348693" y="1068833"/>
                  <a:pt x="410546" y="1035698"/>
                </a:cubicBezTo>
                <a:cubicBezTo>
                  <a:pt x="442518" y="1018570"/>
                  <a:pt x="453509" y="976245"/>
                  <a:pt x="466530" y="942392"/>
                </a:cubicBezTo>
                <a:cubicBezTo>
                  <a:pt x="499252" y="857316"/>
                  <a:pt x="509692" y="752228"/>
                  <a:pt x="522514" y="662473"/>
                </a:cubicBezTo>
                <a:cubicBezTo>
                  <a:pt x="476644" y="127329"/>
                  <a:pt x="533517" y="514926"/>
                  <a:pt x="447869" y="186612"/>
                </a:cubicBezTo>
                <a:cubicBezTo>
                  <a:pt x="437520" y="146940"/>
                  <a:pt x="453998" y="123109"/>
                  <a:pt x="419877" y="102636"/>
                </a:cubicBezTo>
                <a:cubicBezTo>
                  <a:pt x="411443" y="97576"/>
                  <a:pt x="401216" y="96416"/>
                  <a:pt x="391885" y="93306"/>
                </a:cubicBezTo>
                <a:cubicBezTo>
                  <a:pt x="291659" y="103328"/>
                  <a:pt x="326536" y="88657"/>
                  <a:pt x="279918" y="11196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C72571-EFAB-414F-081F-16EA30468C87}"/>
              </a:ext>
            </a:extLst>
          </p:cNvPr>
          <p:cNvSpPr/>
          <p:nvPr/>
        </p:nvSpPr>
        <p:spPr>
          <a:xfrm>
            <a:off x="8452575" y="3643605"/>
            <a:ext cx="468665" cy="1296956"/>
          </a:xfrm>
          <a:custGeom>
            <a:avLst/>
            <a:gdLst>
              <a:gd name="connsiteX0" fmla="*/ 28952 w 468665"/>
              <a:gd name="connsiteY0" fmla="*/ 401217 h 1296956"/>
              <a:gd name="connsiteX1" fmla="*/ 10291 w 468665"/>
              <a:gd name="connsiteY1" fmla="*/ 550507 h 1296956"/>
              <a:gd name="connsiteX2" fmla="*/ 10291 w 468665"/>
              <a:gd name="connsiteY2" fmla="*/ 1082351 h 1296956"/>
              <a:gd name="connsiteX3" fmla="*/ 28952 w 468665"/>
              <a:gd name="connsiteY3" fmla="*/ 1147666 h 1296956"/>
              <a:gd name="connsiteX4" fmla="*/ 38282 w 468665"/>
              <a:gd name="connsiteY4" fmla="*/ 1203649 h 1296956"/>
              <a:gd name="connsiteX5" fmla="*/ 84936 w 468665"/>
              <a:gd name="connsiteY5" fmla="*/ 1231641 h 1296956"/>
              <a:gd name="connsiteX6" fmla="*/ 131589 w 468665"/>
              <a:gd name="connsiteY6" fmla="*/ 1268964 h 1296956"/>
              <a:gd name="connsiteX7" fmla="*/ 243556 w 468665"/>
              <a:gd name="connsiteY7" fmla="*/ 1296956 h 1296956"/>
              <a:gd name="connsiteX8" fmla="*/ 374185 w 468665"/>
              <a:gd name="connsiteY8" fmla="*/ 1287625 h 1296956"/>
              <a:gd name="connsiteX9" fmla="*/ 402176 w 468665"/>
              <a:gd name="connsiteY9" fmla="*/ 1240972 h 1296956"/>
              <a:gd name="connsiteX10" fmla="*/ 430168 w 468665"/>
              <a:gd name="connsiteY10" fmla="*/ 1203649 h 1296956"/>
              <a:gd name="connsiteX11" fmla="*/ 439499 w 468665"/>
              <a:gd name="connsiteY11" fmla="*/ 1138335 h 1296956"/>
              <a:gd name="connsiteX12" fmla="*/ 458160 w 468665"/>
              <a:gd name="connsiteY12" fmla="*/ 1054360 h 1296956"/>
              <a:gd name="connsiteX13" fmla="*/ 467491 w 468665"/>
              <a:gd name="connsiteY13" fmla="*/ 895739 h 1296956"/>
              <a:gd name="connsiteX14" fmla="*/ 467491 w 468665"/>
              <a:gd name="connsiteY14" fmla="*/ 0 h 129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665" h="1296956">
                <a:moveTo>
                  <a:pt x="28952" y="401217"/>
                </a:moveTo>
                <a:cubicBezTo>
                  <a:pt x="22732" y="450980"/>
                  <a:pt x="14699" y="500551"/>
                  <a:pt x="10291" y="550507"/>
                </a:cubicBezTo>
                <a:cubicBezTo>
                  <a:pt x="-5370" y="727998"/>
                  <a:pt x="-1345" y="903937"/>
                  <a:pt x="10291" y="1082351"/>
                </a:cubicBezTo>
                <a:cubicBezTo>
                  <a:pt x="11765" y="1104946"/>
                  <a:pt x="23861" y="1125603"/>
                  <a:pt x="28952" y="1147666"/>
                </a:cubicBezTo>
                <a:cubicBezTo>
                  <a:pt x="33206" y="1166100"/>
                  <a:pt x="27788" y="1187908"/>
                  <a:pt x="38282" y="1203649"/>
                </a:cubicBezTo>
                <a:cubicBezTo>
                  <a:pt x="48342" y="1218739"/>
                  <a:pt x="70079" y="1221241"/>
                  <a:pt x="84936" y="1231641"/>
                </a:cubicBezTo>
                <a:cubicBezTo>
                  <a:pt x="101251" y="1243062"/>
                  <a:pt x="114512" y="1258718"/>
                  <a:pt x="131589" y="1268964"/>
                </a:cubicBezTo>
                <a:cubicBezTo>
                  <a:pt x="169316" y="1291600"/>
                  <a:pt x="200194" y="1290761"/>
                  <a:pt x="243556" y="1296956"/>
                </a:cubicBezTo>
                <a:cubicBezTo>
                  <a:pt x="287099" y="1293846"/>
                  <a:pt x="333020" y="1302154"/>
                  <a:pt x="374185" y="1287625"/>
                </a:cubicBezTo>
                <a:cubicBezTo>
                  <a:pt x="391286" y="1281589"/>
                  <a:pt x="392116" y="1256062"/>
                  <a:pt x="402176" y="1240972"/>
                </a:cubicBezTo>
                <a:cubicBezTo>
                  <a:pt x="410802" y="1228033"/>
                  <a:pt x="420837" y="1216090"/>
                  <a:pt x="430168" y="1203649"/>
                </a:cubicBezTo>
                <a:cubicBezTo>
                  <a:pt x="433278" y="1181878"/>
                  <a:pt x="435446" y="1159951"/>
                  <a:pt x="439499" y="1138335"/>
                </a:cubicBezTo>
                <a:cubicBezTo>
                  <a:pt x="444783" y="1110152"/>
                  <a:pt x="454873" y="1082845"/>
                  <a:pt x="458160" y="1054360"/>
                </a:cubicBezTo>
                <a:cubicBezTo>
                  <a:pt x="464231" y="1001744"/>
                  <a:pt x="467022" y="948702"/>
                  <a:pt x="467491" y="895739"/>
                </a:cubicBezTo>
                <a:cubicBezTo>
                  <a:pt x="470133" y="597171"/>
                  <a:pt x="467491" y="298580"/>
                  <a:pt x="46749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D7F91B-AD02-AF2F-A20B-1AD2DB1FAC04}"/>
              </a:ext>
            </a:extLst>
          </p:cNvPr>
          <p:cNvSpPr txBox="1"/>
          <p:nvPr/>
        </p:nvSpPr>
        <p:spPr>
          <a:xfrm>
            <a:off x="5294686" y="327427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DEMO NEXT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7B4D9-8400-1B40-2C13-011326386908}"/>
              </a:ext>
            </a:extLst>
          </p:cNvPr>
          <p:cNvSpPr txBox="1"/>
          <p:nvPr/>
        </p:nvSpPr>
        <p:spPr>
          <a:xfrm>
            <a:off x="5549563" y="29683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Group 5</a:t>
            </a:r>
          </a:p>
        </p:txBody>
      </p:sp>
      <p:pic>
        <p:nvPicPr>
          <p:cNvPr id="21" name="Picture 20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59B08BD2-1998-E74E-4AC4-0E5BC223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03" y="1169188"/>
            <a:ext cx="1622165" cy="17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Shkrivani</dc:creator>
  <cp:lastModifiedBy>Viktor Shkrivani</cp:lastModifiedBy>
  <cp:revision>3</cp:revision>
  <dcterms:created xsi:type="dcterms:W3CDTF">2023-12-04T04:05:37Z</dcterms:created>
  <dcterms:modified xsi:type="dcterms:W3CDTF">2023-12-04T23:38:43Z</dcterms:modified>
</cp:coreProperties>
</file>