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6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5D6F2-A7C1-2ED5-F7E5-9E10634BF2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60984-27D5-1EFC-49AA-72FF447C6C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900ED2-D9FE-26CA-1DAD-2DA1BB50F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8B76EE-8DA7-9BA7-C769-2843DDA58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D6AFC-6D03-0488-541D-2C373A774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71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89469-2E06-EAD8-A62A-B2A50B596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24E707-5DD5-13C7-B902-6145B34A9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9B5C8C-EC64-E7BE-06A2-6386F7DF5A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4ED7-D79A-C0AD-40AA-EA45FDEB5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E08F3B-E6F7-3E27-F170-AC08A4250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294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D3F6A9B-2543-1706-6F56-39E1D01336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2B2CE-4CE5-F05C-5343-3BCA825406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80EEE4-E8D0-F3F9-6A2D-4EDE5DDBE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4B6F5D-01A6-5932-54E7-6FB0F1B21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893ADA-150B-2C46-390E-6C7FB6919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2635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9051A-1FF9-20C4-515E-17AA4C04F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1B17BB-2D84-4584-E7BE-6C693F1CB7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C4698-5981-B419-DE36-AEAAE7D889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95DE4-D30A-CB4D-D799-BB678DF1F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B5E7E-A56A-4C98-A324-D765531E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80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6B41-2E83-3ED0-360F-2FE72C856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229686-C509-13F3-8BB3-0775D11B3D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25996D-9258-61F8-57A9-74F29A3F7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E1F4A5-00FB-A9BF-AD3E-911C7C489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71C78A-15A6-2458-802B-8FA6635A9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80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0669D-8ED7-99B1-103D-EF5C4E433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14A68-866D-55A4-22E4-3FAA8B04C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7BD353-CEE4-2C94-6588-F7C38E7C99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8EE61-2015-A8DA-7596-D8E438C47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D314D9-AF9A-D473-6EFA-981589C07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A1E959-12BC-44E7-9710-C057FD958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830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1B8F5-F301-868F-50EA-58AF520C0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FE26D-7178-BA61-F365-8B8402960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99484C-95D3-BFB2-29DE-6415929DEF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2F1D6A-C8D3-FAAB-2FF0-80790F937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932C66-039D-1145-0ADE-D194E65115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718C62-9AE8-636D-D598-0C03569A6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1894F2-0274-3D57-DBBA-A51B5BB85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47322F-5920-BAB7-DE68-82835CEB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19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70692-4F16-EA63-22A4-B367B2A16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DA8ADB-E2CB-5744-5101-E837147BE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0D11DC-4E11-F0C0-9C4F-FE99D1B60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E47BD-0803-14F3-EE56-14E5A22AF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165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FA7E24-94D1-AFB4-B90C-7D9EFEC08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585339-BF3F-00AA-1598-C949E6099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4AC23-B045-01BB-A409-47E918CA8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868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549EE-2F09-41EA-53E6-C0DE608DA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88D43-7B34-BE1B-E639-DB9A4B35C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E10F03-6B7B-6C4B-E32E-BEEB0A0517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CEFAE-93C7-3C8B-24B3-DC8E563FC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A2C051-4270-EFA2-29AF-7794B8632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A8035-0615-43E3-B60D-4DFC738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371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F35EC-B5E1-81FB-337A-5A9EAAB6C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DE24B-ED4A-0847-5D3C-63A759105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97E675-B27C-86A3-633D-235C63A6F4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D7D444-49C9-8869-6A20-C4CA0CA9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797A59-1AD2-CD30-189A-EEDCDD12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7C357-077E-B204-B4C3-2B5A33A5D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9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4A1503-6CD6-BA17-5250-38E448426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C0D14E-C958-56A5-A8FD-9DB888AA6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F094E1-9C48-43D1-4E84-8E4E4D2DDC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D22F57-7263-4EAB-8F0A-3930004203D8}" type="datetimeFigureOut">
              <a:rPr lang="en-US" smtClean="0"/>
              <a:t>10/1/2023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551393-438E-1072-B8A1-BB30A9558C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5B38F-FEDF-AAFD-301B-C660574D3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F54CD-3FA3-4E06-AABB-F523FD7B1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169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5" Type="http://schemas.openxmlformats.org/officeDocument/2006/relationships/image" Target="../media/image2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Relationship Id="rId14" Type="http://schemas.openxmlformats.org/officeDocument/2006/relationships/image" Target="../media/image2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42E58E-6FFC-3CE5-A849-55C113380578}"/>
              </a:ext>
            </a:extLst>
          </p:cNvPr>
          <p:cNvSpPr txBox="1"/>
          <p:nvPr/>
        </p:nvSpPr>
        <p:spPr>
          <a:xfrm>
            <a:off x="4540879" y="325419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ha" panose="020B0604020202020204" pitchFamily="34" charset="0"/>
                <a:cs typeface="Latha" panose="020B0604020202020204" pitchFamily="34" charset="0"/>
              </a:rPr>
              <a:t>Oakland Community College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2CE423-0B3C-0157-03F1-F5DC94477366}"/>
              </a:ext>
            </a:extLst>
          </p:cNvPr>
          <p:cNvSpPr txBox="1"/>
          <p:nvPr/>
        </p:nvSpPr>
        <p:spPr>
          <a:xfrm>
            <a:off x="5085901" y="599254"/>
            <a:ext cx="1898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</a:rPr>
              <a:t>Prof Hadi Nasser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7C61B3-AFD9-D17F-81E0-F8714D5CFEE1}"/>
              </a:ext>
            </a:extLst>
          </p:cNvPr>
          <p:cNvSpPr txBox="1"/>
          <p:nvPr/>
        </p:nvSpPr>
        <p:spPr>
          <a:xfrm>
            <a:off x="5354564" y="5701584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GROUP 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E954CE-F07D-0190-8BBB-ABB39CA69394}"/>
              </a:ext>
            </a:extLst>
          </p:cNvPr>
          <p:cNvSpPr txBox="1"/>
          <p:nvPr/>
        </p:nvSpPr>
        <p:spPr>
          <a:xfrm>
            <a:off x="4143207" y="6028321"/>
            <a:ext cx="392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Viktor, </a:t>
            </a:r>
            <a:r>
              <a:rPr lang="en-US" b="1" dirty="0" err="1"/>
              <a:t>Ejmen</a:t>
            </a:r>
            <a:r>
              <a:rPr lang="en-US" b="1" dirty="0"/>
              <a:t>, Nathan, Johnathan, Joey</a:t>
            </a:r>
          </a:p>
        </p:txBody>
      </p:sp>
      <p:pic>
        <p:nvPicPr>
          <p:cNvPr id="9" name="Picture 8" descr="A group of green question marks">
            <a:extLst>
              <a:ext uri="{FF2B5EF4-FFF2-40B4-BE49-F238E27FC236}">
                <a16:creationId xmlns:a16="http://schemas.microsoft.com/office/drawing/2014/main" id="{49FFD2EA-07C1-FB1F-3206-1C0D24924D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1104" y="968587"/>
            <a:ext cx="6682033" cy="482533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B0DABA-F4B9-A398-B3D4-0F3E098057B2}"/>
              </a:ext>
            </a:extLst>
          </p:cNvPr>
          <p:cNvSpPr txBox="1"/>
          <p:nvPr/>
        </p:nvSpPr>
        <p:spPr>
          <a:xfrm>
            <a:off x="2504309" y="2459504"/>
            <a:ext cx="718337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latin typeface="Aharoni" panose="02010803020104030203" pitchFamily="2" charset="-79"/>
                <a:cs typeface="Aharoni" panose="02010803020104030203" pitchFamily="2" charset="-79"/>
              </a:rPr>
              <a:t>WHO DID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7C77C64-128B-61D9-393E-A95F624F96D1}"/>
              </a:ext>
            </a:extLst>
          </p:cNvPr>
          <p:cNvSpPr txBox="1"/>
          <p:nvPr/>
        </p:nvSpPr>
        <p:spPr>
          <a:xfrm>
            <a:off x="2289553" y="2366036"/>
            <a:ext cx="745909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0" dirty="0">
                <a:latin typeface="Aharoni" panose="02010803020104030203" pitchFamily="2" charset="-79"/>
                <a:cs typeface="Aharoni" panose="02010803020104030203" pitchFamily="2" charset="-79"/>
              </a:rPr>
              <a:t>prototype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8D2DD8C-AA8C-2E1A-9F45-8BC5FE4904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6381" y="4178401"/>
            <a:ext cx="1775628" cy="53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93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0" grpId="1"/>
      <p:bldP spid="12" grpId="0"/>
      <p:bldP spid="12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170439-5EA3-723A-8F8C-2781C395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1164" y="0"/>
            <a:ext cx="6469671" cy="187781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5F0FF97-0B49-1B74-11C6-ACB0B25488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7322" y="232374"/>
            <a:ext cx="2034716" cy="8154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4803E3-21F5-74ED-B9E7-744933733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651" y="339064"/>
            <a:ext cx="2149026" cy="7087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939B68-8B18-6058-4FA3-30C3EADED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6910" y="1988308"/>
            <a:ext cx="3939881" cy="316257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33EFB1-9871-9F91-D27E-5538781F621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45529" y="5150882"/>
            <a:ext cx="3482642" cy="108213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EB0A29A-CC76-F890-8480-CC1D6E715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56791" y="4420070"/>
            <a:ext cx="1878416" cy="73081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1168020-49CC-F3BE-0DC5-CEA749CDDE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5207" y="2171816"/>
            <a:ext cx="3717467" cy="2979066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014F863-B3E0-279D-DFAC-CDF6FA0D510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9514" y="5150881"/>
            <a:ext cx="3379658" cy="11775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BC03C37-91B7-F0E7-5756-9D0252B6C88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229163" y="2269798"/>
            <a:ext cx="1733672" cy="684097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2A57E36-3732-09A2-9A82-DB3378E9F9D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344094" y="2953895"/>
            <a:ext cx="1505353" cy="127266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28E2F5E0-0416-A3E6-D8B9-5450ADB3EAC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198467" y="5749290"/>
            <a:ext cx="1823813" cy="369570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4B601E2-C9E4-5386-A0E5-1558D1D3069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188770" y="5148976"/>
            <a:ext cx="1832923" cy="607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9830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F4C6B9-7AB7-1916-0199-01FD576D20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6028" y="1504285"/>
            <a:ext cx="6999943" cy="3849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052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44D1D-7091-AF24-2C1B-A88ABA4B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40" y="4692732"/>
            <a:ext cx="2447967" cy="1254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2FDA5-82A3-0369-FBC2-560DBBDD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27" y="214121"/>
            <a:ext cx="3472133" cy="732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00D8A-A58E-9535-0579-BB81F8AE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42" y="4692731"/>
            <a:ext cx="1352562" cy="1206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4C940-0A1B-0A7B-BF58-69C3D4A20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40" y="4705217"/>
            <a:ext cx="1200229" cy="1180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D25E4-3E8C-0F6F-7A7C-F77AAE193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844" y="4721448"/>
            <a:ext cx="1223260" cy="1164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61F00-7FCE-58F8-DB4E-831329630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39" y="252171"/>
            <a:ext cx="2290271" cy="754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3116A5-BB8C-B5C5-1CFE-06A1846C7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543" y="1109381"/>
            <a:ext cx="8742897" cy="3540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81E13B-5375-8531-08B8-2C5B1532B5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8658" y="1402905"/>
            <a:ext cx="6294396" cy="2964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BA248E-80EB-5966-9130-676BF429E3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3105" y="4721449"/>
            <a:ext cx="1241656" cy="1130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CC13CC-DEDA-A64F-6603-F22541A3B4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3054" y="1694620"/>
            <a:ext cx="1888022" cy="23699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E16A3F-F719-5703-2FCB-E4FE406C86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3194" y="2401090"/>
            <a:ext cx="866829" cy="1209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D80689-C94F-FC58-6AF7-540D7555E3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7239" y="5916958"/>
            <a:ext cx="1179673" cy="5679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464866-032A-8276-1584-B76382E442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0865" y="5899691"/>
            <a:ext cx="1644828" cy="7364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9E1C79-78CE-43A7-BD28-D6D91983AC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8376" y="5957726"/>
            <a:ext cx="1336385" cy="5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3705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94B10E8-1FCF-9F59-0982-F3A173E92D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9104" y="422413"/>
            <a:ext cx="9447013" cy="6013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565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9344D1D-7091-AF24-2C1B-A88ABA4BDE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7540" y="4692732"/>
            <a:ext cx="2447967" cy="125476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D52FDA5-82A3-0369-FBC2-560DBBDDD1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627" y="214121"/>
            <a:ext cx="3472133" cy="7325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400D8A-A58E-9535-0579-BB81F8AEC5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35942" y="4692731"/>
            <a:ext cx="1352562" cy="120696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974C940-0A1B-0A7B-BF58-69C3D4A20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70340" y="4705217"/>
            <a:ext cx="1200229" cy="118068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2D25E4-3E8C-0F6F-7A7C-F77AAE193E7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19844" y="4721448"/>
            <a:ext cx="1223260" cy="116444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261F00-7FCE-58F8-DB4E-831329630BF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20239" y="252171"/>
            <a:ext cx="2290271" cy="75401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13116A5-BB8C-B5C5-1CFE-06A1846C7F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62543" y="1109381"/>
            <a:ext cx="8742897" cy="35404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681E13B-5375-8531-08B8-2C5B1532B53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058658" y="1402905"/>
            <a:ext cx="6294396" cy="296433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4BA248E-80EB-5966-9130-676BF429E35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643105" y="4721449"/>
            <a:ext cx="1241656" cy="11307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BCC13CC-DEDA-A64F-6603-F22541A3B42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353054" y="1694620"/>
            <a:ext cx="1888022" cy="2369976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46E16A3F-F719-5703-2FCB-E4FE406C862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793194" y="2401090"/>
            <a:ext cx="866829" cy="120988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86D80689-C94F-FC58-6AF7-540D7555E3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307239" y="5872468"/>
            <a:ext cx="1179673" cy="56799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21464866-032A-8276-1584-B76382E442C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90865" y="5899691"/>
            <a:ext cx="1644828" cy="73643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99E1C79-78CE-43A7-BD28-D6D91983AC65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548376" y="5957726"/>
            <a:ext cx="1336385" cy="52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415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150BD9-574F-6654-3CB3-E8E9271778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6870" y="1453662"/>
            <a:ext cx="9245775" cy="3938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67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F45278E-F0EE-BCCB-2AD2-C4517FF34E9A}"/>
              </a:ext>
            </a:extLst>
          </p:cNvPr>
          <p:cNvSpPr txBox="1"/>
          <p:nvPr/>
        </p:nvSpPr>
        <p:spPr>
          <a:xfrm>
            <a:off x="5463894" y="3429000"/>
            <a:ext cx="150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Lato" panose="020F0502020204030203" pitchFamily="34" charset="0"/>
              </a:rPr>
              <a:t>GROUP 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E581C6-DF39-CCF0-E461-E16647AD2326}"/>
              </a:ext>
            </a:extLst>
          </p:cNvPr>
          <p:cNvSpPr txBox="1"/>
          <p:nvPr/>
        </p:nvSpPr>
        <p:spPr>
          <a:xfrm>
            <a:off x="4252537" y="3755737"/>
            <a:ext cx="3926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Viktor, </a:t>
            </a:r>
            <a:r>
              <a:rPr lang="en-US" b="1" dirty="0" err="1"/>
              <a:t>Ejmen</a:t>
            </a:r>
            <a:r>
              <a:rPr lang="en-US" b="1" dirty="0"/>
              <a:t>, Nathan, Johnathan, Joey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BF7C28-5BC0-00DA-FC42-18D9B5A0A08D}"/>
              </a:ext>
            </a:extLst>
          </p:cNvPr>
          <p:cNvSpPr txBox="1"/>
          <p:nvPr/>
        </p:nvSpPr>
        <p:spPr>
          <a:xfrm>
            <a:off x="2346855" y="2028616"/>
            <a:ext cx="773801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b="1" dirty="0">
                <a:latin typeface="Lato" panose="020F0502020204030203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067045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33</Words>
  <Application>Microsoft Office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Aharoni</vt:lpstr>
      <vt:lpstr>Arial</vt:lpstr>
      <vt:lpstr>Calibri</vt:lpstr>
      <vt:lpstr>Calibri Light</vt:lpstr>
      <vt:lpstr>Latha</vt:lpstr>
      <vt:lpstr>Lato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Viktor Shkrivani</dc:creator>
  <cp:lastModifiedBy>Viktor Shkrivani</cp:lastModifiedBy>
  <cp:revision>1</cp:revision>
  <dcterms:created xsi:type="dcterms:W3CDTF">2023-10-01T16:46:18Z</dcterms:created>
  <dcterms:modified xsi:type="dcterms:W3CDTF">2023-10-01T18:24:59Z</dcterms:modified>
</cp:coreProperties>
</file>