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74935" autoAdjust="0"/>
  </p:normalViewPr>
  <p:slideViewPr>
    <p:cSldViewPr snapToGrid="0">
      <p:cViewPr varScale="1">
        <p:scale>
          <a:sx n="62" d="100"/>
          <a:sy n="62" d="100"/>
        </p:scale>
        <p:origin x="14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4T16:40:08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 24575,'1'-2'0,"-1"0"0,0 1 0,1-1 0,0 0 0,-1 1 0,1-1 0,0 1 0,0-1 0,0 1 0,0-1 0,0 1 0,0 0 0,0-1 0,0 1 0,1 0 0,-1 0 0,0 0 0,1 0 0,-1 0 0,1 0 0,-1 0 0,1 0 0,0 1 0,-1-1 0,4 0 0,47-11 0,-49 11 0,65-6 0,137 4 0,-182 3 0,-11 0 0,-10-3 0,-19-5 0,-36-7 0,-251-36 0,281 48-17,23 3 17,0 0 1,0 0-1,0 0 1,0 0-1,0 0 1,0 0 0,1 0-1,-1 0 1,0 0-1,0 0 1,0 0-1,0 0 1,0-1-1,0 1 1,0 0-1,0 0 1,0 0 0,0 0-1,1 0 1,-1 0-1,0 0 1,0 0-1,0 0 1,0 0-1,0 0 1,0 0-1,0 0 1,0 0-1,0 0 1,0-1 0,0 1-1,0 0 1,0 0-1,0 0 1,0 0-1,0 0 1,0 0-1,0 0 1,0 0-1,0 0 1,0-1-1,0 1 1,0 0 0,0 0-1,0 0 1,0 0-1,0 0 1,0 0-1,0 0 1,0 0-1,0 0 1,0-1-1,0 1 1,0 0-1,49-6-751,-30 4 125,107-11-6200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4T16:44:16.8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231 246 24575,'81'-3'0,"113"-20"0,9-2 0,-125 23 0,-43 2 0,-1-2 0,57-9 0,-79 6 0,-19 1 0,-24 0 0,-341-9 0,-177-4 0,818 17 0,129 2 0,-349 0 0,87 16 0,-136-18 0,0 0 0,0 0 0,0 0 0,0 0 0,0 0 0,-1 0 0,1 0 0,0 0 0,0 0 0,0 1 0,0-1 0,0 0 0,0 0 0,0 0 0,0 0 0,0 0 0,0 0 0,0 0 0,0 0 0,0 0 0,0 0 0,0 0 0,0 0 0,0 1 0,0-1 0,0 0 0,0 0 0,0 0 0,0 0 0,0 0 0,0 0 0,0 0 0,0 0 0,0 0 0,0 1 0,-19 1 0,-27 0 0,-286-19 0,222 7 0,96 10 0,21 4 0,26 5 0,25 4 0,1-3 0,65 2 0,122-6 0,-184-5 0,210-2 0,-844 2 0,246-3 0,319 2 0,0 0 0,0 0 0,0 0 0,0 0 0,0 1 0,0 0 0,0 0 0,0 1 0,-8 3 0,15-5 0,-1 0 0,0 1 0,1-1 0,-1 0 0,0 0 0,1 1 0,-1-1 0,1 1 0,-1-1 0,1 0 0,-1 1 0,1-1 0,-1 1 0,1-1 0,-1 1 0,1 0 0,0-1 0,-1 1 0,1-1 0,0 1 0,-1 0 0,1-1 0,0 2 0,9 7 0,27 2 0,58-1 0,183-4 0,-177-7 0,235-1 0,-396 2 0,-20-1 0,-156 18 0,163-4 0,-130 41 0,203-53 0,-1-1 0,1 0 0,0 1 0,-1-1 0,1 1 0,0-1 0,0 1 0,-1 0 0,1 0 0,0-1 0,0 1 0,0 0 0,0 0 0,0 0 0,-1 1 0,2-1 0,1-1 0,-1 1 0,0-1 0,0 0 0,0 1 0,0-1 0,1 0 0,-1 1 0,0-1 0,0 1 0,1-1 0,-1 0 0,0 0 0,0 1 0,1-1 0,-1 0 0,1 0 0,-1 1 0,0-1 0,1 0 0,-1 0 0,0 0 0,1 1 0,-1-1 0,1 0 0,-1 0 0,0 0 0,1 0 0,0 0 0,49 6 0,79-3 0,225-23 0,129-59 0,-479 78 0,6-2 0,1 1 0,-1 1 0,1 0 0,14 0 0,-14 5 0,-14 3 0,-16 6 0,4-7 0,1-2 0,0 1 0,-1-2 0,0 0 0,-19 1 0,-78-1 0,70-3 0,-36 2 0,-449-10 0,446-2 0,1-4 0,-86-25 0,124 28 0,30 8 0,0 0 0,-21-11 0,32 13 0,-1 1 0,0-1 0,1 0 0,-1 0 0,1 0 0,0 0 0,-1 0 0,1-1 0,0 1 0,0 0 0,0-1 0,0 1 0,-1-2 0,1 2 0,1 0 0,0 0 0,0 0 0,0 1 0,0-1 0,0 0 0,0 0 0,0 0 0,1 1 0,-1-1 0,0 0 0,0 0 0,1 1 0,-1-1 0,0 0 0,1 1 0,-1-1 0,0 0 0,1 1 0,-1-1 0,1 0 0,0 1 0,-1-1 0,1 1 0,-1-1 0,1 1 0,0-1 0,-1 1 0,1-1 0,1 1 0,6-5 0,0 0 0,1 1 0,-1 1 0,1-1 0,0 2 0,0-1 0,10-1 0,70-6 0,-62 7 0,729-11 0,-753 14 0,-11 0 0,-31 1 0,-54 0 0,36-2 0,27-1 0,0 2 0,1 1 0,-38 7 0,65-8 0,0 0 0,0 0 0,1 0 0,-1 1 0,0-1 0,1 1 0,-1 0 0,1-1 0,-1 1 0,0 0 0,1 0 0,-1 0 0,1 0 0,0 0 0,-1 0 0,1 0 0,0 0 0,0 1 0,0-1 0,-2 2 0,3-2 0,0 0 0,0-1 0,0 1 0,0-1 0,0 1 0,0-1 0,0 1 0,1-1 0,-1 1 0,0 0 0,0-1 0,0 1 0,0-1 0,1 1 0,-1-1 0,0 1 0,1-1 0,-1 0 0,0 1 0,1-1 0,-1 1 0,1-1 0,0 1 0,23 12 0,22-1 0,0-2 0,1-1 0,0-3 0,59 0 0,-62-3 0,762 11 0,-302-12 0,339 68-490,-568-39 402,-142-18 88,324 43 0,-409-46 0,-48-10-1,0 0 1,0 0 0,0-1 0,1 1 0,-1 0-1,0 0 1,0 0 0,0 0 0,0 0-1,1 0 1,-1 0 0,0 0 0,0 0 0,0 0-1,0 0 1,1 0 0,-1 0 0,0 0 0,0 0-1,0 0 1,0 0 0,1 0 0,-1 1-1,0-1 1,0 0 0,0 0 0,0 0 0,1 0-1,-1 0 1,0 0 0,0 0 0,0 1 0,0-1-1,0 0 1,0 0 0,0 0 0,1 0 0,-1 0-1,0 1 1,0-1 0,0 0 0,0 0-1,0 0 1,0 0 0,0 1 0,0-1 0,0 0-1,0 0 1,0 0 0,0 1 0,0-1 0,0 0-1,0 0 1,0 0 0,0 0 0,0 1 0,-14 2-13,-25 0 134,-341-4 374,143-1-508,-112-17 13,278 14 0,52 2 0,38-1 0,-4 1 0,280-44 0,344-11 0,-612 58 0,-15 0 0,-1 0 0,1-1 0,23-4 0,-31 2 0,-10 0 0,-52-11 0,0 3 0,0 2 0,-62-1 0,47 3 0,-1051-130 0,1124 137 0,-38-6 0,-50-14 0,75 14 0,12 2 0,20-1 0,70-1 0,125 6 0,-98 2 0,588-26 0,-831 24 0,50-1 0,8 1-1365,10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4T16:44:19.3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276 137 24575,'0'-1'0,"0"0"0,1-1 0,-1 1 0,1 0 0,-1 0 0,1-1 0,0 1 0,-1 0 0,1 0 0,0 0 0,0 0 0,0 0 0,-1 0 0,1 0 0,0 0 0,0 0 0,1 1 0,-1-1 0,0 0 0,0 1 0,0-1 0,2 0 0,32-13 0,-29 12 0,90-24 0,0 4 0,168-17 0,25 29 0,-127 9 0,-565 49 0,101-6 0,-75-21 0,276-17 0,50 0 0,42-1 0,13 0 0,21 1 0,414 6 0,-299-11 0,118-1 0,230 4 0,-472-2 0,-11 0 0,0 0 0,0 0 0,0 0 0,0 0 0,0 1 0,0 0 0,0 0 0,-1 0 0,1 0 0,6 4 0,-14-4 0,0 1 0,0-1 0,0 0 0,0 1 0,0-2 0,0 1 0,-1 0 0,-5 0 0,-147 21 0,-144 12 0,206-30 0,25-2 0,-103 16 0,140-8 0,21-3 0,11-6 0,0-1 0,0 0 0,0 1 0,0-1 0,0 0 0,0 1 0,1-1 0,-1 0 0,0 1 0,0-1 0,0 0 0,0 0 0,0 1 0,1-1 0,-1 0 0,0 0 0,0 1 0,1-1 0,-1 0 0,0 0 0,0 0 0,1 1 0,-1-1 0,0 0 0,1 0 0,-1 0 0,0 0 0,0 0 0,1 1 0,-1-1 0,0 0 0,1 0 0,-1 0 0,0 0 0,1 0 0,0 0 0,21 4 0,0 0 0,0-2 0,1 0 0,30-3 0,-6 1 0,527 1 0,-468-2 0,-89 1 0,-34 0 0,-663 0 0,755-12 0,369-46 0,231-25 0,-502 70-1365,-117 11-5461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4T16:44:22.1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111 135 24575,'25'-2'0,"-1"-1"0,0 0 0,0-2 0,43-15 0,29-6 0,-34 15 0,114-3 0,65 14 0,-85 2 0,-370 9 0,46-1 0,118-9 0,-413 32 0,449-31 0,-41 8 0,52-9 0,0-1 0,1 1 0,-1 0 0,1 0 0,-1 0 0,1 0 0,-1 1 0,1-1 0,0 1 0,-1 0 0,1-1 0,0 1 0,0 0 0,0 0 0,-2 4 0,4-6 0,-1 1 0,1-1 0,0 1 0,0-1 0,0 1 0,0 0 0,0-1 0,0 1 0,0-1 0,0 1 0,0-1 0,0 1 0,0-1 0,0 1 0,0 0 0,0-1 0,0 1 0,0-1 0,1 1 0,-1-1 0,0 1 0,0-1 0,1 1 0,-1-1 0,0 1 0,1-1 0,-1 1 0,0-1 0,1 0 0,-1 1 0,1-1 0,-1 0 0,1 1 0,-1-1 0,1 1 0,22 8 0,18-1 0,0-2 0,0-1 0,1-3 0,54-3 0,-27 0 0,32 2 0,397-15 0,-486 13 0,1 0 0,0 0 0,-1 0 0,1-2 0,0 1 0,-1-2 0,1 0 0,-1 0 0,15-8 0,-27 12 0,0 0 0,0 0 0,0 0 0,0 0 0,1 0 0,-1 0 0,0 0 0,0 0 0,0-1 0,0 1 0,0 0 0,0 0 0,1 0 0,-1 0 0,0 0 0,0 0 0,0-1 0,0 1 0,0 0 0,0 0 0,0 0 0,0 0 0,0 0 0,0-1 0,0 1 0,0 0 0,0 0 0,0 0 0,0 0 0,0-1 0,0 1 0,0 0 0,0 0 0,0 0 0,0 0 0,0 0 0,0-1 0,0 1 0,0 0 0,0 0 0,0 0 0,0 0 0,0 0 0,-1-1 0,1 1 0,0 0 0,0 0 0,0 0 0,0 0 0,0 0 0,0 0 0,-1 0 0,1 0 0,0-1 0,0 1 0,0 0 0,0 0 0,0 0 0,-1 0 0,1 0 0,0 0 0,0 0 0,0 0 0,0 0 0,0 0 0,-1 0 0,1 0 0,0 0 0,0 0 0,-16-2 0,-32-1 0,-1 2 0,-57 6 0,-100 21 0,168-20 0,20-4 0,10-1 0,0-1 0,0 2 0,0-1 0,0 1 0,1 0 0,-1 1 0,-7 3 0,15-6 0,0 0 0,0 0 0,-1 0 0,1 0 0,0 0 0,0 0 0,0 1 0,0-1 0,-1 0 0,1 0 0,0 0 0,0 0 0,0 1 0,0-1 0,0 0 0,-1 0 0,1 0 0,0 0 0,0 1 0,0-1 0,0 0 0,0 0 0,0 1 0,0-1 0,0 0 0,0 0 0,0 0 0,0 1 0,0-1 0,0 0 0,0 0 0,0 1 0,0-1 0,0 0 0,0 0 0,0 0 0,0 1 0,0-1 0,1 0 0,-1 0 0,0 0 0,0 0 0,0 1 0,0-1 0,0 0 0,1 0 0,-1 0 0,0 0 0,0 1 0,0-1 0,0 0 0,1 0 0,-1 0 0,0 0 0,0 0 0,0 0 0,1 0 0,-1 0 0,0 0 0,1 0 0,6 3 0,0 0 0,1-1 0,0-1 0,-1 1 0,1-1 0,0 0 0,10-1 0,-2 1 0,427 4 0,-424-5 0,4 0 0,0-1 0,0-1 0,0-1 0,0-1 0,27-8 0,-47 9 0,0 1 0,0-1 0,0 0 0,0 0 0,0 0 0,-1-1 0,1 1 0,-1-1 0,0 1 0,0-1 0,0 0 0,0 1 0,-1-1 0,0 0 0,2-7 0,6-14 0,-2 14 0,-1-1 0,2 1 0,-1 0 0,1 1 0,1-1 0,0 2 0,0-1 0,16-11 0,-25 21 0,1 0 0,-1-1 0,1 1 0,-1 0 0,1-1 0,-1 1 0,1 0 0,-1 0 0,1 0 0,-1-1 0,1 1 0,-1 0 0,1 0 0,0 0 0,-1 0 0,1 0 0,-1 0 0,1 0 0,-1 0 0,1 0 0,-1 1 0,1-1 0,-1 0 0,1 0 0,0 0 0,-1 1 0,1-1 0,-1 0 0,0 0 0,1 1 0,8 17 0,-6 30 0,-3-44 0,0 44 0,2-13 0,-3-1 0,-5 47 0,5-78 0,0 0 0,0 0 0,0 0 0,0-1 0,-1 1 0,1 0 0,-1-1 0,1 1 0,-1-1 0,0 0 0,0 0 0,0 1 0,0-1 0,0 0 0,-1-1 0,1 1 0,-1 0 0,1-1 0,-1 1 0,1-1 0,-1 0 0,0 0 0,0 0 0,0 0 0,-3 0 0,-9 2 0,0 0 0,0-2 0,-25 1 0,30-2 0,-309-3 0,118 0 0,173 2 0,28 1 0,0 0 0,0 0 0,0 0 0,0 0 0,0 0 0,0 0 0,0 0 0,0-1 0,0 1 0,0 0 0,0 0 0,0 0 0,0 0 0,0 0 0,0 0 0,0 0 0,0 0 0,0 0 0,0 0 0,0 0 0,0-1 0,0 1 0,0 0 0,0 0 0,0 0 0,0 0 0,0 0 0,0 0 0,0 0 0,0 0 0,0 0 0,0 0 0,0 0 0,0-1 0,0 1 0,0 0 0,0 0 0,-1 0 0,1 0 0,0 0 0,0 0 0,0 0 0,0 0 0,0 0 0,0 0 0,0 0 0,0 0 0,0 0 0,0 0 0,0 0 0,-1 0 0,1 0 0,0 0 0,14-5 0,19-2 0,332-29 0,-537 34-1365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4T16:40:16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552 82 24575,'31'0'0,"55"0"0,151 17 0,-32-5 0,-187-12 0,-196-11 0,26 0 0,-393 4 0,292 7 0,1029 0 0,-749 1 0,-13-1 0,0 1 0,0-2 0,0 0 0,-1 0 0,1-2 0,16-3 0,-30 6 0,0 0 0,0 0 0,1 0 0,-1-1 0,0 1 0,0 0 0,0 0 0,1 0 0,-1 0 0,0 0 0,0 0 0,0 0 0,1 0 0,-1 0 0,0 0 0,0-1 0,0 1 0,0 0 0,1 0 0,-1 0 0,0 0 0,0 0 0,0-1 0,0 1 0,0 0 0,0 0 0,1 0 0,-1-1 0,0 1 0,0 0 0,0 0 0,0 0 0,0-1 0,0 1 0,0 0 0,0 0 0,0 0 0,0-1 0,0 1 0,0 0 0,0 0 0,0 0 0,0-1 0,0 1 0,-10-8 0,-17-2 0,-62-7 0,149 13 0,-60 4 0,0 0 0,0 0 0,0 0 0,0 0 0,0 0 0,0-1 0,0 1 0,0 0 0,0 0 0,0 0 0,0 0 0,0 0 0,0 0 0,0 0 0,0 0 0,0 0 0,0-1 0,0 1 0,0 0 0,0 0 0,0 0 0,0 0 0,0 0 0,0 0 0,0 0 0,0 0 0,0 0 0,0 0 0,0-1 0,0 1 0,0 0 0,0 0 0,1 0 0,-1 0 0,0 0 0,0 0 0,0 0 0,0 0 0,0 0 0,0 0 0,0 0 0,0 0 0,0 0 0,0 0 0,1 0 0,-1 0 0,0 0 0,0 0 0,0 0 0,0 0 0,0 0 0,0 0 0,-14-5 0,-22-2 0,-374-3 0,340 10 0,545 0 0,-849 0 0,597 0 0,-246 1 0,-43 9 0,1 0 0,12-7 0,36-3 0,0 1 0,0 0 0,0 2 0,-29 7 0,46-10 0,0 0 0,0 0 0,1 0 0,-1 0 0,0 0 0,0 0 0,0 0 0,0 0 0,0 1 0,0-1 0,0 0 0,0 0 0,0 0 0,0 0 0,0 0 0,0 0 0,1 0 0,-1 0 0,0 1 0,0-1 0,0 0 0,0 0 0,0 0 0,0 0 0,0 0 0,0 0 0,0 0 0,0 1 0,0-1 0,0 0 0,0 0 0,0 0 0,0 0 0,-1 0 0,1 0 0,0 0 0,0 1 0,0-1 0,0 0 0,0 0 0,0 0 0,0 0 0,0 0 0,0 0 0,0 0 0,0 0 0,0 0 0,-1 0 0,1 1 0,0-1 0,0 0 0,0 0 0,0 0 0,0 0 0,0 0 0,0 0 0,-1 0 0,1 0 0,0 0 0,0 0 0,0 0 0,0 0 0,0 0 0,0 0 0,0 0 0,-1 0 0,1 0 0,0 0 0,0 0 0,14 4 0,19 0 0,34-4 0,-48-1 0,0 1 0,0 0 0,-1 2 0,30 5 0,-47-7 0,-1 0 0,0 0 0,0 0 0,0 0 0,1 0 0,-1 0 0,0 0 0,0 0 0,0 0 0,0 0 0,1 0 0,-1 0 0,0 0 0,0 0 0,0 0 0,1 0 0,-1 0 0,0 0 0,0 0 0,0 1 0,0-1 0,1 0 0,-1 0 0,0 0 0,0 0 0,0 0 0,0 1 0,0-1 0,0 0 0,1 0 0,-1 0 0,0 0 0,0 1 0,0-1 0,0 0 0,0 0 0,0 0 0,0 0 0,0 1 0,0-1 0,0 0 0,0 0 0,0 0 0,0 1 0,0-1 0,0 0 0,0 0 0,0 0 0,0 1 0,0-1 0,0 0 0,0 0 0,0 0 0,0 0 0,-1 1 0,1-1 0,0 0 0,0 0 0,-16 10 0,-24 3 0,-22 1 0,60-12 0,7 0 0,12 0 0,269-1 0,-161-2 0,-758 1 0,1292 0 0,-831 7 0,1 7 0,-230 51 0,380-62 0,14-2 0,1 0 0,-1 0 0,1 1 0,-1 0 0,1 0 0,-8 4 0,14-4 0,6 0 0,30 2 0,1-2 0,57-4 0,-22 0 0,549 0 0,-697 2 0,0 3 0,0 3 0,-77 17 0,87-6 0,65-15 0,7 0 0,12 1 0,328-1 0,-203-4 0,-268-14 0,3-1 0,-490-8 0,1323 27 0,-808-1 0,-114-3 0,200 0 0,9 0 0,19-4 0,243-48 0,-100 23 0,-128 23 0,-32 8 0,0 0 0,0 0 0,0 0 0,0 0 0,-1 0 0,1 0 0,0 0 0,0 0 0,0 0 0,0 0 0,0 0 0,0 0 0,0 0 0,0 0 0,-1 0 0,1 0 0,0-1 0,0 1 0,0 0 0,0 0 0,0 0 0,0 0 0,0 0 0,0 0 0,0 0 0,0-1 0,0 1 0,0 0 0,0 0 0,0 0 0,0 0 0,0 0 0,0 0 0,0-1 0,0 1 0,0 0 0,0 0 0,0 0 0,0 0 0,0 0 0,0 0 0,0 0 0,0-1 0,0 1 0,0 0 0,0 0 0,0 0 0,0 0 0,0 0 0,0 0 0,0 0 0,1-1 0,-16-1 0,-355 2 0,160 3 0,584-3 0,-641 16 0,140-6 0,367-11 0,-100 3 0,-114-2 0,-41 1 0,-33 3 0,-408 71 0,441-73 0,11-1 0,-1-1 0,1 0 0,-1 1 0,1 0 0,-1 0 0,1 1 0,0-1 0,0 1 0,-1 0 0,1 0 0,0 0 0,-6 5 0,10-6 0,0-1 0,0 0 0,-1 1 0,1-1 0,0 0 0,0 1 0,0-1 0,0 0 0,0 1 0,0-1 0,0 1 0,0-1 0,1 0 0,-1 1 0,0-1 0,0 0 0,0 1 0,0-1 0,0 0 0,1 1 0,-1-1 0,0 0 0,0 1 0,0-1 0,1 0 0,-1 1 0,0-1 0,1 0 0,-1 0 0,0 1 0,0-1 0,1 0 0,-1 0 0,0 0 0,1 0 0,-1 1 0,0-1 0,1 0 0,-1 0 0,1 0 0,0 0 0,14 5 0,0-1 0,1 0 0,0-1 0,0-1 0,0-1 0,0 0 0,19-2 0,4 2 0,344 1 0,-751-4 0,330 3 0,34 0 0,5 1 0,14 3 0,27 3 0,329 3 0,-339-11 0,-411 0 0,1004 0 0,-1287 0 0,826-1 0,208 2 0,-322 3 0,-37 0 0,-11 0 0,-23 5 0,-34 3 0,0-3 0,-86 4 0,39-5 0,19 0 0,6-2 0,-118 26 0,157-18 0,38-14 0,-1 1 0,1-1 0,0 0 0,-1 0 0,1 0 0,0 0 0,-1 0 0,1 0 0,-1 1 0,1-1 0,0 0 0,-1 0 0,1 1 0,0-1 0,0 0 0,-1 0 0,1 1 0,0-1 0,0 0 0,-1 1 0,1-1 0,0 0 0,0 1 0,0-1 0,0 0 0,-1 1 0,1-1 0,0 1 0,0-1 0,0 0 0,0 1 0,0-1 0,0 1 0,0-1 0,0 0 0,0 1 0,0-1 0,0 1 0,0-1 0,0 0 0,1 1 0,-1-1 0,0 0 0,0 1 0,0-1 0,0 0 0,1 1 0,-1-1 0,0 0 0,0 1 0,1-1 0,0 1 0,22 8 0,25-1 0,1-3 0,0-1 0,63-4 0,-55 0 0,212-2 0,-831 1 0,1045 1 0,-453 1 0,-30-1 0,0 0 0,0 0 0,0 1 0,-1-1 0,1 0 0,0 0 0,0 0 0,0 0 0,0 0 0,0 0 0,0 0 0,0 1 0,0-1 0,0 0 0,0 0 0,0 0 0,0 0 0,0 0 0,0 0 0,0 1 0,0-1 0,0 0 0,0 0 0,0 0 0,0 0 0,0 0 0,0 0 0,0 0 0,0 1 0,0-1 0,0 0 0,0 0 0,0 0 0,1 0 0,-1 0 0,0 0 0,0 0 0,0 0 0,0 1 0,0-1 0,0 0 0,0 0 0,0 0 0,0 0 0,1 0 0,-1 0 0,0 0 0,0 0 0,0 0 0,0 0 0,1 0 0,-15 5 0,-25 2 0,1-2 0,-1-1 0,-70-4 0,109 0 0,0 0 0,0 0 0,0 0 0,0 0 0,0 0 0,0 0 0,0 0 0,0-1 0,0 1 0,0 0 0,0 0 0,0 0 0,0 0 0,0 0 0,0 0 0,0-1 0,0 1 0,0 0 0,0 0 0,0 0 0,0 0 0,0 0 0,0 0 0,0 0 0,0-1 0,0 1 0,0 0 0,0 0 0,0 0 0,0 0 0,0 0 0,0 0 0,0 0 0,0 0 0,-1 0 0,1-1 0,0 1 0,0 0 0,0 0 0,0 0 0,0 0 0,0 0 0,-1 0 0,18-5 0,120-10 0,-15 3 0,-89 5 0,-33 7 0,0-1 0,-1 1 0,1 0 0,0 0 0,0 0 0,0 0 0,0 0 0,0 0 0,0 0 0,0 0 0,-1 0 0,1 0 0,0-1 0,0 1 0,0 0 0,0 0 0,0 0 0,0 0 0,0 0 0,0 0 0,0-1 0,0 1 0,0 0 0,0 0 0,0 0 0,0 0 0,0 0 0,0-1 0,0 1 0,0 0 0,0 0 0,0 0 0,0 0 0,0 0 0,0 0 0,0-1 0,0 1 0,0 0 0,0 0 0,0 0 0,0 0 0,0 0 0,0 0 0,0-1 0,1 1 0,-1 0 0,0 0 0,0 0 0,0 0 0,0 0 0,0 0 0,0 0 0,0 0 0,1 0 0,-1 0 0,-24-8 0,-1 1 0,0 2 0,-47-5 0,37 6 0,-439-24 0,464 28 0,405 2 0,-800-2 0,1005-21 0,-579 16 56,-37 0-722,9 3-89,-19-4-6071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4T16:40:33.0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411 1 24575,'1'2'0,"0"0"0,0 0 0,0 1 0,-1-1 0,1 0 0,0 0 0,-1 1 0,1-1 0,-1 1 0,0-1 0,0 0 0,0 1 0,0-1 0,0 0 0,-1 4 0,0 2 0,-3 80 0,1-26 0,5 71 0,-2-129 0,1 1 0,0 0 0,0-1 0,0 1 0,1 0 0,0-1 0,-1 0 0,1 1 0,1-1 0,-1 0 0,1 0 0,0 0 0,-1 0 0,2-1 0,-1 1 0,0-1 0,1 0 0,-1 0 0,1 0 0,0 0 0,0-1 0,0 1 0,1-1 0,-1 0 0,5 1 0,3 1 0,1 0 0,0-1 0,0-1 0,-1 0 0,1-1 0,1 0 0,-1-1 0,13-1 0,-23 1 0,1-1 0,-1 1 0,0-1 0,0 1 0,1-1 0,-1 0 0,0 0 0,0 0 0,0-1 0,0 1 0,0-1 0,0 0 0,-1 0 0,1 0 0,-1 0 0,1 0 0,-1 0 0,1-1 0,-1 1 0,0-1 0,0 0 0,1-2 0,-1 0 0,0-1 0,0 1 0,0 0 0,-1 0 0,0-1 0,0 1 0,0-1 0,-1 1 0,0-1 0,0 1 0,0-1 0,-2-8 0,0 5 0,0 0 0,0 0 0,-1 1 0,0-1 0,-1 0 0,1 1 0,-9-13 0,9 17 0,0-1 0,0 1 0,0 0 0,-1 0 0,0 1 0,1-1 0,-1 1 0,0 0 0,-1 0 0,1 0 0,0 0 0,-1 1 0,-5-3 0,-2 2 0,0 0 0,-1 1 0,1 1 0,-1 0 0,-20 1 0,26 0 0,-1 0 0,1 1 0,-1 0 0,1 0 0,0 1 0,-1 0 0,1 0 0,0 1 0,0 0 0,-10 6 0,14-7 0,0 1 0,0-1 0,1 1 0,-1 0 0,1 0 0,-1 0 0,1 0 0,0 0 0,0 0 0,0 1 0,1-1 0,-1 0 0,1 1 0,0 0 0,0-1 0,0 1 0,0 0 0,1 0 0,-1-1 0,1 1 0,0 0 0,0 0 0,0 0 0,1-1 0,0 1 0,-1 0 0,3 6 0,-1-5 0,0 1 0,1-1 0,-1 0 0,1 0 0,0 1 0,0-2 0,1 1 0,-1 0 0,1-1 0,0 1 0,0-1 0,1-1 0,-1 1 0,1 0 0,0-1 0,0 0 0,7 3 0,3 0 0,1-1 0,-1-1 0,1 0 0,0-2 0,21 2 0,86-2 0,-77-3 0,-2 1 0,238-5 0,-274 5 0,-1-1 0,1 1 0,-1-1 0,0-1 0,1 0 0,-1 0 0,0 0 0,0-1 0,12-6 0,-16 7 0,0 0 0,0-1 0,-1 0 0,1 1 0,-1-1 0,1 0 0,-1 0 0,0-1 0,0 1 0,0 0 0,0-1 0,-1 1 0,0-1 0,1 0 0,-1 1 0,0-1 0,-1 0 0,1 0 0,-1 1 0,0-8 0,1 6 0,0-1 0,-1 1 0,0 0 0,-1-1 0,1 1 0,-1 0 0,0-1 0,0 1 0,0 0 0,-1 0 0,0 0 0,0 0 0,0 0 0,-1 0 0,1 0 0,-1 1 0,0-1 0,-1 1 0,1 0 0,-1 0 0,0 0 0,0 1 0,0-1 0,0 1 0,-1 0 0,1 0 0,-1 0 0,-8-3 0,-14-3 0,-1 0 0,0 2 0,-1 1 0,-44-4 0,-120 5 0,147 10 0,45-5 0,-1 1 0,1-1 0,0 0 0,-1 1 0,1-1 0,0 1 0,-1-1 0,1 1 0,0 0 0,0-1 0,0 1 0,-1 0 0,1 0 0,0 0 0,0 0 0,0 0 0,1 0 0,-1 0 0,0 0 0,0 0 0,0 1 0,1-1 0,-1 0 0,1 0 0,-1 1 0,1-1 0,-1 0 0,1 1 0,0 1 0,0-1 0,0-1 0,1 1 0,-1-1 0,1 1 0,0-1 0,-1 1 0,1-1 0,0 0 0,0 1 0,0-1 0,0 0 0,0 0 0,0 1 0,0-1 0,0 0 0,0 0 0,1 0 0,-1 0 0,0-1 0,1 1 0,-1 0 0,0-1 0,1 1 0,-1-1 0,4 2 0,43 9 0,-45-11 0,100 10 0,207-6 0,-192-7 0,-67 3 0,56-2 0,-94-2 0,-19-1 0,-23-3 0,-149-24 0,263 25 0,348-16 0,-517 20 0,-380 4 0,694-3 0,239 9 0,-398-1 0,112 24 0,-164-24 0,-19-6 0,0 0 0,0 0 0,0 0 0,0 0 0,0 0 0,0 0 0,0 0 0,0 0 0,0 1 0,0-1 0,0 0 0,0 0 0,0 0 0,0 0 0,0 0 0,0 0 0,0 0 0,0 0 0,0 1 0,0-1 0,0 0 0,0 0 0,0 0 0,0 0 0,0 0 0,0 0 0,0 0 0,0 1 0,0-1 0,0 0 0,0 0 0,0 0 0,0 0 0,0 0 0,0 0 0,0 0 0,0 0 0,-1 0 0,1 0 0,0 1 0,0-1 0,0 0 0,0 0 0,0 0 0,0 0 0,0 0 0,0 0 0,0 0 0,-1 0 0,1 0 0,0 0 0,0 0 0,0 0 0,0 0 0,0 0 0,0 0 0,0 0 0,-1 0 0,1 0 0,0 0 0,0 0 0,0 0 0,-37 3 0,-252-2 0,21-1 0,252 1 0,6-2 0,1 1 0,-1 1 0,0 0 0,1 0 0,-1 1 0,-9 3 0,18-2 0,10-1 0,42 4 0,1-2 0,51-4 0,-30 0 0,632 1 0,-689-1 0,-37 0 0,-759 0 0,1782 0 0,-1181 16 0,78-4 0,-512 18 0,1428-33 0,-966 5 0,-362-15 0,465 7 0,36 3 0,15 1 0,22-1 0,269-1 0,-60 4 0,-190-4 0,-43 4 0,-1 0 0,1 0 0,-1 0 0,1 0 0,-1 0 0,1 0 0,0 0 0,-1 0 0,1 0 0,-1 0 0,1 0 0,-1-1 0,1 1 0,-1 0 0,1 0 0,-1-1 0,0 1 0,1 0 0,-1 0 0,1-1 0,-1 1 0,1 0 0,-1-1 0,0 1 0,1-1 0,-1 1 0,1-1 0,-14-5 0,-31-3 0,44 9 0,-537-57 0,621 59 0,-318 31 0,-56 11 0,276-41 0,-1 2 0,1 0 0,0 0 0,-20 12 0,30-15 0,1 0 0,0 0 0,0 0 0,0 1 0,0-1 0,0 1 0,1 0 0,-1 0 0,1 0 0,-3 4 0,4-5 0,0 0 0,1 0 0,-1 0 0,1 0 0,-1 0 0,1 0 0,-1 0 0,1 0 0,0 0 0,0 0 0,0 0 0,0 0 0,1 0 0,-1 0 0,0 0 0,1 0 0,0-1 0,-1 1 0,1 0 0,2 3 0,-1-1 0,1 0 0,0 0 0,0 0 0,0-1 0,1 0 0,-1 1 0,1-1 0,0 0 0,-1-1 0,1 1 0,1-1 0,-1 0 0,0 0 0,5 2 0,11 3 0,37 8 0,-50-14 0,143 23 0,-97-17 0,93 23 0,-146-30 0,0 0 0,0 0 0,1 0 0,-1 0 0,0 0 0,0 0 0,0-1 0,1 1 0,-1 0 0,0 0 0,0 0 0,1 0 0,-1 1 0,0-1 0,0 0 0,0 0 0,1 0 0,-1 0 0,0 0 0,0 0 0,0 0 0,0 0 0,1 0 0,-1 0 0,0 1 0,0-1 0,0 0 0,0 0 0,1 0 0,-1 0 0,0 0 0,0 1 0,0-1 0,0 0 0,0 0 0,0 0 0,0 0 0,1 1 0,-1-1 0,0 0 0,0 0 0,0 0 0,0 1 0,0-1 0,0 0 0,0 0 0,0 1 0,0-1 0,0 0 0,-14 3 0,-21-1 0,-55-2 0,212-17 0,-44 5 0,73-11 0,201-26 0,-257 40 0,160 7 0,-277-1 0,0-1 0,-33-10 0,-9-2 0,27 8 0,-34-6 0,64 14 0,1-1 0,0 1 0,-1 0 0,1 0 0,-1 0 0,1 1 0,-1 0 0,-6 3 0,12-4 0,-1 0 0,1 0 0,0 0 0,0 1 0,0-1 0,0 0 0,0 1 0,0-1 0,0 1 0,0-1 0,0 1 0,0 0 0,0-1 0,0 1 0,0 0 0,0 0 0,0-1 0,1 1 0,-1 0 0,0 0 0,1 0 0,-1 0 0,0 0 0,1 0 0,-1 0 0,1 0 0,0 0 0,-1 1 0,1-1 0,0 0 0,0 0 0,0 0 0,0 0 0,0 0 0,0 1 0,0-1 0,0 0 0,0 0 0,0 0 0,0 0 0,1 0 0,-1 1 0,1-1 0,-1 0 0,1 0 0,-1 0 0,1 0 0,-1 0 0,2 1 0,1 2 0,1 0 0,-1 0 0,1 0 0,0-1 0,0 1 0,0-1 0,1 0 0,-1 0 0,8 3 0,4 0 0,0-1 0,1 0 0,0-2 0,0 1 0,20 0 0,41 8 0,-74-11 0,0 0 0,0 1 0,-1-1 0,1 1 0,-1 0 0,1 0 0,-1 0 0,0 1 0,0-1 0,0 1 0,4 4 0,28 39 0,-30-36 0,1-1 0,1 0 0,0-1 0,12 12 0,-10-14 0,0 0 0,0 0 0,1-1 0,0 0 0,0-1 0,12 4 0,-10-4 0,0 0 0,-1 1 0,21 13 0,-28-15 0,0 1 0,0 0 0,0 0 0,-1 0 0,1 0 0,-1 0 0,0 1 0,0 0 0,3 8 0,18 50 0,-19-46 0,-3-11 0,0 0 0,0 0 0,0 0 0,-1 0 0,0 1 0,-1-1 0,1 0 0,-1 1 0,0-1 0,-1 0 0,0 0 0,-1 8 0,0-10 0,0 0 0,0 1 0,0-1 0,-1 0 0,1 0 0,-1 0 0,0 0 0,0 0 0,0-1 0,-1 0 0,1 1 0,-1-1 0,0 0 0,0-1 0,0 1 0,0-1 0,-6 3 0,-31 13 0,-1-1 0,-88 23 0,-100 8 0,175-38 0,-1274 148 0,1086-152 0,161-6 0,889-2 0,-418 3 0,-897-3 0,-519 5 0,996-3 0,14 0 0,0 0 0,1 1 0,-1 1 0,-23 6 0,36-5 0,10 0 0,18 4 0,0-1 0,1-2 0,28 2 0,85 1 0,-80-5 0,540 4 0,-236-6 0,-718-27 0,190 11 0,-777-27 0,920 43 0,52 1 0,2324 3-2269,-1317-6 2103,-804 2 110,-1106 13 494,148-1-109,-1029-9-3092,1703-3 2749,94 0 273,1529 26 1033,-889-10-2778,456-1 453,-1032-14 1033,-69 2 201,-37-3-192,0 0 1,0 0 0,-1 0 0,1 0 0,0 0 0,0 0 0,0 0 0,0 0 0,0 0 0,0 1-1,0-1 1,0 0 0,0 0 0,0 0 0,0 0 0,0 0 0,0 0 0,0 0 0,0 0 0,0 0-1,0 0 1,0 0 0,0 0 0,0 0 0,0 0 0,0 1 0,0-1 0,0 0 0,0 0 0,0 0-1,0 0 1,0 0 0,0 0 0,0 0 0,0 0 0,0 0 0,0 0 0,0 0 0,0 0 0,0 0-1,0 0 1,0 0 0,1 0 0,-1 1 0,0-1 0,0 0 0,0 0 0,0 0 0,0 0-1,-20 3 863,-285 9 1771,207-12-2327,-2161 5-3253,1365-7 2219,806 3 718,73 0 28,20 3 166,35 7 152,1-3 0,48 4 0,-39-6-277,995 78 438,-861-74-474,1640 48 652,-1778-59-685,-79-1 0,-748-3 1533,-376 7-4829,276 0 1872,544-2 1220,293 0 627,41 0-232,5 0 12,21 0 190,925 34 2826,-411-8-4477,602-4 1005,-857-18 212,-211-4 15,-5 0-5,0 2 0,129 21-1,-181-17 101,-25-1 104,-40 1 276,-760 6-527,526-13-255,-2224-1-2989,3039 12 5018,-100 1-123,1877-4-2826,-1816-8 1098,-474 1 152,169 5 201,-155-1 394,-29-1-237,-7-1 13,-54 5 827,-822 1-755,587-9-412,95 0-28,1710 0-585,-791 2 394,-1025-12 906,67 1-238,-342 2-252,512 4-180,51 1-45,15 0 0,27-2 0,340-5 0,-38 4 0,-285-1 0,-38 0 0,-12-1 0,-8 1 0,1 0 0,-1 1 0,0 0 0,0 1 0,-1 1 0,-19-2 0,6 0 0,-1015-164-898,825 151 898,-70-8 0,249 21 0,41 6 0,0 0 0,0 0 0,0 0 0,0 0 0,1 0 0,-1 0 0,0 0 0,0-1 0,0 1 0,0 0 0,0 0 0,0 0 0,0 0 0,0 0 0,0 0 0,0 0 0,0 0 0,0 0 0,1 0 0,-1 0 0,0 0 0,0 0 0,0 0 0,0 0 0,0 0 0,0 0 0,0 0 0,0-1 0,0 1 0,0 0 0,0 0 0,0 0 0,0 0 0,0 0 0,0 0 0,0 0 0,0 0 0,0 0 0,0 0 0,0 0 0,0-1 0,0 1 0,0 0 0,0 0 0,0 0 0,0 0 0,0 0 0,0 0 0,25-2 0,574-1 0,-346 5 0,-184-2 33,261 13 683,-309-10-586,-20-3-129,-1 0-1,0 0 1,0 0-1,0 0 1,0 0-1,0 0 1,0 0-1,0 0 1,0 0-1,1 0 1,-1 0-1,0 0 1,0 0-1,0 0 1,0 0-1,0 0 0,0 0 1,0 0-1,0 0 1,1 0-1,-1 0 1,0 0-1,0 0 1,0 0-1,0 1 1,0-1-1,0 0 1,0 0-1,0 0 1,0 0-1,0 0 1,0 0-1,0 0 1,0 0-1,1 0 1,-1 0-1,0 1 1,0-1-1,0 0 0,0 0 1,0 0-1,0 0 1,0 0-1,0 0 1,0 0-1,0 0 1,0 1-1,0-1 1,0 0-1,0 0 1,0 0-1,0 0 1,0 0-1,0 0 1,0 0-1,-1 0 1,1 0-1,0 1 1,0-1-1,0 0 1,0 0-1,0 0 0,-29 8-19,24-6 27,-246 40-8,16-17 0,-1261 64-3173,-7-78 840,1444-10 2331,43 0 78,-1-1 1,1 0-1,-21-4 0,64 3 1135,762 1 292,0 47-455,-372 7-1048,-413-54 0,101 21 0,-92-17 0,0 0 0,0 0 0,-1 1 0,1 0 0,11 8 0,-23-12 0,1 0 0,-1-1 0,0 1 0,1 0 0,-1 0 0,0 0 0,1 0 0,-1 1 0,0-1 0,0 0 0,0 0 0,0 1 0,0-1 0,0 0 0,0 1 0,-1-1 0,1 1 0,-1 0 0,1-1 0,0 3 0,-1-3 0,-1 1 0,1-1 0,-1 1 0,1-1 0,-1 1 0,0-1 0,1 1 0,-1-1 0,0 0 0,0 0 0,0 1 0,0-1 0,0 0 0,0 0 0,0 0 0,-1 0 0,1 0 0,0 0 0,-1 0 0,1-1 0,-2 2 0,-21 10 231,0-2-1,0 0 1,-1-2 0,-32 7-1,52-14-182,-172 40-46,-1-7 0,-199 10 1,-364-16-619,601-30 616,63 0 0,-100 11 0,160-6 0,17-3 0,0 1 0,0-1 0,0 0 0,0 0 0,0 0 0,0 0 0,-1 0 0,1 0 0,0 0 0,0 0 0,0 0 0,0 0 0,0 0 0,0 1 0,0-1 0,0 0 0,0 0 0,0 0 0,0 0 0,0 0 0,0 0 0,0 0 0,0 1 0,0-1 0,0 0 0,0 0 0,0 0 0,0 0 0,0 0 0,0 0 0,0 0 0,0 1 0,0-1 0,0 0 0,0 0 0,0 0 0,0 0 0,0 0 0,0 0 0,0 0 0,0 0 0,0 0 0,1 1 0,-1-1 0,0 0 0,0 0 0,0 0 0,0 0 0,0 0 0,0 0 0,0 0 0,0 0 0,1 0 0,-1 0 0,0 0 0,0 0 0,0 0 0,0 0 0,0 0 0,0 0 0,0 0 0,1 0 0,-1 0 0,0 0 0,0 0 0,0 0 0,64 10 0,428 13-21,-313-19-156,292 7-698,283 10 737,-3 34 160,-699-50-22,-21-2 0,1 1 0,-1 1 0,36 11 0,-56-10 0,-14-1 0,-7-2 0,0 1 0,-1-2 0,1 1 0,-1-1 0,0-1 0,-18 0 0,-3 2 0,-332 37-18,-202 18 1027,-617-7-811,1124-50-260,40-1 166,26 0 562,155 0-525,2247-1-2116,-2337 1 1975,-17-2 0,0 3 0,61 10 0,-93-4 0,-23-7 0,0 0 0,0 1 0,0-1 0,0 0 0,0 0 0,0 1 0,0-1 0,0 0 0,0 0 0,0 0 0,0 1 0,0-1 0,0 0 0,0 0 0,0 0 0,0 1 0,0-1 0,0 0 0,0 0 0,0 0 0,0 1 0,-1-1 0,1 0 0,0 0 0,0 0 0,0 0 0,0 1 0,-1-1 0,1 0 0,0 0 0,0 0 0,0 0 0,-1 0 0,1 0 0,0 0 0,0 1 0,0-1 0,-1 0 0,1 0 0,0 0 0,0 0 0,0 0 0,-1 0 0,1 0 0,0 0 0,-46 9 0,-246 15 5,91-10-113,-1 3 1,-843 55-298,473-65 1101,-253 12 518,784-15-1214,183-2 567,2587-3-4307,-6176 1 6105,3593 0-2365,2727 0-2588,-5455 0 5580,2821 0-2992,-9 0 0,2457 0-1325,-5949 0 1164,3489 0 1737,2704 0-2919,-6280 0 1972,3602 0-629,2797 0-1189,-3958 25 2380,215-1-641,213-20-550,-352 11 0,824-14 0,-247 20 0,252-21 0,-51 11 0,52-10 0,0-1 0,-1 1 0,1-1 0,0 1 0,0 0 0,0 0 0,0 0 0,0 0 0,0 0 0,1 1 0,-1-1 0,0 0 0,1 1 0,-1-1 0,1 1 0,-1 0 0,-1 3 0,3-4 0,0-1 0,0 1 0,0 0 0,0-1 0,0 1 0,1 0 0,-1 0 0,0-1 0,0 1 0,1 0 0,-1-1 0,1 1 0,-1 0 0,1-1 0,-1 1 0,1-1 0,-1 1 0,1-1 0,-1 1 0,1-1 0,-1 1 0,1-1 0,0 0 0,-1 1 0,1-1 0,0 0 0,0 1 0,-1-1 0,1 0 0,0 0 0,-1 0 0,2 0 0,22 7 162,0 0 0,1-2 0,-1-1 0,46 1 0,-42-3-8,854 28-1522,-645-27 976,1146 8-1162,-410-6 1033,-910-4 521,-8-1 0,80 9 0,-124-6 0,-16 0 0,-17 0 255,0 0-1,-41-2 1,24 0 94,-622 2 652,-415 16-277,803-1-1661,-1230 55 12,1387-72 832,33-2 89,-121 14-1,187-7 108,23-1 85,39 3 200,367 10-258,-226-15-146,478 17-193,1292 17-2199,-1934-37 2503,-20 0 60,-5-1 44,-34 1 622,-2227-3 940,1340 5-1423,5772-2-5185,-4980 0 6314,-1239 0 2918,1355 0-4385,13 1 0,0-1 0,0 1 0,-1-1 0,1 0 0,0 0 0,0 0 0,0 0 0,0-1 0,-1 0 0,1 1 0,0-1 0,0 0 0,0 0 0,0 0 0,0-1 0,0 1 0,-2-3 0,5 4 0,-1-1 0,1 1 0,0-1 0,0 1 0,0-1 0,0 1 0,-1-1 0,1 1 0,0-1 0,0 1 0,0-1 0,0 1 0,0-1 0,0 1 0,1-1 0,-1 0 0,0 1 0,0-1 0,0 1 0,0 0 0,1-1 0,-1 1 0,0-1 0,0 1 0,1-1 0,-1 1 0,0-1 0,1 1 0,-1 0 0,0-1 0,1 1 0,-1 0 0,1-1 0,-1 1 0,1 0 0,0-1 0,10-5 54,1-1 0,-1 1 1,2 1-1,-1 0 0,1 1 1,-1 1-1,23-4 0,-15 2 15,661-111 27,-653 112-92,584-53-4,-597 56 0,-38-2 0,22 3 0,-424-41 8,-91-7-123,-114 10-420,617 37 535,-5 0 0,0 0 0,0-2 0,-20-4 0,34 4 0,10 0 0,18-1 0,496-3 522,-322 9-402,-119-2-120,71 1 0,-266-1 0,-936 0 0,1259 2-48,311-9-1269,-454 2-5509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4T16:40:39.12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464 333 24575,'0'-1'0,"0"1"0,0-1 0,0 0 0,0 1 0,0-1 0,0 1 0,1-1 0,-1 1 0,0-1 0,0 1 0,1-1 0,-1 1 0,0-1 0,1 1 0,-1-1 0,0 1 0,1-1 0,-1 1 0,1 0 0,-1-1 0,1 1 0,-1 0 0,1-1 0,-1 1 0,1 0 0,-1 0 0,1-1 0,0 1 0,21-3 0,-21 2 0,50-1 0,68 6 0,-36 0 0,1134 7 0,-984-11 0,-1898 0 0,1654 0 0,-29-1 0,39 1 0,-1 0 0,1 0 0,0 0 0,-1-1 0,1 1 0,0 0 0,0-1 0,-1 1 0,1-1 0,0 1 0,0-1 0,-1 0 0,1 1 0,0-1 0,0 0 0,0 0 0,0 0 0,0 0 0,0 0 0,0 0 0,-1-2 0,2 2 0,0 1 0,0-1 0,0 1 0,0 0 0,0-1 0,0 1 0,0-1 0,0 1 0,0 0 0,0-1 0,0 1 0,0-1 0,0 1 0,1-1 0,-1 1 0,0 0 0,0-1 0,0 1 0,1 0 0,-1-1 0,0 1 0,0 0 0,1-1 0,-1 1 0,0 0 0,1-1 0,-1 1 0,0 0 0,1 0 0,-1 0 0,0-1 0,1 1 0,0 0 0,11-5 0,1 1 0,0 0 0,-1 1 0,1 0 0,1 1 0,-1 0 0,0 1 0,19 2 0,11-3 0,563-22 0,-310 16 0,-287 8 0,10 0 0,0-1 0,-1-1 0,28-6 0,-44 7 0,-1 1 0,0 0 0,1-1 0,-1 1 0,1-1 0,-1 0 0,0 1 0,1-1 0,-1 0 0,0 0 0,0 0 0,0 0 0,0 0 0,0 0 0,2-2 0,-3 3 0,0-1 0,1 0 0,-1 1 0,0-1 0,0 0 0,0 1 0,0-1 0,0 0 0,0 0 0,0 1 0,0-1 0,0 0 0,0 1 0,0-1 0,0 0 0,0 1 0,-1-1 0,1 0 0,0 1 0,-1-1 0,1 0 0,0 1 0,-1-1 0,-2-3 0,0 1 0,0-1 0,-1 1 0,1 0 0,-1 0 0,0 1 0,1-1 0,-9-3 0,-29-11 0,0 1 0,-1 3 0,0 1 0,-68-9 0,70 14 0,-192-31 0,-307-11 0,456 47 0,52 4 0,31-2 0,1 0 0,-1 0 0,0 0 0,0 0 0,0 0 0,0 0 0,0 0 0,0 0 0,0 0 0,0 0 0,0 0 0,0 0 0,0 0 0,0 0 0,0 0 0,1 1 0,-1-1 0,0 0 0,0 0 0,0 0 0,0 0 0,0 0 0,0 0 0,0 0 0,0 0 0,0 0 0,0 0 0,0 0 0,0 0 0,0 1 0,0-1 0,0 0 0,0 0 0,0 0 0,0 0 0,0 0 0,0 0 0,0 0 0,0 0 0,0 0 0,0 0 0,0 0 0,0 0 0,0 1 0,0-1 0,0 0 0,0 0 0,-1 0 0,1 0 0,0 0 0,0 0 0,0 0 0,0 0 0,0 0 0,0 0 0,0 0 0,0 0 0,0 0 0,0 0 0,0 0 0,0 0 0,0 0 0,-1 0 0,1 0 0,0 0 0,0 0 0,0 0 0,0 0 0,16 6 0,59 12 0,86 9 0,-68-13 0,674 95-673,-358-54 414,-372-50 259,-20-3 0,-1 0 0,1 1 0,0 0 0,26 11 0,-38-10 0,-14 0 0,-19 0 0,0-1 0,-48-2 0,28-1 0,-793-2-68,-134 2-16,888 4 84,71 0 0,24 1 0,36 3 0,444 31-72,5-24-16,-418-14 86,292 3-115,373 16-217,-634-13 767,0 6-1,204 51 1,-277-51-114,-33-13-317,1 0-1,-1 0 0,0 1 0,0-1 0,0 0 0,1 0 1,-1 0-1,0 0 0,0 1 0,0-1 0,0 0 0,0 0 1,1 0-1,-1 1 0,0-1 0,0 0 0,0 0 1,0 1-1,0-1 0,0 0 0,0 0 0,0 1 0,0-1 1,0 0-1,0 0 0,0 1 0,0-1 0,0 0 0,0 0 1,0 1-1,0-1 0,0 0 0,0 0 0,0 0 1,0 1-1,-1-1 0,1 0 0,0 0 0,0 1 0,0-1 1,0 0-1,0 0 0,-1 0 0,1 0 0,0 1 0,0-1 1,0 0-1,-1 0 0,1 0 0,0 0 0,0 0 0,-1 0 1,1 1-1,0-1 0,0 0 0,0 0 0,-1 0 1,1 0-1,0 0 0,0 0 0,-1 0 0,1 0 0,0 0 1,0 0-1,-1 0 0,1 0 0,-1-1 0,-15 5-1,0-1 0,0 0 0,0-2 0,-1 0 0,-20-1 0,-9 0 0,-856 2-853,170-3 747,605 5 106,80 0 0,47-4 0,0 0 0,-1 0 0,1 0 0,0 0 0,0 0 0,-1 0 0,1 0 0,0 0 0,0 0 0,0 0 0,-1 0 0,1 0 0,0 0 0,0 1 0,-1-1 0,1 0 0,0 0 0,0 0 0,0 0 0,-1 0 0,1 0 0,0 1 0,0-1 0,0 0 0,0 0 0,-1 0 0,1 0 0,0 1 0,0-1 0,0 0 0,0 0 0,0 0 0,0 1 0,-1-1 0,1 0 0,0 0 0,0 1 0,0-1 0,19 8 0,43 3 0,97 7 0,482 12-201,8-27 0,-502-3 247,220-2-79,-604-2 57,-1300-43 452,1517 46-473,-3 0-2,-1-1 1,-44-9-1,69 11-1,-1-1 0,0 1 0,0 0 0,0 0 0,0 0 0,1 0 0,-1 0 0,0 0 0,0-1 0,0 1 0,0 0 0,1 0 0,-1 0 0,0 0 0,0-1 0,0 1 0,0 0 0,0 0 0,0 0 0,0-1 0,0 1 0,0 0 0,1 0 0,-1 0 0,0-1 0,0 1 0,0 0 0,0 0 0,0-1 0,0 1 0,0 0 0,-1 0 0,1 0 0,0-1 0,0 1 0,0 0 0,0 0 0,0 0 0,0-1 0,0 1 0,0 0 0,0 0 0,-1 0 0,1 0 0,0-1 0,0 1 0,0 0 0,0 0 0,-1 0 0,1 0 0,0 0 0,0-1 0,0 1 0,0 0 0,-1 0 0,27-7 0,144-16 415,252-2 0,-384 23-404,442-5-11,-1604 10 0,706-4 0,338 1 0,-87-11 0,150 8 0,14 0 0,31-1 0,393-4 0,-303 9 0,-102-1 0,22 0 0,47 5 0,-84-5 0,1 0 0,-1 0 0,0 1 0,1-1 0,-1 0 0,0 1 0,0-1 0,1 0 0,-1 1 0,0-1 0,0 1 0,0 0 0,2 1 0,-3-1 0,0-1 0,0 1 0,-1-1 0,1 1 0,0-1 0,0 1 0,-1-1 0,1 1 0,-1-1 0,1 1 0,0-1 0,-1 1 0,1-1 0,-1 0 0,1 1 0,-1-1 0,1 0 0,-1 1 0,1-1 0,-1 0 0,0 0 0,1 0 0,-1 1 0,1-1 0,-1 0 0,0 0 0,1 0 0,-2 0 0,-36 10 0,0-1 0,-66 6 0,37-6 0,-302 36 0,359-44 0,1 0 0,-1 1 0,1 0 0,-1 0 0,1 1 0,-14 6 0,23-10 0,0 1 0,-1 0 0,1 1 0,0-1 0,0 0 0,-1 0 0,1 0 0,0 0 0,-1 0 0,1 0 0,0 0 0,-1 0 0,1 1 0,0-1 0,0 0 0,-1 0 0,1 0 0,0 0 0,0 1 0,-1-1 0,1 0 0,0 0 0,0 1 0,-1-1 0,1 0 0,0 1 0,0-1 0,0 0 0,0 0 0,0 1 0,0-1 0,0 0 0,-1 1 0,1-1 0,0 0 0,0 1 0,0-1 0,0 0 0,0 1 0,0-1 0,0 0 0,1 1 0,-1-1 0,0 0 0,0 1 0,0-1 0,0 0 0,0 1 0,0-1 0,1 0 0,-1 0 0,0 1 0,0-1 0,0 0 0,1 0 0,-1 1 0,0-1 0,1 0 0,22 8 0,27-1 0,0-1 0,75-3 0,-69-3 0,80 11 0,-122-8 0,-14 0 0,-20 0 0,-54 4 0,-71 8 0,135-12 0,17 0 0,26-1 0,198 0 0,158 10 0,-363-7 0,-25-3 0,-6 0 0,-45 3 0,-236-3 0,-89 4 0,340-1 0,33-3 0,9 0 0,60 5 0,925 1-1264,-485-9 836,240 13-674,221 0 115,-868-15 987,-98 3-2,-1 0-1,1 0 0,0 0 1,-1 0-1,1 0 0,0 0 1,-1 0-1,1-1 0,0 1 1,-1-1-1,1 1 1,-1-1-1,1 0 0,-1 1 1,1-1-1,-1 0 0,0 0 1,3-2-1,-6 2 21,0-1 0,0 1 0,0 0 0,0 0 0,0 0 0,0 0 0,0 0 0,0 0-1,0 1 1,0-1 0,-1 1 0,1-1 0,-3 1 0,-387-57 798,175 31-628,144 16-163,-635-104 1583,675 104-1189,33 10-416,-1 0 0,1 0 0,0 0 0,0 0 0,0-1 0,0 1 0,0 0 0,0 0 1,0 0-1,0 0 0,0 0 0,0 0 0,0-1 0,0 1 0,0 0 0,0 0 0,0 0 0,0 0 0,0 0 0,0 0 0,0-1 1,0 1-1,0 0 0,0 0 0,0 0 0,0 0 0,0 0 0,0 0 0,0-1 0,0 1 0,0 0 0,0 0 0,0 0 0,1 0 0,-1 0 1,0 0-1,0 0 0,0 0 0,0-1 0,0 1 0,0 0 0,0 0 0,0 0 0,1 0 0,-1 0 0,0 0 0,0 0 0,0 0 1,0 0-1,0 0 0,1 0 0,18-5 258,236-28-157,-114 18-105,-17-2 1,186-19 0,-289 34 0,-19 1 0,-5 1 0,-31 0 0,24 0 0,-653 3 0,1250-24 0,-565 17 0,-50 2 0,-452 1 0,176 2 0,776-2 0,191 3 0,-649-2 0,21 0 0,66 9 0,-90-5 0,-12-1 0,-19 1 0,-125 11 0,-135 18 0,234-22 0,34-3 0,14 1 0,27 8 0,-10-7 0,-18-9 0,0-1 0,0 1 0,0-1 0,0 1 0,0 0 0,-1 0 0,1-1 0,0 1 0,0 0 0,-1 0 0,1 0 0,0 0 0,-1 0 0,1 0 0,-1 0 0,1 0 0,-1 0 0,0 0 0,1 0 0,-1 0 0,0 0 0,0 0 0,0 1 0,0-1 0,0 0 0,0 0 0,0 0 0,0 0 0,0 0 0,0 0 0,-1 1 0,1-1 0,0 0 0,-1 0 0,1 0 0,-1 0 0,1 0 0,-1 0 0,0 0 0,1-1 0,-1 1 0,0 0 0,0 0 0,-1 1 0,-2 1 0,0 0 0,0-1 0,-1 1 0,1-1 0,-1 0 0,0 0 0,-8 2 0,9-1 0,16-1 0,25-2 0,-35 0 0,57 0-109,-3 1-310,-1-2 1,81-13-1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4T16:40:42.4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733 278 24575,'-8'4'0,"8"-4"0,1 1 0,-1-1 0,0 1 0,0-1 0,1 0 0,-1 1 0,0-1 0,0 0 0,1 1 0,-1-1 0,0 0 0,1 1 0,-1-1 0,1 0 0,-1 0 0,0 1 0,1-1 0,-1 0 0,1 0 0,-1 0 0,1 1 0,-1-1 0,1 0 0,-1 0 0,0 0 0,2 0 0,25 5 0,1-1 0,0-1 0,55-2 0,-26 0 0,310 2 0,106 4 0,-1 27 0,-444-31 0,1 2 0,31 9 0,-47-9 0,-16 0 0,-25-1 0,-148 4-60,-208-17 0,337 7-16,-211-10-168,-809-26-493,2896 40 650,-1797-2 73,149-4 1,-159 0 13,-22 4 0,1 0 0,-1 0 0,0 0 0,0 0 0,0 0 0,0 0 0,0 0 0,1 0 0,-1 0 0,0 0 0,0-1 0,0 1 0,0 0 0,0 0 0,0 0 0,1 0 0,-1 0 0,0 0 0,0 0 0,0 0 0,0 0 0,0 0 0,0 0 0,0-1 0,0 1 0,1 0 0,-1 0 0,0 0 0,0 0 0,0 0 0,0 0 0,0-1 0,0 1 0,0 0 0,0 0 0,0 0 0,0 0 0,0 0 0,0-1 0,0 1 0,0 0 0,0 0 0,0 0 0,0 0 0,0 0 0,0 0 0,0-1 0,0 1 0,0 0 0,0 0 0,0 0 0,-1 0 0,1 0 0,-33-14 0,-105-17 577,-240-25 1,233 38-748,41 5-94,-931-129-127,923 122 391,73 9 0,39 11 0,0 0 0,0 1 0,0-1 0,1 0 0,-1 0 0,0 0 0,0 0 0,0 0 0,0 0 0,1 0 0,-1 0 0,0-1 0,0 1 0,0 0 0,0 0 0,1 0 0,-1 0 0,0 0 0,0 0 0,0 0 0,0 0 0,1 0 0,-1 0 0,0-1 0,0 1 0,0 0 0,0 0 0,0 0 0,0 0 0,0 0 0,1-1 0,-1 1 0,0 0 0,0 0 0,0 0 0,0 0 0,0-1 0,0 1 0,0 0 0,0 0 0,0 0 0,0 0 0,0-1 0,0 1 0,0 0 0,0 0 0,0 0 0,0 0 0,0-1 0,0 1 0,0 0 0,0 0 0,0 0 0,-1 0 0,1-1 0,0 1 0,0 0 0,0 0 0,0 0 0,0 0 0,0 0 0,0 0 0,-1-1 0,1 1 0,0 0 0,0 0 0,15-3 0,-1 1 0,25 1 0,145 1 396,197 27-1,185 55-225,-538-77-170,62 13 0,-86-14 0,-12-1 0,-23 0 0,-656-1 0,376-5 0,185 2 0,-150 2 0,221 4 0,50-1 0,15 2 0,21 1 0,1-1 0,38 3 0,-10-3 0,883 101-1078,-111-14 924,-731-81 154,266 42 0,-309-38 0,-47-9 0,-14-1 0,-6-1 10,-1-2 0,1 1 0,-1-1 1,0-1-1,0 0 0,0 0 0,0-1 1,-16 1-1,5 0 103,-714 18 657,574-20-989,-199-3 107,-299 4 128,651-1-16,-40 4 0,46-4 0,1 0 0,-1 0 0,0 0 0,1 1 0,-1-1 0,1 1 0,-1-1 0,0 1 0,1-1 0,-1 1 0,1 0 0,-1 0 0,1 0 0,0 0 0,-1 0 0,1 0 0,0 0 0,0 0 0,-2 3 0,3-3 0,0 0 0,0 0 0,0-1 0,0 1 0,0 0 0,1 0 0,-1-1 0,0 1 0,1 0 0,-1 0 0,0-1 0,1 1 0,-1 0 0,1-1 0,-1 1 0,1 0 0,-1-1 0,1 1 0,-1-1 0,1 1 0,0-1 0,-1 1 0,1-1 0,0 1 0,-1-1 0,1 0 0,0 1 0,0-1 0,1 1 0,17 6 73,0 0 0,1 0 0,-1-2 0,1-1 0,31 4 0,-39-7-34,560 50-230,6-41-465,-488-10 712,522-2-56,-1921-1-113,676 5 76,172-2 37,702 16 863,-114-11-698,248 18-157,-337-18-8,-21-2 0,0-1 0,0 0 0,34-2 0,-40-4 0,-14-2 0,-18-6 0,-27-6 0,-1 1 0,-1 2 0,-53-8 0,-156-15 0,-438-23 0,679 59 0,40 2 0,855 3 0,-857-2 0,-5-1 0,1 0 0,-1-1 0,22-3 0,-37 3 0,0 1 0,0 0 0,-1 0 0,1 0 0,0 0 0,0 0 0,0 0 0,0 0 0,0 0 0,0-1 0,0 1 0,0 0 0,-1 0 0,1 0 0,0 0 0,0 0 0,0-1 0,0 1 0,0 0 0,0 0 0,0 0 0,0 0 0,0-1 0,0 1 0,0 0 0,0 0 0,0 0 0,0 0 0,0 0 0,0-1 0,0 1 0,0 0 0,0 0 0,0 0 0,0 0 0,1-1 0,-1 1 0,0 0 0,0 0 0,0 0 0,0 0 0,0 0 0,0 0 0,0 0 0,0-1 0,1 1 0,-1 0 0,0 0 0,0 0 0,0 0 0,-16-5 0,-1 0 0,0 1 0,-24-2 0,3 0 0,-409-58 0,100 17 0,291 37 0,48 7 0,14 0 0,30 0 0,56 2 0,-40 1 0,667 4 0,-707-4 0,12 0 0,-47-5 0,-255-22 0,158 18 0,-159-31 0,277 40 0,-1 0 0,1-1 0,0 1 0,0 0 0,0-1 0,0 0 0,0 0 0,0 1 0,0-1 0,0 0 0,0-1 0,0 1 0,-2-2 0,6 2 0,-1 0 0,1 0 0,-1 0 0,0 1 0,1-1 0,-1 0 0,1 1 0,0-1 0,-1 1 0,1-1 0,-1 1 0,1 0 0,0-1 0,-1 1 0,1 0 0,0 0 0,2 1 0,53-5-682,100 9-1,-21 5-6143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4T16:41:16.1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153 1831 24575,'7'0'0,"737"-27"0,-483 5 0,155-21 0,-401 41 0,0-1 0,-1 0 0,0-1 0,14-6 0,-28 10 0,0-1 0,0 1 0,-1 0 0,1 0 0,0 0 0,0 0 0,0 0 0,-1 0 0,1 0 0,0-1 0,0 1 0,0 0 0,-1 0 0,1 0 0,0 0 0,0-1 0,0 1 0,0 0 0,0 0 0,0-1 0,-1 1 0,1 0 0,0 0 0,0 0 0,0-1 0,0 1 0,0 0 0,0 0 0,0-1 0,0 1 0,0 0 0,0 0 0,0-1 0,0 1 0,0 0 0,0 0 0,0-1 0,0 1 0,1 0 0,-1 0 0,0 0 0,0-1 0,0 1 0,0 0 0,0 0 0,0 0 0,1-1 0,-1 1 0,0 0 0,0 0 0,0 0 0,1 0 0,-1-1 0,0 1 0,0 0 0,0 0 0,1 0 0,-1 0 0,0 0 0,0 0 0,1 0 0,-1 0 0,0 0 0,0 0 0,0 0 0,1 0 0,-1 0 0,1 0 0,-24-5 0,-72-3 0,-117 7 0,104 2 0,-914 2 0,2177-3 0,-1508 29 0,267-19 0,-743 121 0,771-117 0,50-9 0,15-2 0,22 0 0,91-3 0,0-5 0,-1-6 0,171-36 0,-245 36 0,-34 5 0,-15 3 0,-21 0 0,25 3 0,-224-3 0,141 5 0,-89-9 0,167 7 0,-35-7 0,38 7 0,1 0 0,0-1 0,-1 1 0,1-1 0,-1 1 0,1-1 0,0 1 0,-1-1 0,1 0 0,0 0 0,0 0 0,0 1 0,0-1 0,0 0 0,-1-1 0,2 1 0,-1 0 0,0 0 0,0 0 0,-1-3 0,2 3 0,0 0 0,0 0 0,0 0 0,0 0 0,0 0 0,0 0 0,0 0 0,1 0 0,-1 0 0,0 0 0,1 0 0,-1 0 0,1 0 0,-1 1 0,1-1 0,-1 0 0,1 0 0,0 0 0,-1 1 0,1-1 0,0 0 0,0 1 0,0-1 0,-1 0 0,1 1 0,2-1 0,29-15 0,-28 14 0,51-18 0,1 3 0,115-20 0,-61 15 0,455-78 0,-529 95 0,-36 5 0,0 0 0,0-1 0,0 1 0,0 0 0,0 0 0,0 0 0,0 0 0,-1 0 0,1-1 0,0 1 0,0 0 0,0 0 0,0 0 0,0 0 0,0-1 0,0 1 0,0 0 0,0 0 0,0 0 0,0 0 0,0-1 0,0 1 0,0 0 0,0 0 0,0 0 0,0 0 0,0-1 0,0 1 0,0 0 0,0 0 0,0 0 0,0 0 0,1-1 0,-1 1 0,0 0 0,0 0 0,0 0 0,0 0 0,0 0 0,0 0 0,1-1 0,-1 1 0,0 0 0,0 0 0,0 0 0,0 0 0,0 0 0,1 0 0,-1 0 0,0 0 0,-21-5 0,-97-6 0,-153 7 0,158 4 0,22 1 0,-71-2 0,150-2 0,16-1 0,22-4 0,-25 8 0,526-97 0,-309 65 0,-119 17 0,81-16 0,-150 22 0,-30 9 0,0 0 0,0 0 0,1 0 0,-1-1 0,0 1 0,0 0 0,0 0 0,0 0 0,0 0 0,0 0 0,1 0 0,-1 0 0,0-1 0,0 1 0,0 0 0,0 0 0,0 0 0,0 0 0,0-1 0,0 1 0,0 0 0,0 0 0,0 0 0,0 0 0,0 0 0,0-1 0,0 1 0,0 0 0,0 0 0,0 0 0,0 0 0,0-1 0,0 1 0,0 0 0,0 0 0,0 0 0,0 0 0,0-1 0,0 1 0,0 0 0,0 0 0,0 0 0,-1 0 0,1 0 0,0-1 0,0 1 0,0 0 0,0 0 0,0 0 0,0 0 0,-1 0 0,1 0 0,0 0 0,0 0 0,0 0 0,0 0 0,0-1 0,-1 1 0,1 0 0,0 0 0,0 0 0,-1 0 0,-6-2 0,-1 1 0,0-1 0,0 1 0,-15 0 0,-108 5 0,-244 40 0,194-18 0,58-12 0,-63 10 0,148-15 0,38-9 0,0 0 0,0 0 0,0 0 0,0 0 0,0 0 0,0 0 0,1 0 0,-1 1 0,0-1 0,0 0 0,0 0 0,0 0 0,0 0 0,0 0 0,1 0 0,-1 0 0,0 0 0,0 1 0,0-1 0,0 0 0,0 0 0,0 0 0,0 0 0,0 0 0,0 1 0,0-1 0,0 0 0,0 0 0,0 0 0,0 0 0,0 0 0,0 1 0,0-1 0,0 0 0,0 0 0,0 0 0,0 0 0,0 0 0,0 1 0,0-1 0,0 0 0,0 0 0,0 0 0,0 0 0,0 0 0,0 1 0,-1-1 0,1 0 0,18 1 0,0 0 0,0-1 0,28-4 0,-20 1 0,519-65 0,-172 18 0,-318 40 0,-85 9 0,-47 3 0,30 1 0,-883 81 0,762-65 0,123-14 0,-108 14 0,136-14 0,15-2 0,25 0 0,249-3 0,-231-1 0,-25 2 0,-35 2 0,-362 65 0,380-68 0,0 0 0,-1 0 0,1 0 0,0 0 0,0 0 0,0 1 0,-1-1 0,1 0 0,0 1 0,0-1 0,0 1 0,0-1 0,0 1 0,0-1 0,0 1 0,0 0 0,0 0 0,0-1 0,0 1 0,0 0 0,0 0 0,0 0 0,1 0 0,-2 2 0,2-1 0,1-1 0,0 1 0,-1 0 0,1 0 0,0-1 0,0 1 0,0-1 0,0 1 0,0-1 0,0 1 0,0-1 0,3 3 0,3 3 0,2 5 0,0 1 0,0 0 0,6 17 0,22 29 0,-37-57 0,1-1 0,0 0 0,-1 0 0,1 0 0,0 0 0,0 0 0,0 0 0,0 0 0,0 0 0,0-1 0,0 1 0,0 0 0,0-1 0,0 1 0,0 0 0,1-1 0,-1 1 0,0-1 0,0 0 0,1 1 0,-1-1 0,2 0 0,-2 0 0,0-1 0,0 1 0,0-1 0,0 1 0,-1-1 0,1 0 0,0 1 0,0-1 0,0 0 0,-1 0 0,1 0 0,0 1 0,-1-1 0,1 0 0,0 0 0,-1 0 0,1 0 0,-1 0 0,0 0 0,1-2 0,2-7 0,0-1 0,-1 0 0,1-21 0,2-205 0,-6 202 0,-3 0 0,-1 0 0,-1 0 0,-20-59 0,-22-11 0,9 19 0,37 82 0,1 0 0,-1-1 0,1 1 0,0-1 0,1 0 0,-1 1 0,1-1 0,0 1 0,0-1 0,1 0 0,-1 1 0,3-7 0,1-3 0,0 0 0,11-20 0,-6 13 0,-9 20 0,1 0 0,0-1 0,-1 1 0,1-1 0,-1 1 0,1-1 0,-1 0 0,0 1 0,0-1 0,1 1 0,-1-1 0,0 1 0,-1-1 0,1 0 0,0 1 0,0-1 0,-1 1 0,1-1 0,-2-2 0,2 3 0,-1 1 0,0-1 0,0 0 0,0 0 0,0 0 0,0 1 0,-1-1 0,1 0 0,0 1 0,0-1 0,0 1 0,0 0 0,-1-1 0,1 1 0,0 0 0,0 0 0,-1-1 0,1 1 0,0 0 0,-1 0 0,1 1 0,0-1 0,0 0 0,-2 1 0,2-2 0,1 1 0,-1 0 0,1 0 0,-1 0 0,1 0 0,-1 0 0,1 1 0,-1-1 0,1 0 0,-1 0 0,1 0 0,-1 0 0,1 0 0,-1 1 0,1-1 0,0 0 0,-1 0 0,1 1 0,-1-1 0,1 0 0,0 1 0,-1-1 0,1 1 0,0-1 0,-1 0 0,1 1 0,0-1 0,-1 1 0,1-1 0,0 1 0,0-1 0,0 1 0,-1-1 0,1 1 0,0-1 0,0 1 0,0-1 0,0 1 0,0-1 0,0 1 0,0-1 0,0 1 0,0-1 0,1 1 0,0 2 0,0 0 0,0-1 0,1 1 0,-1-1 0,1 1 0,-1-1 0,1 0 0,3 3 0,13 12 0,0-1 0,1 0 0,1-2 0,21 13 0,94 45 0,-95-51 0,-14-8 0,0 2 0,1-2 0,0 0 0,1-2 0,53 13 0,-75-23 0,0 0 0,0-1 0,1 0 0,-1-1 0,0 1 0,0-1 0,0 0 0,1-1 0,-1 1 0,0-1 0,-1-1 0,1 1 0,0-1 0,-1 0 0,10-6 0,-13 7 0,1 0 0,-1 1 0,0-2 0,0 1 0,1 0 0,-1 0 0,0-1 0,-1 1 0,1-1 0,0 1 0,-1-1 0,0 0 0,1 0 0,-1 0 0,0 1 0,0-1 0,-1 0 0,1 0 0,-1-1 0,1 1 0,-1 0 0,0 0 0,0 0 0,0 0 0,-1 0 0,1 0 0,-1 0 0,1 0 0,-1 0 0,0 0 0,-1 0 0,1 0 0,-2-3 0,-2-2 0,0 0 0,-1 0 0,0 0 0,0 1 0,-1 0 0,1 0 0,-11-7 0,-59-37 0,54 38 0,1-1 0,-29-26 0,43 33 0,1 0 0,-1 0 0,1-1 0,1 0 0,0-1 0,0 1 0,0-1 0,1 0 0,1 0 0,-1 0 0,1-1 0,1 1 0,-2-10 0,2-5 0,0 1 0,1 0 0,1 0 0,4-31 0,-4 52 0,0 1 0,1-1 0,-1 1 0,0-1 0,0 1 0,1-1 0,-1 1 0,1-1 0,-1 1 0,1-1 0,0 1 0,-1-1 0,1 1 0,0 0 0,0 0 0,1-2 0,-1 3 0,-1-1 0,1 1 0,0 0 0,-1 0 0,1 0 0,-1-1 0,1 1 0,0 0 0,-1 0 0,1 0 0,0 0 0,-1 0 0,1 0 0,0 0 0,-1 0 0,1 0 0,0 1 0,-1-1 0,1 0 0,0 0 0,-1 1 0,1-1 0,-1 0 0,1 0 0,0 1 0,4 3 0,0 0 0,-1 0 0,1 1 0,-1-1 0,0 1 0,5 7 0,26 43 0,16 22 0,-50-77 0,-1 0 0,0 1 0,0-1 0,1 1 0,-1-1 0,0 0 0,1 1 0,-1-1 0,0 0 0,1 1 0,-1-1 0,1 0 0,-1 1 0,0-1 0,1 0 0,-1 0 0,1 0 0,-1 1 0,1-1 0,-1 0 0,1 0 0,-1 0 0,1 0 0,-1 0 0,1 0 0,0 0 0,-1 0 0,1-1 0,-1 1 0,1-1 0,-1 1 0,0-1 0,1 1 0,-1-1 0,0 1 0,1-1 0,-1 1 0,0-1 0,0 1 0,0-1 0,1 0 0,-1 1 0,0-1 0,0 1 0,0-1 0,0 0 0,0 1 0,0-1 0,0 0 0,-2-17 0,-1 0 0,0 0 0,-1 0 0,-1 1 0,-9-23 0,0 1 0,-64-178 0,62 183 0,-1 0 0,-1 1 0,-2 0 0,-26-31 0,43 60 0,0 0 0,0 1 0,0-1 0,-1 1 0,0 0 0,1 0 0,-1 0 0,-6-3 0,9 6 0,0 0 0,0-1 0,0 1 0,-1 0 0,1 0 0,0-1 0,0 1 0,0 0 0,0 0 0,-1 0 0,1 1 0,0-1 0,0 0 0,0 0 0,0 1 0,0-1 0,0 0 0,-1 1 0,1-1 0,0 1 0,0 0 0,0-1 0,0 1 0,1 0 0,-1-1 0,0 1 0,0 0 0,0 0 0,1 0 0,-1 0 0,0 0 0,1 0 0,-1 0 0,1 0 0,-1 0 0,1 0 0,-1 0 0,1 0 0,-1 2 0,-4 14 0,1 1 0,0-1 0,1 0 0,1 1 0,0 0 0,2 0 0,1 18 0,-1-3 0,0 11 0,3 0 0,1 0 0,2-1 0,2 0 0,2 0 0,2-1 0,2 0 0,2-1 0,1 0 0,2-2 0,25 39 0,-43-76 0,18 31 0,2-1 0,41 49 0,-60-79 0,0 0 0,0 0 0,0 0 0,0 0 0,1 0 0,-1 0 0,0-1 0,1 1 0,-1-1 0,1 1 0,0-1 0,-1 0 0,1 0 0,0 0 0,0-1 0,0 1 0,-1-1 0,1 1 0,0-1 0,0 0 0,3 0 0,-1-1 0,-1-1 0,0 1 0,1-1 0,-1 0 0,0 0 0,0 0 0,0-1 0,-1 1 0,1-1 0,0 0 0,-1 0 0,0 0 0,4-6 0,11-12 0,-1-2 0,-1 0 0,-1 0 0,-1-2 0,-1 0 0,-1 0 0,10-32 0,-9 15 0,-1-2 0,-2 0 0,8-80 0,-17 116 0,-1-1 0,0 1 0,0-1 0,0 0 0,-1 1 0,-1-1 0,1 1 0,-4-9 0,3 13 0,1 0 0,-1 1 0,0-1 0,0 1 0,0 0 0,-1 0 0,1-1 0,-1 1 0,0 1 0,0-1 0,0 0 0,0 1 0,0 0 0,-1-1 0,1 1 0,-1 1 0,1-1 0,-1 0 0,-6-1 0,3 1 0,0 0 0,-1 0 0,1 0 0,-1 1 0,1 0 0,-1 1 0,1-1 0,-1 2 0,0-1 0,1 1 0,-1 0 0,1 0 0,-1 1 0,1 0 0,0 1 0,0-1 0,0 1 0,0 1 0,0-1 0,1 1 0,-1 1 0,1-1 0,0 1 0,0 0 0,1 0 0,0 1 0,-5 5 0,-3 6 0,1 1 0,0 0 0,2 1 0,0 0 0,2 0 0,0 1 0,1 0 0,-7 31 0,3 1 0,2 1 0,2 0 0,3 0 0,2 0 0,3 1 0,8 58 0,-7-96 0,0-1 0,1 0 0,1 0 0,1 0 0,0 0 0,13 24 0,-13-31 0,-1-1 0,1 0 0,1 0 0,-1-1 0,1 1 0,1-1 0,-1-1 0,1 1 0,0-1 0,0 0 0,0-1 0,1 1 0,12 4 0,-5-3 0,1-1 0,0 0 0,1-1 0,-1-1 0,1-1 0,-1 0 0,1-1 0,0 0 0,0-2 0,28-4 0,-32 3 0,0-1 0,-1 0 0,1-1 0,-1-1 0,0 0 0,0 0 0,0-1 0,-1-1 0,0 0 0,0 0 0,0-1 0,-1-1 0,-1 0 0,10-10 0,-3-2 0,-2 1 0,0-2 0,-1 0 0,-1 0 0,-2-1 0,0 0 0,-1-1 0,-2 0 0,6-29 0,-7 22 0,-1 0 0,-2-1 0,-1 1 0,-1-1 0,-2 0 0,-9-59 0,8 81 0,0 1 0,0 1 0,-1-1 0,0 0 0,0 1 0,-1-1 0,0 1 0,0 0 0,-1 0 0,0 1 0,-1-1 0,0 1 0,0 0 0,-8-7 0,7 9 0,0 0 0,-1 1 0,1 0 0,-1 0 0,1 1 0,-1 0 0,0 0 0,0 1 0,-1 0 0,1 0 0,0 1 0,-1 0 0,1 0 0,-1 1 0,-12 1 0,9 0 0,1 0 0,-1 1 0,1 0 0,-1 1 0,1 0 0,0 1 0,0 0 0,-12 7 0,15-7 0,1 1 0,0 0 0,1 0 0,-1 0 0,1 1 0,0 0 0,0 1 0,1-1 0,0 1 0,0 0 0,1 0 0,-5 10 0,-2 8 0,1 0 0,2 0 0,1 1 0,0 0 0,-2 27 0,4-9 0,2 0 0,3 55 0,1-84 0,0-1 0,1 0 0,1 1 0,0-1 0,1 0 0,0 0 0,1-1 0,1 0 0,0 1 0,1-2 0,1 1 0,0-1 0,0 0 0,1-1 0,0 0 0,13 11 0,-8-10 0,0-1 0,1 0 0,1-1 0,0 0 0,0-2 0,1 0 0,0 0 0,0-2 0,1 0 0,-1-1 0,1-1 0,22 3 0,21 0 0,106-2 0,-138-6 0,1-1 0,-1-2 0,1-1 0,-1-1 0,47-17 0,-67 19 0,0 0 0,-1 0 0,1-1 0,-1 0 0,0 0 0,0-1 0,0 0 0,-1-1 0,0 1 0,0-1 0,-1-1 0,7-9 0,-7 7 0,0-1 0,-1 0 0,0 0 0,0 0 0,-2-1 0,1 1 0,-2-1 0,1 0 0,0-19 0,-1 1 0,-1 0 0,-1-1 0,-2 1 0,-1 0 0,-10-39 0,9 52 0,-1 0 0,0 0 0,-2 1 0,0 0 0,-1 0 0,0 0 0,-1 1 0,-1 1 0,0 0 0,-21-22 0,23 30 0,0-1 0,-1 1 0,0 0 0,0 1 0,-1 0 0,1 1 0,-1 0 0,0 0 0,0 1 0,-1 0 0,1 1 0,-1 0 0,1 1 0,-18-1 0,6 2 0,0 0 0,-1 2 0,1 0 0,0 2 0,-41 11 0,54-12 0,1 1 0,-1 0 0,1 0 0,0 1 0,0 0 0,1 0 0,-1 1 0,1 0 0,0 0 0,1 1 0,0 0 0,0 0 0,0 0 0,1 1 0,0 0 0,0 0 0,1 0 0,0 0 0,0 1 0,1 0 0,-3 13 0,-1 12 0,0 0 0,3 1 0,1 0 0,1 48 0,2-64 0,1 0 0,1 0 0,0 0 0,1 0 0,1-1 0,9 25 0,-11-36 0,1 0 0,0-1 0,1 1 0,0 0 0,0-1 0,0 0 0,0 0 0,1 0 0,0-1 0,0 1 0,1-1 0,0-1 0,0 1 0,0-1 0,0 0 0,0 0 0,1 0 0,0-1 0,8 3 0,7-1 0,0-1 0,1-1 0,-1-1 0,1-1 0,-1-1 0,1 0 0,-1-2 0,1-1 0,-1-1 0,0-1 0,0 0 0,0-2 0,24-11 0,-31 11 0,-1-1 0,1-1 0,-2 0 0,1-1 0,-1-1 0,-1 0 0,0-1 0,-1 0 0,0 0 0,0-1 0,-2-1 0,1 0 0,-2 0 0,0-1 0,-1 0 0,11-31 0,-10 20 0,-1-1 0,-1 0 0,-1 0 0,-1 0 0,-2-1 0,-1 1 0,-1-1 0,-1 0 0,-7-42 0,5 59 0,1-1 0,-1 0 0,-1 1 0,0 0 0,-1-1 0,0 2 0,-1-1 0,0 1 0,-14-19 0,15 23 0,0 1 0,0 0 0,-1 0 0,0 0 0,0 1 0,0-1 0,0 1 0,-1 1 0,1-1 0,-1 1 0,0 1 0,0-1 0,0 1 0,0 0 0,-1 1 0,-13-2 0,10 2 0,0 1 0,0 0 0,0 1 0,0 0 0,0 0 0,0 2 0,1-1 0,-1 1 0,-18 8 0,21-7 0,1 1 0,-1 0 0,1 0 0,0 0 0,0 1 0,0 0 0,1 0 0,0 1 0,0 0 0,1 0 0,0 0 0,-7 13 0,2 3 0,1 0 0,1 0 0,1 1 0,0-1 0,2 2 0,2-1 0,0 0 0,1 1 0,1 0 0,1-1 0,2 1 0,7 40 0,-8-57 0,1 0 0,0 0 0,1-1 0,0 1 0,0-1 0,0 0 0,1 0 0,0 0 0,0 0 0,1 0 0,0-1 0,0 0 0,1 0 0,7 6 0,-6-7 0,0 0 0,1-1 0,-1 0 0,1-1 0,0 1 0,0-1 0,1-1 0,-1 0 0,0 0 0,1 0 0,-1-1 0,1-1 0,9 1 0,-3-1 0,1 0 0,-1-1 0,1 0 0,25-6 0,-36 5 0,0 1 0,-1-1 0,1 0 0,-1 0 0,1 0 0,-1-1 0,0 1 0,0-1 0,0 0 0,0 0 0,0-1 0,-1 1 0,1-1 0,-1 0 0,0 0 0,0 0 0,-1 0 0,5-9 0,-2-1 0,0 0 0,-1-1 0,0 0 0,-2 1 0,0-1 0,1-18 0,-5-90 0,1 112 0,-1 1 0,0 0 0,0 1 0,-1-1 0,0 0 0,0 1 0,-1-1 0,-1 1 0,0 0 0,0 0 0,-8-10 0,10 15 0,-1-1 0,0 1 0,0 0 0,0 0 0,0 0 0,-1 1 0,1-1 0,-1 1 0,0 0 0,0 0 0,0 1 0,0 0 0,0 0 0,-1 0 0,1 0 0,-1 1 0,1 0 0,-1 0 0,0 0 0,1 1 0,-9 0 0,8 1 0,1 1 0,-1-1 0,0 1 0,0 1 0,1-1 0,-1 1 0,1 0 0,0 0 0,0 0 0,0 1 0,1 0 0,-1 0 0,1 0 0,0 0 0,0 1 0,0-1 0,0 1 0,1 0 0,0 1 0,-3 5 0,-4 8 0,0 2 0,2 0 0,-12 42 0,10-23 0,-6 59 0,14-82 0,1 0 0,0 0 0,1 0 0,2 0 0,-1 0 0,6 21 0,-5-33 0,0 1 0,0-2 0,1 1 0,-1 0 0,1 0 0,0-1 0,0 1 0,1-1 0,-1 0 0,1 0 0,0-1 0,0 1 0,0-1 0,1 1 0,-1-1 0,7 3 0,-8-5 0,-1 1 0,1-1 0,0 0 0,0 0 0,0 0 0,0 0 0,0-1 0,-1 1 0,1-1 0,0 0 0,0 1 0,1-1 0,-1-1 0,0 1 0,-1 0 0,1-1 0,0 0 0,0 1 0,0-1 0,0 0 0,0-1 0,-1 1 0,1 0 0,0-1 0,-1 1 0,1-1 0,-1 0 0,0 0 0,1 0 0,1-3 0,1-2 0,0-1 0,0 1 0,-1-1 0,0 0 0,-1 0 0,1-1 0,-2 1 0,1-1 0,-1 1 0,0-1 0,-1 0 0,0 0 0,-1 0 0,1 1 0,-2-1 0,1 0 0,-3-13 0,-1 1 0,-1 0 0,0 0 0,-2 1 0,0-1 0,-1 2 0,-13-23 0,8 20 0,-1 0 0,0 1 0,-2 0 0,-1 1 0,0 1 0,-2 1 0,0 1 0,-1 0 0,-27-17 0,38 29 0,-12-11 0,20 8 0,13 1 0,-5 3 0,0 1 0,0-1 0,-1-1 0,1 1 0,-1-1 0,0 0 0,-1-1 0,1 1 0,-1-1 0,0 0 0,0 0 0,-1-1 0,0 1 0,0-1 0,6-14 0,-1-1 0,-1 0 0,-1 0 0,-1-1 0,3-24 0,-7 34 0,0 1 0,-1-1 0,-1 1 0,0-1 0,-1 0 0,-3-20 0,3 29 0,0-1 0,0 1 0,-1 0 0,1-1 0,-1 1 0,0 0 0,0 0 0,-1 0 0,1 1 0,-1-1 0,0 0 0,0 1 0,0 0 0,0-1 0,0 1 0,-1 1 0,0-1 0,1 0 0,-1 1 0,0 0 0,0 0 0,-5-2 0,3 2 0,-1 0 0,0 0 0,1 0 0,-1 1 0,0 0 0,0 0 0,0 1 0,0 0 0,0 0 0,0 1 0,0 0 0,0 0 0,0 0 0,0 1 0,-6 3 0,4-1 0,0 0 0,1 1 0,0 0 0,0 1 0,0 0 0,1 0 0,0 0 0,0 1 0,-10 13 0,-4 11 0,1 0 0,2 1 0,2 1 0,-19 53 0,34-86 0,-11 33 0,2 1 0,0-1 0,3 2 0,0-1 0,2 1 0,2 0 0,1 0 0,2 0 0,5 42 0,-4-74 0,-1-1 0,1 0 0,-1 0 0,1 0 0,-1 0 0,0 0 0,0 0 0,0 0 0,-1 1 0,1-1 0,0 0 0,-1 0 0,1 0 0,-1 0 0,0 0 0,1 0 0,-1 0 0,0 0 0,0 0 0,-1-1 0,1 1 0,0 0 0,-1-1 0,1 1 0,-1 0 0,1-1 0,-1 0 0,0 1 0,1-1 0,-1 0 0,0 0 0,0 0 0,0 0 0,0 0 0,0-1 0,0 1 0,0 0 0,0-1 0,0 0 0,-3 1 0,-28 4 0,-48 2 0,61-6 0,1 0 0,-1 0 0,1 2 0,0 1 0,0 0 0,0 1 0,0 1 0,-27 13 0,31-11 0,1 1 0,1 1 0,0 0 0,0 1 0,1 0 0,0 0 0,1 2 0,0-1 0,1 1 0,0 1 0,2 0 0,-1 0 0,2 1 0,0 0 0,0 0 0,1 1 0,1 0 0,1 0 0,-3 20 0,1 5 0,3-25 0,1 0 0,1 0 0,0 0 0,2 21 0,-1-33 0,1 0 0,-1 0 0,1 0 0,0 0 0,1 0 0,-1-1 0,1 1 0,-1 0 0,1-1 0,0 1 0,0-1 0,1 0 0,-1 1 0,1-1 0,0 0 0,0-1 0,0 1 0,0 0 0,0-1 0,0 0 0,1 1 0,3 0 0,12 6 0,0-2 0,0-1 0,1 0 0,0-1 0,41 4 0,108-2 0,-129-7 0,321-4 0,-283-1 0,0-4 0,122-30 0,-196 38 0,191-55 0,-150 41 0,0-2 0,51-28 0,-87 40 0,-1 0 0,1-1 0,-1 0 0,0 0 0,0-1 0,-1 0 0,0 0 0,0-1 0,-1 0 0,0 0 0,0 0 0,-1-1 0,0 0 0,7-18 0,-9 16 0,1-1 0,-2 0 0,0 0 0,0 0 0,-1-1 0,-1 1 0,0 0 0,0 0 0,-1-1 0,-1 1 0,0 0 0,-5-13 0,-1-3 0,-2 1 0,0 0 0,-2 1 0,-1 0 0,-1 1 0,-2 1 0,0 0 0,-23-25 0,28 36 0,0 0 0,-2 1 0,1 1 0,-1 0 0,-1 1 0,0 0 0,-1 1 0,0 0 0,0 1 0,-1 1 0,1 1 0,-2 0 0,1 1 0,-1 1 0,-18-3 0,31 7 0,1-1 0,-1 1 0,0 0 0,1 0 0,-1 0 0,0 1 0,0-1 0,1 1 0,-1 0 0,1 0 0,-1 1 0,1-1 0,-1 0 0,1 1 0,0 0 0,0 0 0,0 0 0,0 0 0,0 1 0,0-1 0,-3 5 0,3-3 0,0 0 0,0 0 0,1 1 0,0-1 0,0 1 0,0 0 0,1-1 0,-1 1 0,1 0 0,0 0 0,1 0 0,-1 0 0,1 0 0,0 0 0,1 8 0,1 2 0,1 0 0,1 0 0,0-1 0,1 0 0,1 0 0,0 0 0,1-1 0,0 1 0,1-2 0,1 1 0,0-1 0,0 0 0,17 15 0,-6-8 0,1 0 0,1-1 0,1-1 0,0-1 0,1-1 0,36 16 0,-33-20 0,0-1 0,0-2 0,1-1 0,0-1 0,41 4 0,-4-6 0,83-5 0,-139 1 0,-1 0 0,1-1 0,0 0 0,-1-1 0,1 0 0,-1 0 0,0-1 0,9-4 0,-14 5 0,0 0 0,0 0 0,0 0 0,0 0 0,0-1 0,-1 1 0,1-1 0,-1 0 0,1 0 0,-1 0 0,0 0 0,0 0 0,-1 0 0,1-1 0,-1 1 0,1-1 0,-1 1 0,0-1 0,0 1 0,-1-1 0,1-6 0,1-10 0,-1-1 0,0 0 0,-2 1 0,-1-1 0,0 1 0,-1-1 0,-2 1 0,0 0 0,-1 0 0,-11-26 0,12 35 0,-1 1 0,0-1 0,0 1 0,-1 1 0,0-1 0,-1 1 0,0 0 0,-1 1 0,0 0 0,0 0 0,0 1 0,-1 0 0,0 0 0,0 1 0,-1 1 0,0 0 0,0 0 0,0 1 0,-15-3 0,16 4 0,0 1 0,0 1 0,0-1 0,0 2 0,0-1 0,-1 1 0,-10 2 0,17-1 0,0 0 0,0 0 0,0 0 0,0 1 0,0-1 0,0 1 0,1 0 0,-1 0 0,1 0 0,-1 0 0,1 1 0,0 0 0,0-1 0,0 1 0,0 0 0,1 0 0,-1 1 0,1-1 0,-1 1 0,-1 4 0,-2 6 0,0 1 0,1 0 0,0 0 0,1 1 0,1-1 0,1 1 0,0 0 0,1 26 0,1-22 0,1 0 0,1 0 0,1 1 0,1-2 0,1 1 0,10 26 0,-11-37 0,0 0 0,1-1 0,0 1 0,1-1 0,0 0 0,0-1 0,0 0 0,1 0 0,1 0 0,-1-1 0,1 1 0,0-2 0,0 1 0,0-1 0,1-1 0,0 0 0,14 5 0,-6-3 0,0-1 0,1-1 0,0-1 0,0 0 0,0-1 0,0-1 0,0-1 0,30-3 0,-44 3 0,1-1 0,0 0 0,-1 0 0,1 0 0,-1 0 0,1-1 0,-1 0 0,0 1 0,0-2 0,1 1 0,-2 0 0,6-4 0,-7 3 0,1 0 0,-1 0 0,1 0 0,-1 0 0,0-1 0,0 1 0,0-1 0,-1 1 0,1-1 0,-1 1 0,0-1 0,0 0 0,0 0 0,0-7 0,3-33 0,-1-1 0,-3 0 0,-2 1 0,-8-53 0,7 81 0,-1-1 0,0 1 0,-2 1 0,1-1 0,-17-28 0,18 36 0,-1 0 0,0 1 0,-1-1 0,1 1 0,-1 0 0,-1 0 0,0 1 0,0 0 0,0 0 0,0 1 0,-1-1 0,-9-3 0,16 8 0,0 1 0,0-1 0,0 1 0,0 0 0,0-1 0,0 1 0,0 0 0,0 0 0,0 0 0,0-1 0,0 1 0,0 0 0,0 0 0,-1 1 0,1-1 0,0 0 0,0 0 0,0 1 0,0-1 0,0 0 0,0 1 0,0-1 0,0 1 0,-2 1 0,2-1 0,-1 1 0,0 0 0,1 0 0,-1 0 0,1 0 0,0 0 0,0 0 0,-1 0 0,1 1 0,1-1 0,-2 3 0,-1 9 0,0 0 0,1 0 0,-1 18 0,3-25 0,-2 14 0,2 1 0,0-1 0,1 1 0,2-1 0,0 0 0,1 0 0,1 0 0,1 0 0,16 35 0,-16-44 0,0 0 0,1 0 0,0-1 0,1 0 0,0-1 0,1 0 0,0 0 0,1-1 0,0 0 0,0-1 0,1 0 0,0 0 0,0-1 0,1-1 0,0 0 0,0 0 0,13 3 0,8-1 0,1-1 0,-1-2 0,1-1 0,0-2 0,0-1 0,0-2 0,0-1 0,38-7 0,-62 7 0,1 0 0,0 0 0,-1-1 0,0 0 0,1-1 0,-2 0 0,11-6 0,-16 8 0,0-1 0,0 0 0,0-1 0,-1 1 0,1 0 0,-1-1 0,0 0 0,0 0 0,0 0 0,0 0 0,-1-1 0,0 1 0,0-1 0,0 1 0,0-1 0,-1 0 0,2-8 0,0-2 0,-1-1 0,-1 1 0,-1-1 0,0 1 0,-1-1 0,0 1 0,-1-1 0,-1 1 0,-1 0 0,0 0 0,-1 0 0,0 0 0,-1 1 0,-1 0 0,-16-25 0,10 20 0,0 1 0,-2 1 0,0 1 0,-1 0 0,-1 0 0,0 2 0,-1 0 0,0 1 0,-1 1 0,-30-14 0,39 21 0,0 1 0,0 0 0,-1 1 0,0 0 0,1 1 0,-1 0 0,0 0 0,0 1 0,0 1 0,0 0 0,0 0 0,-12 3 0,17-2 0,0 0 0,1 0 0,-1 1 0,0 0 0,0 1 0,1-1 0,0 1 0,-1 0 0,1 0 0,0 1 0,0-1 0,1 1 0,-1 0 0,1 1 0,0-1 0,0 1 0,0-1 0,0 1 0,1 0 0,0 1 0,0-1 0,-3 10 0,0 5 0,0 0 0,2 0 0,1 0 0,0 1 0,1 0 0,1-1 0,2 1 0,0 0 0,0-1 0,2 1 0,1-1 0,0 0 0,2 0 0,0 0 0,1-1 0,1 1 0,1-2 0,1 1 0,0-2 0,1 1 0,1-1 0,1-1 0,22 23 0,-27-32 0,-1 0 0,1-1 0,1 0 0,-1 0 0,1-1 0,0 0 0,0-1 0,0 0 0,1 0 0,-1-1 0,1 0 0,0 0 0,0-1 0,0-1 0,0 0 0,1 0 0,-1-1 0,0 0 0,0-1 0,0 0 0,16-4 0,-24 4 0,1 0 0,0 0 0,0-1 0,-1 1 0,1-1 0,-1 0 0,0 0 0,1 0 0,-1 0 0,0 0 0,0 0 0,0 0 0,0-1 0,-1 1 0,1-1 0,-1 1 0,1-1 0,-1 0 0,0 0 0,0 1 0,1-6 0,1-3 0,-1 0 0,0 1 0,-1-1 0,0-20 0,-3 6 0,-1-1 0,0 1 0,-2-1 0,-1 2 0,-1-1 0,-1 0 0,-22-45 0,8 30 0,-1 0 0,-1 1 0,-47-54 0,52 71 0,-32-30 0,46 47 0,0 1 0,-1-1 0,1 1 0,-1 0 0,0 0 0,0 1 0,-1 0 0,1 0 0,-1 0 0,1 1 0,-14-3 0,19 5 0,0 0 0,0 0 0,-1 0 0,1 0 0,0 0 0,0 0 0,-1 0 0,1 0 0,0 0 0,0 0 0,-1 1 0,1-1 0,0 1 0,0-1 0,0 1 0,-1-1 0,1 1 0,0 0 0,0-1 0,0 1 0,0 0 0,0 0 0,0 0 0,1 0 0,-1 0 0,-1 1 0,1 1 0,0-1 0,0 1 0,1 0 0,-1-1 0,1 1 0,-1-1 0,1 1 0,0 0 0,0-1 0,0 1 0,1 0 0,0 3 0,2 7 0,0-1 0,1 1 0,1 0 0,7 14 0,3 1 0,1-2 0,2 0 0,0 0 0,2-2 0,0 0 0,2-2 0,0 0 0,2-1 0,0-2 0,1 0 0,53 28 0,-44-29 0,0-2 0,2-2 0,-1-1 0,2-2 0,0-1 0,0-2 0,0-1 0,1-2 0,59 0 0,-92-5 0,1 0 0,-1 0 0,1-1 0,-1 0 0,1 0 0,-1 0 0,1 0 0,-1-1 0,0 0 0,0 0 0,0 0 0,7-5 0,-9 4 0,0 0 0,0 0 0,0 0 0,-1 0 0,1 0 0,-1-1 0,0 1 0,0-1 0,0 0 0,-1 1 0,1-1 0,-1 0 0,0 0 0,0 0 0,0 0 0,0 0 0,-1-7 0,0 0 0,0 0 0,0 0 0,-2 0 0,1 0 0,-1 1 0,-1-1 0,0 1 0,-1-1 0,0 1 0,0 0 0,-1 0 0,0 1 0,-11-15 0,6 10 0,0 1 0,-1 0 0,-1 1 0,0 0 0,0 1 0,-2 0 0,1 1 0,-18-9 0,27 16 0,0 1 0,1 0 0,-1 1 0,0-1 0,-1 1 0,1-1 0,0 1 0,-9-1 0,13 2 0,-1 0 0,0 0 0,0 1 0,0-1 0,0 0 0,0 0 0,1 0 0,-1 1 0,0-1 0,0 0 0,0 1 0,1-1 0,-1 1 0,0-1 0,0 1 0,1-1 0,-1 1 0,0-1 0,0 2 0,0-1 0,0 1 0,1-1 0,-1 1 0,0-1 0,1 1 0,-1 0 0,1-1 0,0 1 0,-1-1 0,1 1 0,0 0 0,0-1 0,0 1 0,1 2 0,0 8 0,2 1 0,0 0 0,0-1 0,2 1 0,-1-1 0,1 0 0,1 0 0,0-1 0,1 0 0,0 0 0,14 17 0,1-3 0,0-1 0,2-1 0,40 31 0,-46-39 0,1-2 0,0 0 0,1-2 0,0 0 0,1-1 0,0-1 0,1-1 0,0-1 0,0-1 0,1 0 0,-1-2 0,1-1 0,0-1 0,0-1 0,0 0 0,34-5 0,-54 3 0,0 1 0,0-1 0,0 1 0,0-1 0,0 0 0,0 0 0,0-1 0,0 1 0,-1-1 0,1 1 0,0-1 0,-1 0 0,1 0 0,-1 0 0,0 0 0,0 0 0,0-1 0,3-4 0,-2 3 0,-1-1 0,0 0 0,0 1 0,0-1 0,-1 0 0,0 0 0,0 0 0,0-1 0,-1 1 0,1-8 0,-2-2 0,-1-1 0,0 1 0,0-1 0,-2 1 0,0 0 0,-10-24 0,-1 7 0,-2 1 0,0 0 0,-2 1 0,-33-39 0,34 48 0,0 1 0,-2 0 0,0 1 0,-2 1 0,0 2 0,-29-18 0,37 26 0,0 1 0,0 1 0,-1 0 0,0 1 0,0 0 0,-1 1 0,1 1 0,-20-2 0,32 5 0,0 0 0,-1 0 0,1 0 0,0 1 0,0-1 0,0 1 0,0-1 0,0 1 0,0 0 0,0 0 0,0 1 0,0-1 0,0 1 0,0-1 0,1 1 0,-1 0 0,-3 3 0,3-2 0,0 1 0,0 0 0,0 0 0,0 0 0,1 1 0,-1-1 0,1 1 0,0-1 0,0 1 0,0 5 0,-3 9 0,2 1 0,1 0 0,0 0 0,2 26 0,2-16 0,0-1 0,2-1 0,1 1 0,1 0 0,1-1 0,2 0 0,1-1 0,16 31 0,-8-23 0,2 0 0,2-1 0,1-2 0,2 0 0,40 40 0,-50-58 0,1 0 0,0-1 0,1-1 0,1-1 0,0 0 0,0-2 0,1 0 0,1-1 0,-1 0 0,35 7 0,-21-8 0,0-2 0,0-1 0,0-2 0,0-1 0,64-6 0,-91 5 0,-1-1 0,0 0 0,0 0 0,0 0 0,0-1 0,0 1 0,-1-1 0,1 0 0,0-1 0,-1 1 0,1-1 0,-1 0 0,0 0 0,0 0 0,0-1 0,0 1 0,-1-1 0,0 0 0,1 0 0,2-6 0,-2 2 0,0-1 0,0 0 0,-1-1 0,0 1 0,-1 0 0,0-1 0,-1 1 0,0-1 0,0 0 0,-1-9 0,-1-1 0,-1 1 0,-1 0 0,0 1 0,-2-1 0,0 0 0,-1 1 0,0 0 0,-2 1 0,0-1 0,-1 2 0,-1-1 0,0 1 0,-2 0 0,1 1 0,-2 1 0,-17-17 0,6 9 0,-1 1 0,0 1 0,-2 1 0,0 1 0,-1 2 0,-1 0 0,0 2 0,-57-18 0,45 21 0,-1 1 0,1 3 0,-1 1 0,-1 2 0,1 2 0,-65 5 0,96-2 0,1 0 0,0 1 0,0 0 0,0 1 0,0 0 0,0 1 0,0 0 0,1 0 0,0 1 0,0 0 0,-10 8 0,14-10 0,1 1 0,1-1 0,-1 1 0,1 0 0,-1 0 0,1 0 0,0 1 0,0-1 0,1 1 0,0 0 0,-1 0 0,1-1 0,1 1 0,-1 1 0,1-1 0,0 0 0,0 0 0,1 0 0,-1 1 0,1-1 0,0 0 0,1 0 0,1 9 0,1 1 0,1-2 0,1 1 0,1 0 0,-1-1 0,2 0 0,0 0 0,1-1 0,0 0 0,1 0 0,0-1 0,0 0 0,2 0 0,11 9 0,-4-4 0,1-2 0,1 0 0,0-1 0,1 0 0,0-2 0,1-1 0,28 10 0,-19-10 0,1-2 0,0 0 0,1-3 0,-1 0 0,1-2 0,0-2 0,38-2 0,-68 1 0,0-1 0,0 1 0,0-1 0,0 1 0,0-1 0,0 0 0,-1 0 0,1 0 0,0 0 0,-1-1 0,1 1 0,-1-1 0,1 1 0,-1-1 0,0 0 0,0 0 0,1 0 0,-1 0 0,3-5 0,-3 3 0,-1 0 0,1 0 0,0 0 0,-1 0 0,0 0 0,0-1 0,0 1 0,0 0 0,-1-1 0,0 1 0,0 0 0,0-6 0,-2-3 0,0-1 0,-1 0 0,0 0 0,-1 1 0,-1 0 0,0 0 0,-11-19 0,6 16 0,-1 0 0,-1 2 0,0-1 0,-1 1 0,-1 1 0,0 1 0,-1 0 0,0 0 0,-1 2 0,0 0 0,-31-14 0,-3 2 0,-1 2 0,-97-22 0,109 32 0,-2 1 0,1 3 0,-1 1 0,-58 0 0,96 5 0,1 0 0,-1 0 0,1 0 0,-1 1 0,1-1 0,-1 0 0,1 1 0,0 0 0,-1 0 0,1-1 0,0 1 0,-1 1 0,1-1 0,0 0 0,0 0 0,0 1 0,0-1 0,0 1 0,0 0 0,1-1 0,-1 1 0,0 0 0,1 0 0,0 0 0,-1 0 0,1 1 0,0-1 0,0 0 0,0 0 0,0 1 0,1-1 0,-1 1 0,0-1 0,1 0 0,0 6 0,0 0 0,0 1 0,1-1 0,1 1 0,-1-1 0,2 0 0,-1 1 0,1-1 0,0 0 0,5 10 0,4 1 0,0 0 0,1 0 0,1-1 0,1-1 0,0 0 0,1-1 0,1 0 0,0-2 0,2 0 0,21 13 0,-7-7 0,1-2 0,0-2 0,1-1 0,1-1 0,46 10 0,-44-14 0,1-3 0,0-1 0,1-2 0,-1-2 0,48-2 0,-83-1 0,0 1 0,0 0 0,1-1 0,-1 0 0,0 0 0,0 0 0,0 0 0,0-1 0,-1 1 0,1-1 0,0 0 0,-1 0 0,1 0 0,-1-1 0,1 1 0,-1-1 0,0 0 0,3-4 0,-4 4 0,0-1 0,-1 1 0,1-1 0,-1 0 0,0 1 0,0-1 0,0 0 0,0 0 0,-1 1 0,1-1 0,-1 0 0,0 0 0,0 0 0,-1 0 0,1 1 0,-1-1 0,0 0 0,0 0 0,-2-6 0,-5-11 0,-1 1 0,-1 1 0,-1-1 0,0 2 0,-1-1 0,-1 2 0,-1-1 0,-18-16 0,-10-7 0,-85-63 0,1 20 0,114 77 0,-1 0 0,0 1 0,0 0 0,-1 1 0,0 1 0,0 0 0,0 1 0,-17-2 0,30 4 0,0 1 0,0 0 0,0 0 0,0-1 0,0 1 0,0 0 0,0 0 0,-1 0 0,1 0 0,0 1 0,0-1 0,0 0 0,0 0 0,0 1 0,0-1 0,0 0 0,0 1 0,0-1 0,0 1 0,0 0 0,0-1 0,1 1 0,-1 0 0,0-1 0,0 1 0,1 0 0,-1 0 0,0 0 0,1-1 0,-1 1 0,0 0 0,1 0 0,0 0 0,-1 0 0,1 0 0,-1 0 0,1 0 0,0 0 0,0 0 0,0 1 0,0-1 0,0 0 0,0 0 0,0 0 0,0 0 0,0 0 0,0 0 0,0 0 0,1 0 0,-1 0 0,0 0 0,1 1 0,2 6 0,0-1 0,0 0 0,1 0 0,-1 0 0,2 0 0,5 8 0,10 8 0,1-2 0,1 0 0,1-1 0,1-1 0,0-1 0,1-2 0,1 0 0,1-2 0,55 22 0,-6-9 0,2-3 0,119 20 0,-170-38 0,-14-3 0,0 0 0,1-1 0,-1 0 0,1-1 0,-1-1 0,1 0 0,22-3 0,-34 2 0,0 1 0,0 0 0,0-1 0,0 0 0,0 1 0,0-1 0,0 0 0,0 0 0,0 0 0,0 0 0,-1-1 0,1 1 0,-1 0 0,1-1 0,-1 1 0,1-1 0,-1 1 0,0-1 0,0 0 0,1 0 0,-1 1 0,-1-1 0,2-3 0,-1 2 0,0-1 0,-1 0 0,0 0 0,1 0 0,-1 1 0,-1-1 0,1 0 0,0 0 0,-1 0 0,0 1 0,-2-8 0,-2-1 0,0-1 0,-1 1 0,-1 0 0,0 0 0,0 1 0,-11-12 0,-15-7 0,13 21 0,19 9 0,1 0 0,-1 0 0,1 0 0,-1 1 0,1-1 0,-1 0 0,1 0 0,-1 0 0,1 1 0,-1-1 0,1 0 0,0 0 0,-1 1 0,1-1 0,-1 0 0,1 1 0,0-1 0,-1 0 0,1 1 0,0-1 0,-1 1 0,1-1 0,0 1 0,0-1 0,-1 0 0,1 1 0,0-1 0,0 1 0,0-1 0,0 1 0,0-1 0,0 1 0,-1-1 0,1 2 0,0 2 0,0 0 0,0 1 0,1-1 0,-1 0 0,1 1 0,0-1 0,0 0 0,0 0 0,0 0 0,1 0 0,3 7 0,30 45 0,-28-46 0,53 71 0,-37-54 0,-2 1 0,33 61 0,-53-88 0,-1 0 0,1 0 0,0 0 0,-1 0 0,1 0 0,-1 0 0,0 0 0,1 1 0,-1-1 0,0 0 0,0 0 0,0 0 0,0 1 0,0-1 0,0 0 0,0 2 0,0-3 0,-1 0 0,1 1 0,0-1 0,-1 0 0,1 0 0,-1 1 0,1-1 0,0 0 0,-1 0 0,1 0 0,0 1 0,-1-1 0,1 0 0,-1 0 0,1 0 0,-1 0 0,1 0 0,0 0 0,-1 0 0,1 0 0,-1 0 0,1 0 0,-1 0 0,1 0 0,0 0 0,-1 0 0,1-1 0,-1 1 0,1 0 0,-41-21 0,38 20 0,-35-23 0,-1 3 0,-1 1 0,0 2 0,-2 1 0,0 3 0,-71-15 0,106 28 0,0 0 0,0 0 0,0 1 0,0 0 0,0 1 0,0-1 0,0 1 0,0 1 0,0-1 0,0 1 0,-11 5 0,15-5 0,0 0 0,0-1 0,1 1 0,-1 0 0,1 0 0,-1 0 0,1 0 0,0 1 0,0-1 0,0 1 0,0-1 0,0 1 0,1 0 0,-1 0 0,1 0 0,0 0 0,-1 0 0,1 0 0,1 0 0,-1 0 0,0 0 0,1 0 0,-1 0 0,1 1 0,0-1 0,0 0 0,1 6 0,1-1 0,0 0 0,0 0 0,1 0 0,0 0 0,0 0 0,1-1 0,0 1 0,0-1 0,1 0 0,0 0 0,0-1 0,1 0 0,-1 1 0,1-2 0,1 1 0,-1-1 0,1 0 0,0 0 0,0-1 0,0 0 0,1 0 0,0-1 0,-1 1 0,1-2 0,0 1 0,0-1 0,1-1 0,-1 1 0,12-1 0,-17-1 0,-1 0 0,1 0 0,-1-1 0,1 1 0,-1-1 0,1 1 0,-1-1 0,1 0 0,-1 0 0,0 0 0,0-1 0,1 1 0,-1 0 0,0-1 0,0 1 0,0-1 0,0 0 0,-1 0 0,1 0 0,0 0 0,-1 0 0,1 0 0,-1 0 0,0 0 0,0-1 0,0 1 0,0 0 0,0-1 0,0 1 0,0-5 0,2-8 0,-1 1 0,-1-1 0,0 1 0,-2-20 0,1 16 0,-1 2 0,0 1 0,-1 0 0,-1-1 0,0 1 0,-1 0 0,-8-20 0,-4-3 0,-23-37 0,26 52 0,58 73 0,27 52 0,117 129 0,-186-227 0,0 0 0,-1-1 0,1 0 0,0 0 0,0 0 0,1 0 0,-1-1 0,0 1 0,1-1 0,0 0 0,-1 0 0,1 0 0,0 0 0,6 1 0,-10-3 0,1 0 0,-1 0 0,1 0 0,-1 0 0,1 0 0,-1 0 0,1 0 0,-1 0 0,1-1 0,-1 1 0,1 0 0,-1 0 0,1-1 0,-1 1 0,0 0 0,1 0 0,-1-1 0,1 1 0,-1-1 0,0 1 0,1 0 0,-1-1 0,0 1 0,0-1 0,1 1 0,-1-1 0,0 1 0,0 0 0,0-1 0,1 1 0,-1-1 0,0 1 0,0-1 0,0 1 0,0-1 0,0 0 0,0 1 0,0-1 0,0 1 0,0-1 0,-5-26 0,4 24 0,-6-18 0,-1 0 0,-1 0 0,0 0 0,-2 1 0,-20-29 0,-78-91 0,94 122 0,-48-58 0,-2 3 0,-4 2 0,-96-75 0,161 143 0,-3-3 0,-1 0 0,0 0 0,0 1 0,0 0 0,-1 1 0,-17-7 0,25 11 0,0-1 0,0 1 0,1 0 0,-1 0 0,0 0 0,0-1 0,1 1 0,-1 0 0,0 0 0,0 0 0,0 0 0,1 0 0,-1 0 0,0 1 0,0-1 0,1 0 0,-1 0 0,0 0 0,0 1 0,1-1 0,-1 0 0,0 1 0,1-1 0,-1 1 0,0-1 0,1 1 0,-1-1 0,1 1 0,-1-1 0,0 2 0,0 0 0,1-1 0,-1 1 0,1 0 0,0 0 0,0-1 0,0 1 0,-1 0 0,1 0 0,1-1 0,-1 1 0,0 0 0,1 3 0,2 4 0,0 0 0,0 0 0,1 0 0,5 9 0,-3-7 0,1-1 0,1 0 0,-1-1 0,1 0 0,1 0 0,0 0 0,0-1 0,1-1 0,0 1 0,0-2 0,1 1 0,-1-2 0,1 1 0,1-1 0,22 6 0,6-2 0,0-1 0,0-3 0,60 2 0,-17-2 0,-52-2 0,207 11 0,-203-15 0,1 0 0,-1-3 0,0-1 0,53-14 0,-86 19 0,-1 0 0,1 0 0,-1-1 0,1 1 0,-1-1 0,1 1 0,-1-1 0,1 0 0,-1 1 0,0-1 0,1 0 0,-1 0 0,0 0 0,0 0 0,0 0 0,1 0 0,-1-1 0,0 1 0,-1 0 0,1 0 0,2-3 0,-4 3 0,1-1 0,-1 1 0,1 0 0,-1 0 0,1 0 0,-1 0 0,1 0 0,-1 0 0,0 0 0,1 0 0,-1 1 0,0-1 0,0 0 0,0 0 0,0 0 0,0 1 0,0-1 0,0 1 0,0-1 0,0 1 0,0-1 0,0 1 0,0-1 0,0 1 0,-1 0 0,1 0 0,0-1 0,-2 1 0,-25-5 0,-1 1 0,0 1 0,0 1 0,-40 4 0,52-2 0,31 0 0,292-19 0,-273 14 0,-6 2 0,0-2 0,47-13 0,-63 10 0,-16 1 0,-27-2 0,-61-5 0,-1 4 0,-121 3 0,148 6 0,-416 0 0,1246 3 0,-413-3 0,-552 1 0,1249-33 0,-714 12 0,-308 18 0,-60 2 0,-957 4 0,982-3 0,-17 0 0,0 2 0,-37 6 0,59-5 0,12 0 0,19 1 0,464 4 0,-347-9 0,-114 2 0,-25 0 0,-5 0 0,-46 8 0,-687 107 0,673-104 0,45-6 0,16-6 0,0 0 0,0 0 0,0 0 0,0 1 0,0-1 0,0 0 0,0 0 0,-1 0 0,1 0 0,0 0 0,0 0 0,0 0 0,0 0 0,0 0 0,0 0 0,0 1 0,0-1 0,0 0 0,0 0 0,0 0 0,0 0 0,0 0 0,0 0 0,0 0 0,0 1 0,0-1 0,0 0 0,0 0 0,0 0 0,0 0 0,0 0 0,0 0 0,0 0 0,0 1 0,0-1 0,0 0 0,0 0 0,0 0 0,0 0 0,0 0 0,0 0 0,0 0 0,0 0 0,0 0 0,1 1 0,-1-1 0,0 0 0,0 0 0,0 0 0,0 0 0,0 0 0,0 0 0,0 0 0,27 6 0,103 3 0,134-8 0,-136-3 0,-49 1 0,70 1 0,-145 3 0,-11 1 0,-18 5 0,-404 69 0,288-57 0,83-14 0,33-5 0,0 2 0,-38 10 0,44-4 0,19-10 0,-1 0 0,1 1 0,0-1 0,0 0 0,-1 0 0,1 1 0,0-1 0,0 0 0,0 0 0,-1 1 0,1-1 0,0 0 0,0 1 0,0-1 0,0 0 0,0 1 0,0-1 0,0 0 0,0 1 0,0-1 0,0 0 0,0 1 0,0-1 0,0 0 0,0 1 0,0-1 0,0 0 0,0 1 0,0-1 0,0 1 0,2 0 0,0 1 0,-1-1 0,1 0 0,0 1 0,0-1 0,0 0 0,-1 0 0,1 0 0,0 0 0,1-1 0,-1 1 0,0 0 0,0-1 0,0 1 0,3-1 0,71 10 0,1-4 0,116-4 0,-108-3 0,75-1 0,-190 2 0,-1-2 0,0-1 0,1-1 0,-43-11 0,70 14 0,1 1 0,0-1 0,-1 0 0,1 0 0,0 0 0,0 0 0,-1 0 0,1 0 0,0 0 0,0-1 0,0 1 0,1-1 0,-1 0 0,0 1 0,0-1 0,1 0 0,-1 0 0,-1-4 0,3 6 0,0-1 0,0 0 0,0 0 0,0 0 0,0 0 0,0 1 0,0-1 0,0 0 0,0 0 0,0 0 0,1 0 0,-1 1 0,0-1 0,1 0 0,-1 0 0,1 1 0,-1-1 0,0 0 0,1 1 0,0-1 0,0 0 0,27-18 0,49-12 0,2 4 0,87-19 0,-70 21 0,17-4 0,-41 12 0,79-30 0,-197 67 0,-55 34 0,74-37 0,13-9 0,-1 1 0,1 1 0,1 0 0,0 1 0,0 1 0,-16 19 0,28-30 0,0 0 0,1 0 0,-1 0 0,0 0 0,0 0 0,1 0 0,-1 0 0,1 0 0,-1 0 0,1 0 0,0 1 0,-1-1 0,1 0 0,0 0 0,0 1 0,0-1 0,0 0 0,0 0 0,0 1 0,0-1 0,0 0 0,0 0 0,1 1 0,0 1 0,0-2 0,0 0 0,0 1 0,0-1 0,1 0 0,-1 0 0,0 0 0,1 0 0,-1 0 0,1 0 0,-1-1 0,1 1 0,-1 0 0,1-1 0,0 1 0,2 0 0,9 1 0,0 0 0,-1-1 0,24-1 0,-29 0 0,17-1 0,-18 0-27,-12 0 94,-12 0-1472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4T16:41:32.3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192 192 24575,'-3'1'0,"0"-1"0,0 0 0,0 0 0,0 1 0,0 0 0,0-1 0,1 1 0,-1 0 0,0 1 0,1-1 0,-1 0 0,1 1 0,-1-1 0,1 1 0,-1 0 0,1 0 0,0 0 0,-2 3 0,0-1 0,1 1 0,-1 0 0,1 0 0,1 0 0,-1 1 0,1-1 0,0 1 0,0-1 0,-1 7 0,1-4 0,1 0 0,0 1 0,0-1 0,1 1 0,-1-1 0,2 1 0,-1-1 0,1 1 0,1-1 0,0 1 0,0-1 0,0 0 0,5 8 0,-7-14 0,1 0 0,0 0 0,0-1 0,0 1 0,1-1 0,-1 1 0,0-1 0,1 1 0,-1-1 0,1 0 0,-1 1 0,1-1 0,-1 0 0,1 0 0,0 0 0,0-1 0,0 1 0,3 1 0,-4-2 0,1 0 0,-1 0 0,0-1 0,0 1 0,1 0 0,-1-1 0,0 1 0,0 0 0,0-1 0,1 0 0,-1 1 0,0-1 0,0 0 0,0 1 0,0-1 0,0 0 0,0 0 0,-1 0 0,1 0 0,0 0 0,0 0 0,-1 0 0,1 0 0,0 0 0,-1 0 0,1-1 0,-1 1 0,0 0 0,1 0 0,-1-2 0,4-11 0,-1 0 0,0 0 0,-1 0 0,-1 0 0,0 0 0,-1 0 0,-1 0 0,0 0 0,0 0 0,-2 0 0,-7-26 0,7 30 0,-1 1 0,0-1 0,0 1 0,-1 0 0,-1 0 0,1 0 0,-11-12 0,11 16 0,1 1 0,-1-1 0,0 1 0,0 0 0,-1 0 0,1 1 0,-1 0 0,1 0 0,-1 0 0,0 0 0,0 1 0,-11-3 0,15 5 0,1-1 0,-1 1 0,0 0 0,1 0 0,-1-1 0,1 1 0,-1 0 0,0 0 0,1 0 0,-1 1 0,0-1 0,1 0 0,-1 1 0,1-1 0,-1 1 0,1-1 0,-1 1 0,1 0 0,-1 0 0,1 0 0,-1-1 0,1 1 0,-2 3 0,1-2 0,1 0 0,-1 0 0,1 1 0,0-1 0,0 1 0,0-1 0,1 1 0,-1-1 0,0 1 0,1 0 0,0-1 0,-1 1 0,1 3 0,1 6 0,0 0 0,0 0 0,1 0 0,1 0 0,5 14 0,-4-16 0,1 1 0,0-1 0,0 0 0,1-1 0,1 0 0,-1 0 0,2 0 0,-1-1 0,1 0 0,0 0 0,1-1 0,0 0 0,0 0 0,0-1 0,1 0 0,0-1 0,0 0 0,1-1 0,-1 0 0,1 0 0,0-1 0,13 2 0,-22-5 0,0 1 0,0-1 0,0 0 0,0 0 0,0 0 0,0 0 0,0 0 0,0 0 0,0 0 0,-1 0 0,1-1 0,0 1 0,0-1 0,0 1 0,3-3 0,-4 3 0,0-1 0,-1 0 0,1 1 0,-1-1 0,1 0 0,-1 1 0,1-1 0,-1 0 0,1 0 0,-1 0 0,1 1 0,-1-1 0,0 0 0,0 0 0,1 0 0,-1 0 0,0 0 0,0 0 0,0 1 0,0-1 0,0 0 0,0 0 0,0-2 0,-1 0 0,0 0 0,0 0 0,0 0 0,-1-1 0,1 1 0,-1 0 0,1 1 0,-1-1 0,0 0 0,0 0 0,0 1 0,-1-1 0,1 1 0,-1 0 0,1 0 0,-6-3 0,5 2 0,0 1 0,0 1 0,0-1 0,-1 0 0,1 1 0,-1-1 0,1 1 0,-1 0 0,1 0 0,-1 1 0,0-1 0,1 1 0,-1 0 0,0 0 0,0 0 0,1 0 0,-1 1 0,0-1 0,1 1 0,-1 0 0,0 0 0,1 0 0,0 1 0,-1-1 0,1 1 0,0 0 0,-1 0 0,1 0 0,0 0 0,0 0 0,1 1 0,-1-1 0,-4 7 0,2 0 0,7-8 0,10-12 0,-3-2 0,-1-1 0,0-1 0,-1 1 0,-1-1 0,9-28 0,-11 29 0,0 1 0,1-1 0,1 1 0,0 0 0,1 0 0,0 1 0,14-18 0,-20 28 0,1-1 0,1 1 0,-1 0 0,0 0 0,0 0 0,1 1 0,-1-1 0,1 1 0,0-1 0,-1 1 0,1 0 0,0 0 0,0 0 0,5-1 0,-6 2 0,0 0 0,0 0 0,1 0 0,-1 0 0,0 1 0,0-1 0,0 1 0,0 0 0,0-1 0,0 1 0,0 0 0,-1 0 0,1 0 0,0 0 0,0 0 0,-1 1 0,1-1 0,0 1 0,-1-1 0,1 1 0,1 3 0,4 4 0,0 0 0,0-1 0,1 1 0,0-1 0,1-1 0,-1 1 0,1-2 0,1 1 0,-1-1 0,1-1 0,0 1 0,22 6 0,-2-4 0,1-1 0,0-2 0,59 2 0,97-10 0,-87-1 0,9 4 0,-42 2 0,84-11 0,-143 8 0,-3 1 0,0 0 0,0-1 0,0 0 0,0 0 0,0-1 0,9-3 0,-16 4 0,1 0 0,0 0 0,0 1 0,0-1 0,0 0 0,-1 1 0,1-1 0,0 1 0,-1-1 0,1 1 0,0 0 0,-1-1 0,1 1 0,-1 0 0,-2 0 0,-50-4 0,-88 5 0,137 0 0,0 0 0,0 0 0,0 0 0,0 1 0,0 0 0,1 0 0,-8 5 0,11-7 0,0 0 0,1 1 0,-1-1 0,0 1 0,1-1 0,-1 0 0,1 1 0,-1 0 0,1-1 0,-1 1 0,1-1 0,-1 1 0,1 0 0,-1-1 0,1 1 0,0 0 0,0-1 0,-1 1 0,1 0 0,0 0 0,0-1 0,0 2 0,0-1 0,0 0 0,1 0 0,-1 0 0,1 0 0,0-1 0,-1 1 0,1 0 0,0 0 0,-1 0 0,1-1 0,0 1 0,0 0 0,0-1 0,0 1 0,0-1 0,-1 1 0,1-1 0,0 1 0,0-1 0,0 0 0,2 1 0,6 1 0,-1 0 0,1-1 0,0 0 0,-1 0 0,11-1 0,29 3 0,-45-3 0,0 1 0,-1-1 0,1 1 0,0 0 0,-1 0 0,1 0 0,0 0 0,-1 0 0,0 1 0,1-1 0,-1 1 0,4 2 0,-6-4 0,0 1 0,1-1 0,-1 0 0,0 1 0,1-1 0,-1 1 0,0-1 0,0 0 0,1 1 0,-1-1 0,0 1 0,0-1 0,0 1 0,0-1 0,1 1 0,-1-1 0,0 1 0,0-1 0,0 1 0,0-1 0,0 1 0,0-1 0,0 1 0,-1-1 0,1 1 0,0-1 0,0 0 0,0 1 0,0-1 0,-1 1 0,1-1 0,0 1 0,0-1 0,-1 0 0,1 1 0,0-1 0,0 1 0,-1-1 0,1 0 0,-1 1 0,1-1 0,0 0 0,-1 0 0,1 1 0,-1-1 0,0 0 0,-23 11 0,22-11 0,-132 30 0,91-22 0,-54 17 0,75-14 0,22-10 0,0-1 0,0 0 0,0 0 0,0 1 0,0-1 0,0 0 0,0 0 0,0 0 0,0 1 0,0-1 0,0 0 0,0 0 0,0 1 0,0-1 0,0 0 0,0 0 0,1 1 0,-1-1 0,0 0 0,0 0 0,0 0 0,0 0 0,1 1 0,-1-1 0,0 0 0,0 0 0,0 0 0,1 0 0,-1 0 0,0 1 0,0-1 0,0 0 0,1 0 0,-1 0 0,0 0 0,0 0 0,1 0 0,-1 0 0,0 0 0,0 0 0,1 0 0,-1 0 0,0 0 0,1 0 0,7 1 0,0 0 0,0-1 0,0 1 0,10-2 0,551-77 0,-313 38 0,-87 16 0,514-82 0,-658 103 0,-19 2 0,0 1 0,0-1 0,0 0 0,0-1 0,0 0 0,12-4 0,-18 3 0,-7 2 0,-76-4 0,-121 9 0,175-3 0,9 0 0,-6-1 0,-1 1 0,1 2 0,0 0 0,0 2 0,-34 11 0,59-16 0,-1 0 0,1 0 0,0 1 0,-1-1 0,1 1 0,0 0 0,-1-1 0,1 1 0,0 0 0,0 0 0,0-1 0,0 1 0,-1 0 0,1 0 0,1 0 0,-1 1 0,0-1 0,0 0 0,0 0 0,0 0 0,1 1 0,-1-1 0,1 0 0,-1 1 0,1-1 0,-1 2 0,2-2 0,-1 1 0,1-1 0,0 0 0,0 1 0,0-1 0,0 0 0,0 0 0,0 0 0,0 0 0,1 0 0,-1 0 0,0 0 0,0 0 0,1 0 0,-1-1 0,1 1 0,-1 0 0,0-1 0,1 1 0,-1-1 0,1 0 0,-1 1 0,1-1 0,2 0 0,45 6 0,-1-2 0,81-4 0,-104 0 0,-162-2 0,-193 2 0,241 10 0,-97 22 0,-42 6 0,215-36 0,14-1 0,22-1 0,-20 0 0,313-30 0,-149 9 0,168-28 0,-327 47 0,-3 2 0,-1-1 0,1 0 0,-1 0 0,1-1 0,-1 1 0,0-1 0,0 0 0,1 0 0,5-4 0,-10 5 0,1 1 0,-1 0 0,0 0 0,0-1 0,0 1 0,0 0 0,0-1 0,0 1 0,0 0 0,0 0 0,0-1 0,0 1 0,0 0 0,0-1 0,0 1 0,0 0 0,0 0 0,0-1 0,-1 1 0,1 0 0,0 0 0,0-1 0,0 1 0,0 0 0,0 0 0,-1-1 0,1 1 0,0 0 0,0 0 0,0 0 0,-1-1 0,1 1 0,0 0 0,0 0 0,-1 0 0,1 0 0,0-1 0,0 1 0,-1 0 0,1 0 0,0 0 0,0 0 0,-1 0 0,1 0 0,0 0 0,-1 0 0,1 0 0,0 0 0,-1 0 0,-18-4 0,-9 0 0,0 2 0,0 0 0,0 2 0,0 1 0,0 1 0,0 2 0,1 0 0,-30 10 0,53-12 0,-1 0 0,1 0 0,0 0 0,0 0 0,0 1 0,0 0 0,0 0 0,0 0 0,1 0 0,0 0 0,-1 1 0,1 0 0,1 0 0,-1-1 0,0 2 0,1-1 0,0 0 0,0 0 0,0 1 0,1-1 0,-3 9 0,4-10 0,-1 0 0,1 1 0,0-1 0,0 0 0,1 0 0,-1 0 0,0 0 0,1 0 0,0 0 0,0 0 0,0 0 0,0 0 0,0 0 0,1 0 0,-1-1 0,1 1 0,0 0 0,-1-1 0,1 1 0,1-1 0,-1 0 0,0 0 0,0 0 0,1 0 0,-1 0 0,1 0 0,0-1 0,-1 1 0,1-1 0,0 0 0,0 1 0,0-1 0,5 0 0,13 4 0,0-2 0,1 0 0,0-2 0,-1 0 0,32-4 0,-134 11 0,-88 21 0,-101 35 0,255-60 0,-2 0 0,1 0 0,0 1 0,-29 15 0,44-20 0,0 0 0,0 1 0,1-1 0,-1 0 0,1 1 0,-1-1 0,0 0 0,1 1 0,-1-1 0,1 1 0,-1 0 0,1-1 0,-1 1 0,1-1 0,-1 1 0,1 0 0,0-1 0,-1 1 0,1 0 0,0-1 0,-1 1 0,1 0 0,0-1 0,0 1 0,0 0 0,0 0 0,0 0 0,0 0 0,1 0 0,-1 0 0,1 0 0,0 0 0,-1 0 0,1 0 0,0-1 0,0 1 0,0 0 0,0 0 0,-1-1 0,1 1 0,0-1 0,0 1 0,0-1 0,0 1 0,1-1 0,0 1 0,22 5 0,0-1 0,0-1 0,1-1 0,-1-1 0,38-2 0,-15 0 0,105-1-177,233-32 0,149-57-388,-239 37 436,212-30 129,-442 71 0,-53 7 0,-16 2 0,-22 1 0,-350 6 640,90 0-232,144-3-408,-204-7 0,309-1 0,37 7 0,-1 0 0,1 0 0,0 0 0,0 0 0,0 0 0,-1 0 0,1 0 0,0 0 0,0-1 0,0 1 0,-1 0 0,1 0 0,0 0 0,0 0 0,0 0 0,-1-1 0,1 1 0,0 0 0,0 0 0,0 0 0,0 0 0,0-1 0,-1 1 0,1 0 0,0 0 0,0-1 0,0 1 0,0 0 0,0 0 0,0 0 0,0-1 0,0 1 0,0 0 0,0 0 0,0-1 0,0 1 0,0 0 0,0 0 0,0-1 0,0 1 0,0 0 0,0 0 0,0 0 0,0-1 0,1 1 0,-1 0 0,0 0 0,0 0 0,0-1 0,0 1 0,0 0 0,1 0 0,-1 0 0,0-1 0,0 1 0,0 0 0,0 0 0,1 0 0,-1 0 0,0 0 0,1 0 0,6-5 0,1 1 0,0 1 0,0-1 0,0 1 0,0 1 0,0-1 0,16-1 0,-10 1 0,646-107 0,-393 71 0,-135 22 0,-284 26 0,-599 89 0,402-45 0,330-51 0,10-1 0,1 0 0,0 0 0,-1 1 0,1 0 0,0 0 0,-12 5 0,19-3 0,9-1 0,18 1 0,0-1 0,0-1 0,42-2 0,-18-1 0,181-4 0,365-55 0,-499 46 0,105-18 0,-303 29 0,1 7 0,1 5 0,-128 28 0,194-27 0,33-10 0,0 0 0,0 0 0,-1 0 0,1 0 0,0 0 0,0 0 0,0 0 0,-1 0 0,1 0 0,0 0 0,0 0 0,-1 0 0,1 1 0,0-1 0,0 0 0,0 0 0,-1 0 0,1 0 0,0 0 0,0 0 0,0 1 0,-1-1 0,1 0 0,0 0 0,0 0 0,0 1 0,0-1 0,0 0 0,0 0 0,-1 0 0,1 1 0,0-1 0,0 0 0,0 0 0,0 1 0,0-1 0,0 0 0,0 0 0,0 1 0,0-1 0,0 0 0,0 0 0,0 0 0,0 1 0,0-1 0,0 0 0,0 0 0,1 1 0,-1-1 0,0 0 0,0 0 0,0 0 0,0 1 0,0-1 0,0 0 0,1 0 0,-1 0 0,0 1 0,0-1 0,0 0 0,0 0 0,1 0 0,-1 0 0,0 0 0,1 1 0,17 5 0,-16-6 0,55 12 0,0-3 0,99 2 0,-60-5 0,-72-2 0,-24-3 0,0-1 0,0 0 0,0 0 0,0 0 0,0 0 0,0 0 0,0 1 0,0-1 0,0 0 0,1 0 0,-1 0 0,0 0 0,0 0 0,0 1 0,0-1 0,0 0 0,0 0 0,0 0 0,0 0 0,-1 1 0,1-1 0,0 0 0,0 0 0,0 0 0,0 0 0,0 0 0,0 1 0,0-1 0,0 0 0,0 0 0,0 0 0,0 0 0,-1 0 0,1 0 0,0 1 0,0-1 0,0 0 0,0 0 0,0 0 0,0 0 0,-1 0 0,1 0 0,0 0 0,0 0 0,0 0 0,0 0 0,0 0 0,-1 0 0,1 0 0,0 0 0,0 0 0,0 0 0,0 0 0,-1 0 0,1 0 0,-42 9 0,-340-2 0,231-8 0,88-1 0,31 0 0,-1 2 0,1 1 0,-37 6 0,69-7 0,0 0 0,-1 0 0,1 0 0,-1 0 0,1 0 0,0 0 0,-1 0 0,1 0 0,0 0 0,-1 0 0,1 0 0,0 1 0,-1-1 0,1 0 0,0 0 0,-1 0 0,1 0 0,0 1 0,-1-1 0,1 0 0,0 0 0,0 0 0,-1 1 0,1-1 0,0 0 0,0 1 0,-1-1 0,1 0 0,0 0 0,0 1 0,0-1 0,-1 0 0,1 1 0,12 5 0,26 4 0,47 3 0,124 4 0,92-15 0,-209-3 0,-18 0 0,-58 1 0,-50-1 0,16 1 0,3-1 0,0 1 0,0 1 0,-22 4 0,37-5 0,0 0 0,-1 0 0,1 0 0,0-1 0,0 1 0,0 0 0,-1 0 0,1 0 0,0 0 0,0 0 0,0 0 0,-1 0 0,1 0 0,0 0 0,0 0 0,0 1 0,-1-1 0,1 0 0,0 0 0,0 0 0,0 0 0,0 0 0,-1 0 0,1 0 0,0 0 0,0 1 0,0-1 0,0 0 0,-1 0 0,1 0 0,0 0 0,0 0 0,0 1 0,0-1 0,0 0 0,0 0 0,0 0 0,0 1 0,-1-1 0,1 0 0,0 0 0,0 0 0,0 1 0,0-1 0,0 0 0,0 0 0,0 0 0,0 1 0,0-1 0,0 0 0,13 5 0,23 1 0,146 1 0,-800-8 0,726 1 0,-163 0 0,-31-1 0,-164 19 0,217-9 0,32-9 0,1 0 0,0 0 0,0 0 0,-1 0 0,1 0 0,0 0 0,0 0 0,0 0 0,-1 0 0,1 1 0,0-1 0,0 0 0,-1 0 0,1 0 0,0 0 0,0 0 0,0 0 0,0 1 0,-1-1 0,1 0 0,0 0 0,0 0 0,0 0 0,0 1 0,0-1 0,-1 0 0,1 0 0,0 0 0,0 1 0,0-1 0,0 0 0,0 0 0,0 1 0,0-1 0,0 0 0,0 0 0,0 1 0,0-1 0,0 0 0,0 0 0,0 0 0,0 1 0,0-1 0,0 0 0,0 0 0,0 1 0,0-1 0,1 0 0,-1 0 0,0 0 0,0 1 0,16 7 0,23 3 0,54 2 0,181 3 0,-798 8 0,520-24 0,-5 0 0,0 1 0,0 1 0,-1-1 0,1 1 0,-13 5 0,22-7 0,0 0 0,0 0 0,1 0 0,-1 0 0,0 0 0,0 0 0,0 0 0,0 0 0,1 0 0,-1 0 0,0 0 0,0 0 0,0 0 0,0 0 0,0 0 0,1 0 0,-1 0 0,0 0 0,0 0 0,0 1 0,0-1 0,0 0 0,1 0 0,-1 0 0,0 0 0,0 0 0,0 0 0,0 0 0,0 0 0,0 1 0,0-1 0,0 0 0,1 0 0,-1 0 0,0 0 0,0 0 0,0 1 0,0-1 0,0 0 0,0 0 0,0 0 0,0 0 0,0 1 0,0-1 0,0 0 0,0 0 0,0 0 0,0 0 0,0 0 0,0 1 0,0-1 0,0 0 0,0 0 0,0 0 0,0 0 0,-1 0 0,1 1 0,0-1 0,0 0 0,0 0 0,0 0 0,0 0 0,0 0 0,0 0 0,0 1 0,-1-1 0,20 4 0,1-1 0,-1 0 0,1-2 0,-1 0 0,22-2 0,8 0 0,-1 2 0,212-1 0,-185-3 0,103-17 0,-172 19 0,1 0 0,-1-1 0,0 0 0,1 0 0,5-3 0,-12 5 0,1 0 0,-1 0 0,0 0 0,0 0 0,0 0 0,1-1 0,-1 1 0,0 0 0,0 0 0,1 0 0,-1 0 0,0-1 0,0 1 0,0 0 0,0 0 0,1-1 0,-1 1 0,0 0 0,0 0 0,0-1 0,0 1 0,0 0 0,0 0 0,0-1 0,0 1 0,0 0 0,0 0 0,0-1 0,0 1 0,0 0 0,0 0 0,0-1 0,0 1 0,0 0 0,0-1 0,0 1 0,0 0 0,0 0 0,0-1 0,0 1 0,-1 0 0,1 0 0,0 0 0,0-1 0,0 1 0,-3-2 0,0 0 0,1 1 0,-1-1 0,0 1 0,1-1 0,-1 1 0,0 0 0,-4-1 0,-58-14-220,0 4 1,-109-8-1,121 15-486,-202-19-6120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4T16:41:35.6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32 24575,'11'5'0,"0"-1"0,1-1 0,-1 0 0,1 0 0,0-1 0,0 0 0,13-1 0,10 2 0,531 26 0,-359-24 0,1210 18-697,-1150-13 1045,-205-4-231,-1 3-1,78 23 0,-51-12-116,-77-16 0,-19-3 0,-26-1 0,-297-28 0,-154-2 0,672 28 0,137-5 0,373-10 0,-680 17 0,-10 1 0,0-1 0,1 0 0,-1 0 0,0-1 0,0 1 0,1-2 0,-1 1 0,0-1 0,0 0 0,0 0 0,7-4 0,-13 6 0,-1 0 0,0-1 0,1 1 0,-1 0 0,0 0 0,0 0 0,1 0 0,-1 0 0,0-1 0,0 1 0,1 0 0,-1 0 0,0 0 0,0-1 0,0 1 0,1 0 0,-1 0 0,0-1 0,0 1 0,0 0 0,0 0 0,0-1 0,0 1 0,1 0 0,-1-1 0,0 1 0,0 0 0,0-1 0,0 1 0,0 0 0,0 0 0,0-1 0,0 1 0,0 0 0,0-1 0,-1 1 0,1 0 0,0-1 0,0 1 0,0 0 0,0 0 0,0-1 0,0 1 0,-1 0 0,1-1 0,-17-8 0,-28 0 0,-85-1 0,-163 8 0,159 4 0,-731 12 0,12 49 0,828-59 0,41-1 0,509-1 0,-250-5 0,744 3 0,-1265-15 0,118 4 0,-651-48-172,-226 5-1880,902 53-3915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4T16:41:47.2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0 24575,'-4'0'0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2E394-15D2-4648-A1BE-C543CC85B888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EEA12-F579-4A3E-A889-D237CF1B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02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EEA12-F579-4A3E-A889-D237CF1B90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94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 Allow users to create accounts and login (no delete account or email verification)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EEA12-F579-4A3E-A889-D237CF1B90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05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  Allow follow/unfollow people</a:t>
            </a:r>
          </a:p>
          <a:p>
            <a:pPr marL="171450" indent="-171450">
              <a:buFontTx/>
              <a:buChar char="-"/>
            </a:pPr>
            <a:r>
              <a:rPr lang="en-US" dirty="0"/>
              <a:t>See the list of newest tweets</a:t>
            </a:r>
          </a:p>
          <a:p>
            <a:pPr marL="171450" indent="-171450">
              <a:buFontTx/>
              <a:buChar char="-"/>
            </a:pPr>
            <a:r>
              <a:rPr lang="en-US" dirty="0"/>
              <a:t>See the list of the newest tweets of those they follow on their home page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Include an option to 'like' a tweet, include a count of likes when displaying tweets</a:t>
            </a:r>
          </a:p>
          <a:p>
            <a:pPr marL="171450" indent="-171450">
              <a:buFontTx/>
              <a:buChar char="-"/>
            </a:pPr>
            <a:r>
              <a:rPr lang="en-US" dirty="0"/>
              <a:t>create new tweets including uploading images.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EEA12-F579-4A3E-A889-D237CF1B90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2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 backend Clone</a:t>
            </a:r>
          </a:p>
          <a:p>
            <a:endParaRPr lang="en-US" dirty="0"/>
          </a:p>
          <a:p>
            <a:r>
              <a:rPr lang="en-US" dirty="0"/>
              <a:t>-/username will show the list of tweets of that user</a:t>
            </a:r>
          </a:p>
          <a:p>
            <a:r>
              <a:rPr lang="en-US" dirty="0"/>
              <a:t>-allow the logged in user to follow - if the username doesn't exist, give a generic error page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EEA12-F579-4A3E-A889-D237CF1B90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35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2E84-E1B4-3A06-623E-E8AFF7DE4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83E48-B38E-13E8-1B77-926E5FA0D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87908-1C02-7D43-7455-6BE5086B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75DA-BDB1-4BB4-8958-9160890E51F8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C4E7C-16A5-1974-1B99-5C6144EA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1672D-F43E-A798-8997-AA3F7433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DB5D-62DC-4384-ACA6-7CE811E7E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7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8A98-191C-F46B-16EC-3D68B97C6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95336-88D1-D294-BF76-2C96158FD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E8827-4ECB-1149-115B-C521CA99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75DA-BDB1-4BB4-8958-9160890E51F8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13D29-8625-9098-28E3-5E639D02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5DFEE-B4D9-BC39-7E2F-3C292707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DB5D-62DC-4384-ACA6-7CE811E7E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4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D2880-281D-F647-7D7E-1A78C47E5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1A9CD-A979-8197-A379-2E48DEDA9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E8552-F160-3E05-DE8A-1BD0CACD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75DA-BDB1-4BB4-8958-9160890E51F8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91DCC-EDB1-FFED-E87A-EE1EAB17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A7E48-4302-A121-B9A9-B94219A5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DB5D-62DC-4384-ACA6-7CE811E7E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0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18AB-5E88-8CE2-C6FF-2F7071423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4B715-BBE4-70CB-8955-3C70A2264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E5364-79A3-3082-247D-D7D7515B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75DA-BDB1-4BB4-8958-9160890E51F8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3A3A4-77B1-7098-1FA9-D4DE7604A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64D5E-E4E8-2F2B-9834-8D1896A7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DB5D-62DC-4384-ACA6-7CE811E7E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4DC1-D08B-7718-01C0-A51449C3E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6B639-28CF-636D-BC1D-5D91AA3FE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075DF-BCC9-BD08-52B7-E45F00D5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75DA-BDB1-4BB4-8958-9160890E51F8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375B1-A5BC-BEB9-0068-0F33F0B1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05B42-2A46-08A2-8976-551E3308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DB5D-62DC-4384-ACA6-7CE811E7E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1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8CEEE-F0F0-401F-3A3E-E8F874D4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4112F-FF50-4854-BB90-5A5DF7E3F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60752-A169-1AA8-5376-075FEA0E6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54CF9-39E2-4043-A01F-2C86F75E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75DA-BDB1-4BB4-8958-9160890E51F8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4BAF0-2DB0-B88F-AEFB-9A607D41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B013F-7355-A850-8635-D5C26E0A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DB5D-62DC-4384-ACA6-7CE811E7E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101B1-DF3C-6165-8B6F-03C90343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1B461-6291-FF73-9746-4F2951718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602BE-454C-9CA1-3679-44BDED8B3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64D62-CB31-E1A4-5265-33C92E08E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3D3C1-CAA6-2A5D-737B-1C0CDBA73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5B8784-6DA3-EEA3-5111-2030E291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75DA-BDB1-4BB4-8958-9160890E51F8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CE7F3-DE7D-AABD-1C44-50CB50C4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B1CC9-0AC6-A027-5E93-EE7E30C2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DB5D-62DC-4384-ACA6-7CE811E7E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5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752F-F630-DF71-5180-1A6DBA6A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DB7659-F0C7-48FB-8811-1396AE1B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75DA-BDB1-4BB4-8958-9160890E51F8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955CF-FB38-1C34-6BBF-7CC6A7E0C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2431F-6B54-80C6-3A40-716D5200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DB5D-62DC-4384-ACA6-7CE811E7E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5BBBFF-0FB6-FECB-FE98-80D8B138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75DA-BDB1-4BB4-8958-9160890E51F8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57B96-3DFF-DFC5-8B81-CD4B1A4C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3DF7F-D35A-E2DA-0581-A1F73FBAB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DB5D-62DC-4384-ACA6-7CE811E7E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7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59BD-8C25-EED5-F969-FCD70C71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747D8-3DF0-4CBC-CC93-19C7C6BA8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FE06F-EA6A-2032-91FC-E0FBE5426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009C0-8AE3-13AD-AAE1-C7E1812C5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75DA-BDB1-4BB4-8958-9160890E51F8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E140A-7D5D-902B-9D82-09D0D0E7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94D20-B380-B9F0-C564-4877D089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DB5D-62DC-4384-ACA6-7CE811E7E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4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C451D-FF48-1428-D4C0-1577B0AE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B99162-1EC7-C97C-6989-746914E5A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FF9B9-2B75-50A4-8B58-78D7574F2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C086A-F011-7BE1-6395-E73B03263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75DA-BDB1-4BB4-8958-9160890E51F8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5F274-2708-C68D-DFC1-AF915AFD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1A61E-F42B-7494-4059-7691E96D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DB5D-62DC-4384-ACA6-7CE811E7E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9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B5B24-F84A-0CEF-1941-5CC6E8791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AA603-EBF9-5A57-41DE-AF6894F48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EF486-DFCD-7575-9BF4-9E222361C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D175DA-BDB1-4BB4-8958-9160890E51F8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E1CCD-B781-6620-D4C5-1BD9CBB22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E1801-619A-5F23-75EE-B55092C3C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0FDB5D-62DC-4384-ACA6-7CE811E7E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5.xml"/><Relationship Id="rId18" Type="http://schemas.openxmlformats.org/officeDocument/2006/relationships/image" Target="../media/image17.png"/><Relationship Id="rId26" Type="http://schemas.openxmlformats.org/officeDocument/2006/relationships/image" Target="../media/image21.png"/><Relationship Id="rId3" Type="http://schemas.openxmlformats.org/officeDocument/2006/relationships/image" Target="../media/image9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14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customXml" Target="../ink/ink4.xml"/><Relationship Id="rId24" Type="http://schemas.openxmlformats.org/officeDocument/2006/relationships/image" Target="../media/image20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22.png"/><Relationship Id="rId10" Type="http://schemas.openxmlformats.org/officeDocument/2006/relationships/image" Target="../media/image13.png"/><Relationship Id="rId19" Type="http://schemas.openxmlformats.org/officeDocument/2006/relationships/customXml" Target="../ink/ink8.xml"/><Relationship Id="rId4" Type="http://schemas.openxmlformats.org/officeDocument/2006/relationships/image" Target="../media/image10.png"/><Relationship Id="rId9" Type="http://schemas.openxmlformats.org/officeDocument/2006/relationships/customXml" Target="../ink/ink3.xml"/><Relationship Id="rId14" Type="http://schemas.openxmlformats.org/officeDocument/2006/relationships/image" Target="../media/image15.png"/><Relationship Id="rId22" Type="http://schemas.openxmlformats.org/officeDocument/2006/relationships/image" Target="../media/image19.png"/><Relationship Id="rId27" Type="http://schemas.openxmlformats.org/officeDocument/2006/relationships/customXml" Target="../ink/ink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X (Twitter) Logo PNG | FREE PNG Logos">
            <a:extLst>
              <a:ext uri="{FF2B5EF4-FFF2-40B4-BE49-F238E27FC236}">
                <a16:creationId xmlns:a16="http://schemas.microsoft.com/office/drawing/2014/main" id="{82F7B28A-AFFA-A2A8-3173-7379C31BE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030" y="722660"/>
            <a:ext cx="5159938" cy="515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54C4E8-D967-101F-05BE-97433D459FA7}"/>
              </a:ext>
            </a:extLst>
          </p:cNvPr>
          <p:cNvSpPr txBox="1"/>
          <p:nvPr/>
        </p:nvSpPr>
        <p:spPr>
          <a:xfrm>
            <a:off x="4929462" y="6181507"/>
            <a:ext cx="233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tos Black" panose="020B0004020202020204" pitchFamily="34" charset="0"/>
              </a:rPr>
              <a:t>BAD </a:t>
            </a:r>
            <a:r>
              <a:rPr lang="en-US" dirty="0" err="1">
                <a:latin typeface="Aptos Black" panose="020B0004020202020204" pitchFamily="34" charset="0"/>
              </a:rPr>
              <a:t>TWiTter</a:t>
            </a:r>
            <a:r>
              <a:rPr lang="en-US" dirty="0">
                <a:latin typeface="Aptos Black" panose="020B0004020202020204" pitchFamily="34" charset="0"/>
              </a:rPr>
              <a:t> CLONE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1C9D7B-333B-015C-FD1D-B3CEECD0CA17}"/>
              </a:ext>
            </a:extLst>
          </p:cNvPr>
          <p:cNvSpPr txBox="1"/>
          <p:nvPr/>
        </p:nvSpPr>
        <p:spPr>
          <a:xfrm>
            <a:off x="4929462" y="6420034"/>
            <a:ext cx="2333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Viktor Shkrivani - Documentation</a:t>
            </a:r>
          </a:p>
        </p:txBody>
      </p:sp>
      <p:pic>
        <p:nvPicPr>
          <p:cNvPr id="1034" name="Picture 10" descr="PHP Logo PNG Transparent &amp; SVG Vector - Freebie Supply">
            <a:extLst>
              <a:ext uri="{FF2B5EF4-FFF2-40B4-BE49-F238E27FC236}">
                <a16:creationId xmlns:a16="http://schemas.microsoft.com/office/drawing/2014/main" id="{5E155633-2520-5461-DBFC-7828CD62A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257" y="3339499"/>
            <a:ext cx="997974" cy="99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ySQL логотип PNG">
            <a:extLst>
              <a:ext uri="{FF2B5EF4-FFF2-40B4-BE49-F238E27FC236}">
                <a16:creationId xmlns:a16="http://schemas.microsoft.com/office/drawing/2014/main" id="{2223915F-1897-2233-1465-D3696E15F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771" y="3339499"/>
            <a:ext cx="852241" cy="85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F18AE1-E300-CCB9-10B8-6B5D311A2915}"/>
              </a:ext>
            </a:extLst>
          </p:cNvPr>
          <p:cNvSpPr txBox="1"/>
          <p:nvPr/>
        </p:nvSpPr>
        <p:spPr>
          <a:xfrm>
            <a:off x="5874775" y="307161"/>
            <a:ext cx="619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2024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28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C9BA36-B636-75C6-61DA-370FEE8AB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83458"/>
            <a:ext cx="12192000" cy="56255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BDF56B-4D55-47EF-8620-C37E50968847}"/>
              </a:ext>
            </a:extLst>
          </p:cNvPr>
          <p:cNvSpPr txBox="1"/>
          <p:nvPr/>
        </p:nvSpPr>
        <p:spPr>
          <a:xfrm>
            <a:off x="403120" y="5345979"/>
            <a:ext cx="136668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1. background </a:t>
            </a:r>
            <a:r>
              <a:rPr lang="en-US" sz="105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img</a:t>
            </a:r>
            <a:endParaRPr lang="en-US" sz="105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F8DAA-5EA9-8202-B07C-669ED18FA7BB}"/>
              </a:ext>
            </a:extLst>
          </p:cNvPr>
          <p:cNvSpPr txBox="1"/>
          <p:nvPr/>
        </p:nvSpPr>
        <p:spPr>
          <a:xfrm>
            <a:off x="2568674" y="5345979"/>
            <a:ext cx="199103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  Create  account or Sigh 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198980-003E-0D61-8835-C2D9CCE30C3E}"/>
              </a:ext>
            </a:extLst>
          </p:cNvPr>
          <p:cNvSpPr txBox="1"/>
          <p:nvPr/>
        </p:nvSpPr>
        <p:spPr>
          <a:xfrm>
            <a:off x="5358578" y="5345979"/>
            <a:ext cx="234007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3.  If Creates a new account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13188-39F5-9C71-5D6E-F3348962A0A4}"/>
              </a:ext>
            </a:extLst>
          </p:cNvPr>
          <p:cNvSpPr txBox="1"/>
          <p:nvPr/>
        </p:nvSpPr>
        <p:spPr>
          <a:xfrm>
            <a:off x="8497528" y="5372706"/>
            <a:ext cx="152154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3.  If Sign 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EFE6B5-32AC-192A-81DF-3F1D1D593EE2}"/>
              </a:ext>
            </a:extLst>
          </p:cNvPr>
          <p:cNvSpPr txBox="1"/>
          <p:nvPr/>
        </p:nvSpPr>
        <p:spPr>
          <a:xfrm>
            <a:off x="10526659" y="5372706"/>
            <a:ext cx="152154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3.  Bottom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F28170-89F1-88B3-9BDD-1643E3D69522}"/>
              </a:ext>
            </a:extLst>
          </p:cNvPr>
          <p:cNvSpPr txBox="1"/>
          <p:nvPr/>
        </p:nvSpPr>
        <p:spPr>
          <a:xfrm>
            <a:off x="221223" y="367"/>
            <a:ext cx="136668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Index.php</a:t>
            </a:r>
            <a:endParaRPr lang="en-US" sz="105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050" name="Picture 2" descr="Check mark Transparency Clip art Portable Network Graphics Computer ...">
            <a:extLst>
              <a:ext uri="{FF2B5EF4-FFF2-40B4-BE49-F238E27FC236}">
                <a16:creationId xmlns:a16="http://schemas.microsoft.com/office/drawing/2014/main" id="{14B41C29-0D04-956C-278A-C7F5BF856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38" y="5816839"/>
            <a:ext cx="501445" cy="47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1B6B73-5BF5-5681-1295-4DE69D63744E}"/>
              </a:ext>
            </a:extLst>
          </p:cNvPr>
          <p:cNvSpPr txBox="1"/>
          <p:nvPr/>
        </p:nvSpPr>
        <p:spPr>
          <a:xfrm>
            <a:off x="5317580" y="6596390"/>
            <a:ext cx="1556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zoom out for content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BEA67F-F26B-D436-6CDE-6D388960579F}"/>
              </a:ext>
            </a:extLst>
          </p:cNvPr>
          <p:cNvSpPr txBox="1"/>
          <p:nvPr/>
        </p:nvSpPr>
        <p:spPr>
          <a:xfrm>
            <a:off x="2568674" y="6942188"/>
            <a:ext cx="199103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Note: build two flows that show two different tables</a:t>
            </a:r>
          </a:p>
        </p:txBody>
      </p:sp>
      <p:pic>
        <p:nvPicPr>
          <p:cNvPr id="16" name="Picture 2" descr="Check mark Transparency Clip art Portable Network Graphics Computer ...">
            <a:extLst>
              <a:ext uri="{FF2B5EF4-FFF2-40B4-BE49-F238E27FC236}">
                <a16:creationId xmlns:a16="http://schemas.microsoft.com/office/drawing/2014/main" id="{1DAB061C-60C1-2A8B-3B7E-367269F99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467" y="5816839"/>
            <a:ext cx="501445" cy="47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heck mark Transparency Clip art Portable Network Graphics Computer ...">
            <a:extLst>
              <a:ext uri="{FF2B5EF4-FFF2-40B4-BE49-F238E27FC236}">
                <a16:creationId xmlns:a16="http://schemas.microsoft.com/office/drawing/2014/main" id="{5A5A026A-07B0-6445-4B34-D08790834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276" y="5816839"/>
            <a:ext cx="501445" cy="47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heck mark Transparency Clip art Portable Network Graphics Computer ...">
            <a:extLst>
              <a:ext uri="{FF2B5EF4-FFF2-40B4-BE49-F238E27FC236}">
                <a16:creationId xmlns:a16="http://schemas.microsoft.com/office/drawing/2014/main" id="{084F50CE-8183-3507-F701-39B69D519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351" y="5816838"/>
            <a:ext cx="501445" cy="47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eck mark Transparency Clip art Portable Network Graphics Computer ...">
            <a:extLst>
              <a:ext uri="{FF2B5EF4-FFF2-40B4-BE49-F238E27FC236}">
                <a16:creationId xmlns:a16="http://schemas.microsoft.com/office/drawing/2014/main" id="{57AC0F7D-D145-9C75-8952-8435B9C53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715" y="5816838"/>
            <a:ext cx="501445" cy="47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1C556F5-3E68-0EB4-D588-7915675D34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447" y="7067648"/>
            <a:ext cx="1789102" cy="190197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7626F5-51C8-6B40-ED23-B25A841777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1782" y="7150369"/>
            <a:ext cx="1820572" cy="41463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73597B6-4534-EC1E-9DCF-0E613EF18D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1782" y="7562021"/>
            <a:ext cx="1820572" cy="4146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9B2153B-9839-B442-123F-8A1F9B366B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1782" y="7976654"/>
            <a:ext cx="1820572" cy="69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2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5DDA8A-E435-5392-4712-485BC96ED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-1"/>
            <a:ext cx="8312040" cy="5586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6D9A5C-0B61-6948-55BC-087976E1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137" y="0"/>
            <a:ext cx="3500009" cy="5586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7B3A37-6C31-C931-C590-67F6274504B5}"/>
              </a:ext>
            </a:extLst>
          </p:cNvPr>
          <p:cNvSpPr/>
          <p:nvPr/>
        </p:nvSpPr>
        <p:spPr>
          <a:xfrm>
            <a:off x="8312038" y="0"/>
            <a:ext cx="376099" cy="55768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138F236-5881-941C-349A-598A0C6CAE65}"/>
                  </a:ext>
                </a:extLst>
              </p14:cNvPr>
              <p14:cNvContentPartPr/>
              <p14:nvPr/>
            </p14:nvContentPartPr>
            <p14:xfrm>
              <a:off x="914017" y="2282268"/>
              <a:ext cx="143280" cy="58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138F236-5881-941C-349A-598A0C6CAE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5377" y="2273268"/>
                <a:ext cx="1609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5C2FB8C-DC54-A01A-56A3-F52E1FEF883B}"/>
                  </a:ext>
                </a:extLst>
              </p14:cNvPr>
              <p14:cNvContentPartPr/>
              <p14:nvPr/>
            </p14:nvContentPartPr>
            <p14:xfrm>
              <a:off x="735097" y="2280828"/>
              <a:ext cx="406800" cy="177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5C2FB8C-DC54-A01A-56A3-F52E1FEF88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6457" y="2272188"/>
                <a:ext cx="4244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A6B9998-70EC-2590-9E1A-313DE8910B46}"/>
                  </a:ext>
                </a:extLst>
              </p14:cNvPr>
              <p14:cNvContentPartPr/>
              <p14:nvPr/>
            </p14:nvContentPartPr>
            <p14:xfrm>
              <a:off x="717457" y="2280828"/>
              <a:ext cx="1820160" cy="1063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A6B9998-70EC-2590-9E1A-313DE8910B4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1457" y="2245188"/>
                <a:ext cx="1891800" cy="11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82D8018-4162-928A-8927-792ED77E1619}"/>
                  </a:ext>
                </a:extLst>
              </p14:cNvPr>
              <p14:cNvContentPartPr/>
              <p14:nvPr/>
            </p14:nvContentPartPr>
            <p14:xfrm>
              <a:off x="708097" y="3498708"/>
              <a:ext cx="1374840" cy="257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82D8018-4162-928A-8927-792ED77E161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2097" y="3463068"/>
                <a:ext cx="144648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54D796F-71A1-997C-35AC-3C438D878123}"/>
                  </a:ext>
                </a:extLst>
              </p14:cNvPr>
              <p14:cNvContentPartPr/>
              <p14:nvPr/>
            </p14:nvContentPartPr>
            <p14:xfrm>
              <a:off x="669937" y="4363788"/>
              <a:ext cx="1029960" cy="258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54D796F-71A1-997C-35AC-3C438D87812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4297" y="4328148"/>
                <a:ext cx="110160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B17C2BB-AADF-C20B-5FAD-DFAAFAD82607}"/>
                  </a:ext>
                </a:extLst>
              </p14:cNvPr>
              <p14:cNvContentPartPr/>
              <p14:nvPr/>
            </p14:nvContentPartPr>
            <p14:xfrm>
              <a:off x="8990617" y="825348"/>
              <a:ext cx="2107440" cy="681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B17C2BB-AADF-C20B-5FAD-DFAAFAD8260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954977" y="789348"/>
                <a:ext cx="2179080" cy="7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E125BBE-1411-4A1A-FAB8-D730A0E2150C}"/>
                  </a:ext>
                </a:extLst>
              </p14:cNvPr>
              <p14:cNvContentPartPr/>
              <p14:nvPr/>
            </p14:nvContentPartPr>
            <p14:xfrm>
              <a:off x="3913177" y="1100748"/>
              <a:ext cx="1335960" cy="178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E125BBE-1411-4A1A-FAB8-D730A0E2150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77177" y="1065108"/>
                <a:ext cx="14076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98B12D1-2602-A4A9-9E71-CB96D00D2FB3}"/>
                  </a:ext>
                </a:extLst>
              </p14:cNvPr>
              <p14:cNvContentPartPr/>
              <p14:nvPr/>
            </p14:nvContentPartPr>
            <p14:xfrm>
              <a:off x="4807777" y="1610868"/>
              <a:ext cx="1233360" cy="70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98B12D1-2602-A4A9-9E71-CB96D00D2FB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72137" y="1575228"/>
                <a:ext cx="13050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B943F55-9E40-5CFE-9C87-EC4CC01F0C84}"/>
                  </a:ext>
                </a:extLst>
              </p14:cNvPr>
              <p14:cNvContentPartPr/>
              <p14:nvPr/>
            </p14:nvContentPartPr>
            <p14:xfrm>
              <a:off x="8650417" y="393348"/>
              <a:ext cx="21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B943F55-9E40-5CFE-9C87-EC4CC01F0C8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614777" y="357348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8EA6422-87B1-E4D1-4115-C58AD8EE1574}"/>
                  </a:ext>
                </a:extLst>
              </p14:cNvPr>
              <p14:cNvContentPartPr/>
              <p14:nvPr/>
            </p14:nvContentPartPr>
            <p14:xfrm>
              <a:off x="3485857" y="3450828"/>
              <a:ext cx="1501560" cy="1490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8EA6422-87B1-E4D1-4115-C58AD8EE157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449857" y="3415188"/>
                <a:ext cx="1573200" cy="22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9FC1A70-AB4C-055A-AD20-887D108BBB6C}"/>
              </a:ext>
            </a:extLst>
          </p:cNvPr>
          <p:cNvGrpSpPr/>
          <p:nvPr/>
        </p:nvGrpSpPr>
        <p:grpSpPr>
          <a:xfrm>
            <a:off x="6400057" y="3460908"/>
            <a:ext cx="1546560" cy="120600"/>
            <a:chOff x="6400057" y="3460908"/>
            <a:chExt cx="1546560" cy="12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20502F3-2A00-09B9-057B-72426E670DD5}"/>
                    </a:ext>
                  </a:extLst>
                </p14:cNvPr>
                <p14:cNvContentPartPr/>
                <p14:nvPr/>
              </p14:nvContentPartPr>
              <p14:xfrm>
                <a:off x="6400057" y="3460908"/>
                <a:ext cx="786240" cy="99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20502F3-2A00-09B9-057B-72426E670DD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364417" y="3424908"/>
                  <a:ext cx="8578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AE59CB0-142D-12CB-2201-C15BA89D53CB}"/>
                    </a:ext>
                  </a:extLst>
                </p14:cNvPr>
                <p14:cNvContentPartPr/>
                <p14:nvPr/>
              </p14:nvContentPartPr>
              <p14:xfrm>
                <a:off x="7432537" y="3461628"/>
                <a:ext cx="514080" cy="119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AE59CB0-142D-12CB-2201-C15BA89D53C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96897" y="3425628"/>
                  <a:ext cx="585720" cy="191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2AAA6BC-6E1F-6A58-6923-0E14257A09AD}"/>
              </a:ext>
            </a:extLst>
          </p:cNvPr>
          <p:cNvSpPr txBox="1"/>
          <p:nvPr/>
        </p:nvSpPr>
        <p:spPr>
          <a:xfrm>
            <a:off x="230675" y="5636772"/>
            <a:ext cx="18512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1. Follow/unfollow people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6E5734-3C4E-9EC7-C168-6AE5C9CB4DC5}"/>
              </a:ext>
            </a:extLst>
          </p:cNvPr>
          <p:cNvSpPr txBox="1"/>
          <p:nvPr/>
        </p:nvSpPr>
        <p:spPr>
          <a:xfrm>
            <a:off x="2594937" y="5636772"/>
            <a:ext cx="18512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1. List of newest tweets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2E4AA3-3C6D-E833-08C7-F4517CEAF446}"/>
              </a:ext>
            </a:extLst>
          </p:cNvPr>
          <p:cNvSpPr txBox="1"/>
          <p:nvPr/>
        </p:nvSpPr>
        <p:spPr>
          <a:xfrm>
            <a:off x="4674995" y="5644790"/>
            <a:ext cx="215755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1. Tweets of those they follow on their page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8E42EB-773A-20EE-2C79-B8512DEF0A17}"/>
              </a:ext>
            </a:extLst>
          </p:cNvPr>
          <p:cNvSpPr txBox="1"/>
          <p:nvPr/>
        </p:nvSpPr>
        <p:spPr>
          <a:xfrm>
            <a:off x="7079689" y="5658290"/>
            <a:ext cx="181786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1. Like a tweet, count likes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9E94EA-CC32-E91D-8D6A-B95B14ACB7A8}"/>
              </a:ext>
            </a:extLst>
          </p:cNvPr>
          <p:cNvSpPr txBox="1"/>
          <p:nvPr/>
        </p:nvSpPr>
        <p:spPr>
          <a:xfrm>
            <a:off x="9416537" y="5649129"/>
            <a:ext cx="238416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1. Able to tweet including images</a:t>
            </a:r>
          </a:p>
        </p:txBody>
      </p:sp>
    </p:spTree>
    <p:extLst>
      <p:ext uri="{BB962C8B-B14F-4D97-AF65-F5344CB8AC3E}">
        <p14:creationId xmlns:p14="http://schemas.microsoft.com/office/powerpoint/2010/main" val="4014318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48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B02881-76C6-F2EC-F999-F06977A1D8FA}"/>
              </a:ext>
            </a:extLst>
          </p:cNvPr>
          <p:cNvSpPr txBox="1"/>
          <p:nvPr/>
        </p:nvSpPr>
        <p:spPr>
          <a:xfrm>
            <a:off x="115386" y="146163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 1.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6CFC0-F7A4-F045-70A8-F0F1265EB075}"/>
              </a:ext>
            </a:extLst>
          </p:cNvPr>
          <p:cNvSpPr txBox="1"/>
          <p:nvPr/>
        </p:nvSpPr>
        <p:spPr>
          <a:xfrm>
            <a:off x="10412683" y="146163"/>
            <a:ext cx="1592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Building the </a:t>
            </a:r>
            <a:r>
              <a:rPr lang="en-US" sz="11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index.php</a:t>
            </a:r>
            <a:endParaRPr lang="en-US" sz="11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A9F03-838D-B180-11F7-608727AF376D}"/>
              </a:ext>
            </a:extLst>
          </p:cNvPr>
          <p:cNvSpPr txBox="1"/>
          <p:nvPr/>
        </p:nvSpPr>
        <p:spPr>
          <a:xfrm>
            <a:off x="10533709" y="6168022"/>
            <a:ext cx="1350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Background image</a:t>
            </a:r>
          </a:p>
        </p:txBody>
      </p:sp>
    </p:spTree>
    <p:extLst>
      <p:ext uri="{BB962C8B-B14F-4D97-AF65-F5344CB8AC3E}">
        <p14:creationId xmlns:p14="http://schemas.microsoft.com/office/powerpoint/2010/main" val="412839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204</Words>
  <Application>Microsoft Office PowerPoint</Application>
  <PresentationFormat>Widescreen</PresentationFormat>
  <Paragraphs>33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Black</vt:lpstr>
      <vt:lpstr>Aptos Display</vt:lpstr>
      <vt:lpstr>Arial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Viktor Shkrivani</dc:creator>
  <cp:lastModifiedBy>Viktor Shkrivani</cp:lastModifiedBy>
  <cp:revision>1</cp:revision>
  <dcterms:created xsi:type="dcterms:W3CDTF">2024-08-04T15:17:36Z</dcterms:created>
  <dcterms:modified xsi:type="dcterms:W3CDTF">2024-08-04T18:12:38Z</dcterms:modified>
</cp:coreProperties>
</file>