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Ресурси</c:v>
                </c:pt>
              </c:strCache>
            </c:strRef>
          </c:tx>
          <c:invertIfNegative val="0"/>
          <c:cat>
            <c:strRef>
              <c:f>Sheet1!$A$2:$A$13</c:f>
              <c:strCache>
                <c:ptCount val="11"/>
                <c:pt idx="0">
                  <c:v>Съобразяване на изискванията на клиента</c:v>
                </c:pt>
                <c:pt idx="1">
                  <c:v>Планиране</c:v>
                </c:pt>
                <c:pt idx="2">
                  <c:v>Създаване на техническо задание</c:v>
                </c:pt>
                <c:pt idx="3">
                  <c:v>Разработване</c:v>
                </c:pt>
                <c:pt idx="4">
                  <c:v>Изготвяне структурата на системата</c:v>
                </c:pt>
                <c:pt idx="5">
                  <c:v>Проектиране</c:v>
                </c:pt>
                <c:pt idx="6">
                  <c:v>Реализация</c:v>
                </c:pt>
                <c:pt idx="7">
                  <c:v>Интегриране и тестване</c:v>
                </c:pt>
                <c:pt idx="8">
                  <c:v>Създаване на потребителска документация</c:v>
                </c:pt>
                <c:pt idx="9">
                  <c:v>Изпълнение на тестове за демонстрация</c:v>
                </c:pt>
                <c:pt idx="10">
                  <c:v>Пускане в производство програмния продукт</c:v>
                </c:pt>
              </c:strCache>
            </c:strRef>
          </c:cat>
          <c:val>
            <c:numRef>
              <c:f>Sheet1!$B$2:$B$13</c:f>
              <c:numCache>
                <c:formatCode>"лв."#,##0.00_);[Red]\("лв."#,##0.00\)</c:formatCode>
                <c:ptCount val="12"/>
                <c:pt idx="0" formatCode="&quot;лв.&quot;#,##0_);[Red]\(&quot;лв.&quot;#,##0\)">
                  <c:v>729.6</c:v>
                </c:pt>
                <c:pt idx="1">
                  <c:v>1601.2</c:v>
                </c:pt>
                <c:pt idx="2" formatCode="&quot;лв.&quot;#,##0_);[Red]\(&quot;лв.&quot;#,##0\)">
                  <c:v>340</c:v>
                </c:pt>
                <c:pt idx="3">
                  <c:v>555.20000000000005</c:v>
                </c:pt>
                <c:pt idx="4" formatCode="&quot;лв.&quot;#,##0_);[Red]\(&quot;лв.&quot;#,##0\)">
                  <c:v>244</c:v>
                </c:pt>
                <c:pt idx="5" formatCode="&quot;лв.&quot;#,##0_);[Red]\(&quot;лв.&quot;#,##0\)">
                  <c:v>698</c:v>
                </c:pt>
                <c:pt idx="6" formatCode="&quot;лв.&quot;#,##0_);[Red]\(&quot;лв.&quot;#,##0\)">
                  <c:v>680</c:v>
                </c:pt>
                <c:pt idx="7" formatCode="&quot;лв.&quot;#,##0_);[Red]\(&quot;лв.&quot;#,##0\)">
                  <c:v>414</c:v>
                </c:pt>
                <c:pt idx="8" formatCode="&quot;лв.&quot;#,##0_);[Red]\(&quot;лв.&quot;#,##0\)">
                  <c:v>340</c:v>
                </c:pt>
                <c:pt idx="9" formatCode="&quot;лв.&quot;#,##0_);[Red]\(&quot;лв.&quot;#,##0\)">
                  <c:v>714</c:v>
                </c:pt>
                <c:pt idx="10" formatCode="&quot;лв.&quot;#,##0_);[Red]\(&quot;лв.&quot;#,##0\)">
                  <c:v>1378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3430272"/>
        <c:axId val="162914304"/>
      </c:barChart>
      <c:catAx>
        <c:axId val="253430272"/>
        <c:scaling>
          <c:orientation val="minMax"/>
        </c:scaling>
        <c:delete val="0"/>
        <c:axPos val="b"/>
        <c:majorTickMark val="out"/>
        <c:minorTickMark val="none"/>
        <c:tickLblPos val="nextTo"/>
        <c:crossAx val="162914304"/>
        <c:crosses val="autoZero"/>
        <c:auto val="1"/>
        <c:lblAlgn val="ctr"/>
        <c:lblOffset val="100"/>
        <c:noMultiLvlLbl val="0"/>
      </c:catAx>
      <c:valAx>
        <c:axId val="162914304"/>
        <c:scaling>
          <c:orientation val="minMax"/>
        </c:scaling>
        <c:delete val="0"/>
        <c:axPos val="l"/>
        <c:majorGridlines/>
        <c:numFmt formatCode="&quot;лв.&quot;#,##0_);[Red]\(&quot;лв.&quot;#,##0\)" sourceLinked="1"/>
        <c:majorTickMark val="out"/>
        <c:minorTickMark val="none"/>
        <c:tickLblPos val="nextTo"/>
        <c:crossAx val="2534302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bg-BG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Ирен</c:v>
                </c:pt>
                <c:pt idx="1">
                  <c:v>Виктор</c:v>
                </c:pt>
                <c:pt idx="2">
                  <c:v>Дилян</c:v>
                </c:pt>
                <c:pt idx="3">
                  <c:v>Валери</c:v>
                </c:pt>
                <c:pt idx="4">
                  <c:v>Електричество</c:v>
                </c:pt>
                <c:pt idx="5">
                  <c:v>Продукти за консумация</c:v>
                </c:pt>
                <c:pt idx="6">
                  <c:v>Интернет</c:v>
                </c:pt>
                <c:pt idx="7">
                  <c:v>Транспорт</c:v>
                </c:pt>
              </c:strCache>
            </c:strRef>
          </c:cat>
          <c:val>
            <c:numRef>
              <c:f>Sheet1!$B$2:$B$9</c:f>
              <c:numCache>
                <c:formatCode>"лв."#,##0_);[Red]\("лв."#,##0\)</c:formatCode>
                <c:ptCount val="8"/>
                <c:pt idx="0">
                  <c:v>2116</c:v>
                </c:pt>
                <c:pt idx="1">
                  <c:v>1520</c:v>
                </c:pt>
                <c:pt idx="2">
                  <c:v>1760</c:v>
                </c:pt>
                <c:pt idx="3">
                  <c:v>1440</c:v>
                </c:pt>
                <c:pt idx="4">
                  <c:v>140</c:v>
                </c:pt>
                <c:pt idx="5">
                  <c:v>28</c:v>
                </c:pt>
                <c:pt idx="6">
                  <c:v>110</c:v>
                </c:pt>
                <c:pt idx="7">
                  <c:v>360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53452288"/>
        <c:axId val="254132224"/>
        <c:axId val="0"/>
      </c:bar3DChart>
      <c:catAx>
        <c:axId val="253452288"/>
        <c:scaling>
          <c:orientation val="minMax"/>
        </c:scaling>
        <c:delete val="0"/>
        <c:axPos val="b"/>
        <c:majorTickMark val="out"/>
        <c:minorTickMark val="none"/>
        <c:tickLblPos val="nextTo"/>
        <c:crossAx val="254132224"/>
        <c:crosses val="autoZero"/>
        <c:auto val="1"/>
        <c:lblAlgn val="ctr"/>
        <c:lblOffset val="100"/>
        <c:noMultiLvlLbl val="0"/>
      </c:catAx>
      <c:valAx>
        <c:axId val="254132224"/>
        <c:scaling>
          <c:orientation val="minMax"/>
        </c:scaling>
        <c:delete val="0"/>
        <c:axPos val="l"/>
        <c:majorGridlines/>
        <c:numFmt formatCode="&quot;лв.&quot;#,##0_);[Red]\(&quot;лв.&quot;#,##0\)" sourceLinked="1"/>
        <c:majorTickMark val="out"/>
        <c:minorTickMark val="none"/>
        <c:tickLblPos val="nextTo"/>
        <c:crossAx val="253452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bg-BG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Work(HRS)</c:v>
                </c:pt>
              </c:strCache>
            </c:strRef>
          </c:tx>
          <c:invertIfNegative val="0"/>
          <c:cat>
            <c:strRef>
              <c:f>Sheet1!$A$2:$A$13</c:f>
              <c:strCache>
                <c:ptCount val="12"/>
                <c:pt idx="0">
                  <c:v>Получаване  на разрешение за започване на проекта</c:v>
                </c:pt>
                <c:pt idx="1">
                  <c:v>Съобразяване на изискванията на клиента</c:v>
                </c:pt>
                <c:pt idx="2">
                  <c:v>Планиране</c:v>
                </c:pt>
                <c:pt idx="3">
                  <c:v>Създаване на техническо задание на проекта</c:v>
                </c:pt>
                <c:pt idx="4">
                  <c:v>Разработване</c:v>
                </c:pt>
                <c:pt idx="5">
                  <c:v>Изготвяне структурата на програмната система</c:v>
                </c:pt>
                <c:pt idx="6">
                  <c:v>Проектиране</c:v>
                </c:pt>
                <c:pt idx="7">
                  <c:v>Реализация</c:v>
                </c:pt>
                <c:pt idx="8">
                  <c:v>Интегриране и тестване</c:v>
                </c:pt>
                <c:pt idx="9">
                  <c:v>Създаване на потребителска документация</c:v>
                </c:pt>
                <c:pt idx="10">
                  <c:v>Изпълнение на тестове за демонстрация</c:v>
                </c:pt>
                <c:pt idx="11">
                  <c:v>Пускане в производство програмния продукт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8</c:v>
                </c:pt>
                <c:pt idx="2">
                  <c:v>40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16</c:v>
                </c:pt>
                <c:pt idx="7">
                  <c:v>16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8405632"/>
        <c:axId val="253670464"/>
      </c:barChart>
      <c:catAx>
        <c:axId val="158405632"/>
        <c:scaling>
          <c:orientation val="minMax"/>
        </c:scaling>
        <c:delete val="0"/>
        <c:axPos val="l"/>
        <c:majorTickMark val="out"/>
        <c:minorTickMark val="none"/>
        <c:tickLblPos val="nextTo"/>
        <c:crossAx val="253670464"/>
        <c:crosses val="autoZero"/>
        <c:auto val="1"/>
        <c:lblAlgn val="ctr"/>
        <c:lblOffset val="100"/>
        <c:noMultiLvlLbl val="0"/>
      </c:catAx>
      <c:valAx>
        <c:axId val="25367046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584056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bg-BG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C95714-73CE-4042-84EE-01BED2FD0A8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1D9DE031-F363-4447-81EA-8E28FE19BE33}">
      <dgm:prSet phldrT="[Text]"/>
      <dgm:spPr/>
      <dgm:t>
        <a:bodyPr/>
        <a:lstStyle/>
        <a:p>
          <a:r>
            <a:rPr lang="bg-BG" dirty="0" smtClean="0"/>
            <a:t>ИМ</a:t>
          </a:r>
          <a:endParaRPr lang="bg-BG" dirty="0"/>
        </a:p>
      </dgm:t>
    </dgm:pt>
    <dgm:pt modelId="{8ECF96E8-88B0-4627-ADB9-2C37288A14FA}" type="parTrans" cxnId="{A32C7DA6-42D4-413E-B522-6C885499DD7D}">
      <dgm:prSet/>
      <dgm:spPr/>
      <dgm:t>
        <a:bodyPr/>
        <a:lstStyle/>
        <a:p>
          <a:endParaRPr lang="bg-BG"/>
        </a:p>
      </dgm:t>
    </dgm:pt>
    <dgm:pt modelId="{B55A03A8-6CD4-4840-8E16-B295C307AB1F}" type="sibTrans" cxnId="{A32C7DA6-42D4-413E-B522-6C885499DD7D}">
      <dgm:prSet/>
      <dgm:spPr/>
      <dgm:t>
        <a:bodyPr/>
        <a:lstStyle/>
        <a:p>
          <a:endParaRPr lang="bg-BG"/>
        </a:p>
      </dgm:t>
    </dgm:pt>
    <dgm:pt modelId="{2D64E36A-8125-484E-A3B1-A73D1C6D798D}">
      <dgm:prSet phldrT="[Text]"/>
      <dgm:spPr/>
      <dgm:t>
        <a:bodyPr/>
        <a:lstStyle/>
        <a:p>
          <a:r>
            <a:rPr lang="bg-BG" dirty="0" smtClean="0"/>
            <a:t>Планиране</a:t>
          </a:r>
          <a:endParaRPr lang="bg-BG" dirty="0"/>
        </a:p>
      </dgm:t>
    </dgm:pt>
    <dgm:pt modelId="{8D0DB1B0-346E-4FC4-A037-4FFC05A9DC23}" type="parTrans" cxnId="{717941CF-ED37-425E-963F-74FC5E1B2157}">
      <dgm:prSet/>
      <dgm:spPr/>
      <dgm:t>
        <a:bodyPr/>
        <a:lstStyle/>
        <a:p>
          <a:endParaRPr lang="bg-BG"/>
        </a:p>
      </dgm:t>
    </dgm:pt>
    <dgm:pt modelId="{04045537-CD33-455F-885A-2A1D42214C83}" type="sibTrans" cxnId="{717941CF-ED37-425E-963F-74FC5E1B2157}">
      <dgm:prSet/>
      <dgm:spPr/>
      <dgm:t>
        <a:bodyPr/>
        <a:lstStyle/>
        <a:p>
          <a:endParaRPr lang="bg-BG"/>
        </a:p>
      </dgm:t>
    </dgm:pt>
    <dgm:pt modelId="{E8A1CBC1-3E89-4F4C-8A5F-0F2D179EF3D7}">
      <dgm:prSet phldrT="[Text]"/>
      <dgm:spPr/>
      <dgm:t>
        <a:bodyPr/>
        <a:lstStyle/>
        <a:p>
          <a:r>
            <a:rPr lang="bg-BG" dirty="0" smtClean="0"/>
            <a:t>Разработване</a:t>
          </a:r>
          <a:endParaRPr lang="bg-BG" dirty="0"/>
        </a:p>
      </dgm:t>
    </dgm:pt>
    <dgm:pt modelId="{BAEA5C03-ECF2-477F-B7C3-E9D591A9201D}" type="parTrans" cxnId="{AC0B9340-CAF4-40B0-ACF1-9BA1792AAA05}">
      <dgm:prSet/>
      <dgm:spPr/>
      <dgm:t>
        <a:bodyPr/>
        <a:lstStyle/>
        <a:p>
          <a:endParaRPr lang="bg-BG"/>
        </a:p>
      </dgm:t>
    </dgm:pt>
    <dgm:pt modelId="{E839E4E3-786B-4449-84F5-BBAAD9C3212E}" type="sibTrans" cxnId="{AC0B9340-CAF4-40B0-ACF1-9BA1792AAA05}">
      <dgm:prSet/>
      <dgm:spPr/>
      <dgm:t>
        <a:bodyPr/>
        <a:lstStyle/>
        <a:p>
          <a:endParaRPr lang="bg-BG"/>
        </a:p>
      </dgm:t>
    </dgm:pt>
    <dgm:pt modelId="{91999005-48B2-4800-B9ED-564D42952498}">
      <dgm:prSet phldrT="[Text]"/>
      <dgm:spPr/>
      <dgm:t>
        <a:bodyPr/>
        <a:lstStyle/>
        <a:p>
          <a:r>
            <a:rPr lang="bg-BG" dirty="0" smtClean="0"/>
            <a:t>Планиране</a:t>
          </a:r>
          <a:endParaRPr lang="bg-BG" dirty="0"/>
        </a:p>
      </dgm:t>
    </dgm:pt>
    <dgm:pt modelId="{4EFEF9D8-CC15-46EC-945B-242549778FBF}" type="parTrans" cxnId="{F0504339-F13F-4C49-9D19-005394D40038}">
      <dgm:prSet/>
      <dgm:spPr/>
      <dgm:t>
        <a:bodyPr/>
        <a:lstStyle/>
        <a:p>
          <a:endParaRPr lang="bg-BG"/>
        </a:p>
      </dgm:t>
    </dgm:pt>
    <dgm:pt modelId="{0C8C917C-8E9A-4D93-B2E2-B4662F216A36}" type="sibTrans" cxnId="{F0504339-F13F-4C49-9D19-005394D40038}">
      <dgm:prSet/>
      <dgm:spPr/>
      <dgm:t>
        <a:bodyPr/>
        <a:lstStyle/>
        <a:p>
          <a:endParaRPr lang="bg-BG"/>
        </a:p>
      </dgm:t>
    </dgm:pt>
    <dgm:pt modelId="{2F653811-136A-4A8D-AE04-E125B3462D61}">
      <dgm:prSet phldrT="[Text]"/>
      <dgm:spPr/>
      <dgm:t>
        <a:bodyPr/>
        <a:lstStyle/>
        <a:p>
          <a:r>
            <a:rPr lang="bg-BG" dirty="0" smtClean="0"/>
            <a:t>Проектиране</a:t>
          </a:r>
          <a:endParaRPr lang="bg-BG" dirty="0"/>
        </a:p>
      </dgm:t>
    </dgm:pt>
    <dgm:pt modelId="{909B8E52-E095-457A-B962-200DFBE0690F}" type="parTrans" cxnId="{0BED4EA6-8B0A-4981-BD9F-64CE203ABA7F}">
      <dgm:prSet/>
      <dgm:spPr/>
      <dgm:t>
        <a:bodyPr/>
        <a:lstStyle/>
        <a:p>
          <a:endParaRPr lang="bg-BG"/>
        </a:p>
      </dgm:t>
    </dgm:pt>
    <dgm:pt modelId="{25B883FF-E55E-4975-AED3-59BC8AD49DF8}" type="sibTrans" cxnId="{0BED4EA6-8B0A-4981-BD9F-64CE203ABA7F}">
      <dgm:prSet/>
      <dgm:spPr/>
      <dgm:t>
        <a:bodyPr/>
        <a:lstStyle/>
        <a:p>
          <a:endParaRPr lang="bg-BG"/>
        </a:p>
      </dgm:t>
    </dgm:pt>
    <dgm:pt modelId="{D127D815-440F-4073-A821-D20F90A64FEF}">
      <dgm:prSet phldrT="[Text]"/>
      <dgm:spPr/>
      <dgm:t>
        <a:bodyPr/>
        <a:lstStyle/>
        <a:p>
          <a:r>
            <a:rPr lang="bg-BG" dirty="0" smtClean="0"/>
            <a:t>ДВ</a:t>
          </a:r>
          <a:endParaRPr lang="bg-BG" dirty="0"/>
        </a:p>
      </dgm:t>
    </dgm:pt>
    <dgm:pt modelId="{286BB456-EBBE-4FE9-B0F9-14F3E0EB9D5C}" type="parTrans" cxnId="{DA412C0B-AF11-4A05-819A-E5B03A7A0D9A}">
      <dgm:prSet/>
      <dgm:spPr/>
      <dgm:t>
        <a:bodyPr/>
        <a:lstStyle/>
        <a:p>
          <a:endParaRPr lang="bg-BG"/>
        </a:p>
      </dgm:t>
    </dgm:pt>
    <dgm:pt modelId="{28081175-7335-4600-8475-EE71E8A4294B}" type="sibTrans" cxnId="{DA412C0B-AF11-4A05-819A-E5B03A7A0D9A}">
      <dgm:prSet/>
      <dgm:spPr/>
      <dgm:t>
        <a:bodyPr/>
        <a:lstStyle/>
        <a:p>
          <a:endParaRPr lang="bg-BG"/>
        </a:p>
      </dgm:t>
    </dgm:pt>
    <dgm:pt modelId="{15D43952-F851-43FE-BA03-3A49AA11B223}">
      <dgm:prSet phldrT="[Text]"/>
      <dgm:spPr/>
      <dgm:t>
        <a:bodyPr/>
        <a:lstStyle/>
        <a:p>
          <a:r>
            <a:rPr lang="bg-BG" dirty="0" smtClean="0"/>
            <a:t>Планиране</a:t>
          </a:r>
          <a:endParaRPr lang="bg-BG" dirty="0"/>
        </a:p>
      </dgm:t>
    </dgm:pt>
    <dgm:pt modelId="{1F22D2B7-E3C3-41CE-96CC-F2B5EC0A5E9B}" type="parTrans" cxnId="{54090B01-0BFC-4198-BC19-F4BD5A684BD8}">
      <dgm:prSet/>
      <dgm:spPr/>
      <dgm:t>
        <a:bodyPr/>
        <a:lstStyle/>
        <a:p>
          <a:endParaRPr lang="bg-BG"/>
        </a:p>
      </dgm:t>
    </dgm:pt>
    <dgm:pt modelId="{073E16B9-35CC-42DC-ACDF-F92F35FD5A31}" type="sibTrans" cxnId="{54090B01-0BFC-4198-BC19-F4BD5A684BD8}">
      <dgm:prSet/>
      <dgm:spPr/>
      <dgm:t>
        <a:bodyPr/>
        <a:lstStyle/>
        <a:p>
          <a:endParaRPr lang="bg-BG"/>
        </a:p>
      </dgm:t>
    </dgm:pt>
    <dgm:pt modelId="{C9DAA87F-BC9B-4F1D-AFB0-EFCBD3042E5B}">
      <dgm:prSet phldrT="[Text]"/>
      <dgm:spPr/>
      <dgm:t>
        <a:bodyPr/>
        <a:lstStyle/>
        <a:p>
          <a:r>
            <a:rPr lang="bg-BG" dirty="0" smtClean="0"/>
            <a:t>Създаване на техническо задание</a:t>
          </a:r>
          <a:endParaRPr lang="bg-BG" dirty="0"/>
        </a:p>
      </dgm:t>
    </dgm:pt>
    <dgm:pt modelId="{3DDF2197-0F82-404F-8467-8905F832CE92}" type="parTrans" cxnId="{D6C9DD72-41CA-4D69-87E8-8DD41CB60D30}">
      <dgm:prSet/>
      <dgm:spPr/>
      <dgm:t>
        <a:bodyPr/>
        <a:lstStyle/>
        <a:p>
          <a:endParaRPr lang="bg-BG"/>
        </a:p>
      </dgm:t>
    </dgm:pt>
    <dgm:pt modelId="{CAD88413-6DB0-496A-9AAD-E8A48AD4D588}" type="sibTrans" cxnId="{D6C9DD72-41CA-4D69-87E8-8DD41CB60D30}">
      <dgm:prSet/>
      <dgm:spPr/>
      <dgm:t>
        <a:bodyPr/>
        <a:lstStyle/>
        <a:p>
          <a:endParaRPr lang="bg-BG"/>
        </a:p>
      </dgm:t>
    </dgm:pt>
    <dgm:pt modelId="{9E7B2819-F82A-4020-9E4D-8B7E9C37A798}">
      <dgm:prSet phldrT="[Text]"/>
      <dgm:spPr/>
      <dgm:t>
        <a:bodyPr/>
        <a:lstStyle/>
        <a:p>
          <a:r>
            <a:rPr lang="bg-BG" dirty="0" smtClean="0"/>
            <a:t>Изготвяне структурата на програмната система</a:t>
          </a:r>
          <a:endParaRPr lang="bg-BG" dirty="0"/>
        </a:p>
      </dgm:t>
    </dgm:pt>
    <dgm:pt modelId="{4BFDC80B-EF8B-45C7-A401-46E52BCC26A8}" type="parTrans" cxnId="{3053E094-E658-4754-9E53-87CF78496A3E}">
      <dgm:prSet/>
      <dgm:spPr/>
      <dgm:t>
        <a:bodyPr/>
        <a:lstStyle/>
        <a:p>
          <a:endParaRPr lang="bg-BG"/>
        </a:p>
      </dgm:t>
    </dgm:pt>
    <dgm:pt modelId="{45D91127-03CC-48FC-B04D-A9CBC5C92D76}" type="sibTrans" cxnId="{3053E094-E658-4754-9E53-87CF78496A3E}">
      <dgm:prSet/>
      <dgm:spPr/>
      <dgm:t>
        <a:bodyPr/>
        <a:lstStyle/>
        <a:p>
          <a:endParaRPr lang="bg-BG"/>
        </a:p>
      </dgm:t>
    </dgm:pt>
    <dgm:pt modelId="{23CA1D2D-21AF-4086-B6EF-1C1DBEF0F419}">
      <dgm:prSet phldrT="[Text]"/>
      <dgm:spPr/>
      <dgm:t>
        <a:bodyPr/>
        <a:lstStyle/>
        <a:p>
          <a:r>
            <a:rPr lang="bg-BG" dirty="0" smtClean="0"/>
            <a:t>Проектиране</a:t>
          </a:r>
          <a:endParaRPr lang="bg-BG" dirty="0"/>
        </a:p>
      </dgm:t>
    </dgm:pt>
    <dgm:pt modelId="{FA7B0E4A-E839-43E7-B1F3-570B5332FD72}" type="parTrans" cxnId="{9EA73AF0-3E4A-4BCF-8383-46801BF23FC9}">
      <dgm:prSet/>
      <dgm:spPr/>
      <dgm:t>
        <a:bodyPr/>
        <a:lstStyle/>
        <a:p>
          <a:endParaRPr lang="bg-BG"/>
        </a:p>
      </dgm:t>
    </dgm:pt>
    <dgm:pt modelId="{BAF7E43B-7520-44E1-B5C1-24EC4A1B69DA}" type="sibTrans" cxnId="{9EA73AF0-3E4A-4BCF-8383-46801BF23FC9}">
      <dgm:prSet/>
      <dgm:spPr/>
      <dgm:t>
        <a:bodyPr/>
        <a:lstStyle/>
        <a:p>
          <a:endParaRPr lang="bg-BG"/>
        </a:p>
      </dgm:t>
    </dgm:pt>
    <dgm:pt modelId="{F0F97578-D979-433B-855F-B1ED3A65F1C8}">
      <dgm:prSet phldrT="[Text]"/>
      <dgm:spPr/>
      <dgm:t>
        <a:bodyPr/>
        <a:lstStyle/>
        <a:p>
          <a:r>
            <a:rPr lang="bg-BG" dirty="0" smtClean="0"/>
            <a:t>Тестване</a:t>
          </a:r>
          <a:endParaRPr lang="bg-BG" dirty="0"/>
        </a:p>
      </dgm:t>
    </dgm:pt>
    <dgm:pt modelId="{2851AAAA-2DE7-481D-8498-AA66B1064E48}" type="parTrans" cxnId="{D170F72A-F829-4208-BCF1-FC625116C875}">
      <dgm:prSet/>
      <dgm:spPr/>
      <dgm:t>
        <a:bodyPr/>
        <a:lstStyle/>
        <a:p>
          <a:endParaRPr lang="bg-BG"/>
        </a:p>
      </dgm:t>
    </dgm:pt>
    <dgm:pt modelId="{4D3045D2-DCC9-4AA6-BC36-DF5B2309983A}" type="sibTrans" cxnId="{D170F72A-F829-4208-BCF1-FC625116C875}">
      <dgm:prSet/>
      <dgm:spPr/>
      <dgm:t>
        <a:bodyPr/>
        <a:lstStyle/>
        <a:p>
          <a:endParaRPr lang="bg-BG"/>
        </a:p>
      </dgm:t>
    </dgm:pt>
    <dgm:pt modelId="{5D088F3E-86C3-4466-9E61-E56FE676C6E6}">
      <dgm:prSet phldrT="[Text]"/>
      <dgm:spPr/>
      <dgm:t>
        <a:bodyPr/>
        <a:lstStyle/>
        <a:p>
          <a:r>
            <a:rPr lang="bg-BG" dirty="0" smtClean="0"/>
            <a:t>ВЙ</a:t>
          </a:r>
          <a:endParaRPr lang="bg-BG" dirty="0"/>
        </a:p>
      </dgm:t>
    </dgm:pt>
    <dgm:pt modelId="{A6AF117B-2C21-46E8-B86A-5F260CAD154B}" type="parTrans" cxnId="{F6E77949-D6BD-488A-8991-40AC59ECDEC5}">
      <dgm:prSet/>
      <dgm:spPr/>
      <dgm:t>
        <a:bodyPr/>
        <a:lstStyle/>
        <a:p>
          <a:endParaRPr lang="bg-BG"/>
        </a:p>
      </dgm:t>
    </dgm:pt>
    <dgm:pt modelId="{CF1437B0-191E-42DC-A4E9-FEEA03464FBC}" type="sibTrans" cxnId="{F6E77949-D6BD-488A-8991-40AC59ECDEC5}">
      <dgm:prSet/>
      <dgm:spPr/>
      <dgm:t>
        <a:bodyPr/>
        <a:lstStyle/>
        <a:p>
          <a:endParaRPr lang="bg-BG"/>
        </a:p>
      </dgm:t>
    </dgm:pt>
    <dgm:pt modelId="{741F87B1-2526-49E7-A14A-965307D8C926}">
      <dgm:prSet phldrT="[Text]"/>
      <dgm:spPr/>
      <dgm:t>
        <a:bodyPr/>
        <a:lstStyle/>
        <a:p>
          <a:r>
            <a:rPr lang="bg-BG" dirty="0" smtClean="0"/>
            <a:t>Тестване</a:t>
          </a:r>
          <a:endParaRPr lang="bg-BG" dirty="0"/>
        </a:p>
      </dgm:t>
    </dgm:pt>
    <dgm:pt modelId="{31BF42DF-392E-4067-B682-CF4454B6BE89}" type="parTrans" cxnId="{FBE39E38-D122-41B8-80F2-D2FC6B19ACDD}">
      <dgm:prSet/>
      <dgm:spPr/>
      <dgm:t>
        <a:bodyPr/>
        <a:lstStyle/>
        <a:p>
          <a:endParaRPr lang="bg-BG"/>
        </a:p>
      </dgm:t>
    </dgm:pt>
    <dgm:pt modelId="{5AB696BC-5741-4CEA-A436-929C136B24A1}" type="sibTrans" cxnId="{FBE39E38-D122-41B8-80F2-D2FC6B19ACDD}">
      <dgm:prSet/>
      <dgm:spPr/>
      <dgm:t>
        <a:bodyPr/>
        <a:lstStyle/>
        <a:p>
          <a:endParaRPr lang="bg-BG"/>
        </a:p>
      </dgm:t>
    </dgm:pt>
    <dgm:pt modelId="{44819412-60FE-46AF-B36F-629D7FA9E1CD}">
      <dgm:prSet phldrT="[Text]"/>
      <dgm:spPr/>
      <dgm:t>
        <a:bodyPr/>
        <a:lstStyle/>
        <a:p>
          <a:r>
            <a:rPr lang="bg-BG" dirty="0" smtClean="0"/>
            <a:t>Разработване</a:t>
          </a:r>
          <a:endParaRPr lang="bg-BG" dirty="0"/>
        </a:p>
      </dgm:t>
    </dgm:pt>
    <dgm:pt modelId="{F8771580-4A6F-414E-A889-C8120690A783}" type="parTrans" cxnId="{B4D6C1A1-270B-4237-8D38-D6AB811D7336}">
      <dgm:prSet/>
      <dgm:spPr/>
      <dgm:t>
        <a:bodyPr/>
        <a:lstStyle/>
        <a:p>
          <a:endParaRPr lang="bg-BG"/>
        </a:p>
      </dgm:t>
    </dgm:pt>
    <dgm:pt modelId="{F8C9A53D-12A7-4A8F-92EF-99A23D70A6F3}" type="sibTrans" cxnId="{B4D6C1A1-270B-4237-8D38-D6AB811D7336}">
      <dgm:prSet/>
      <dgm:spPr/>
      <dgm:t>
        <a:bodyPr/>
        <a:lstStyle/>
        <a:p>
          <a:endParaRPr lang="bg-BG"/>
        </a:p>
      </dgm:t>
    </dgm:pt>
    <dgm:pt modelId="{59080BF9-2B70-4781-89B7-31B1DD384356}">
      <dgm:prSet phldrT="[Text]"/>
      <dgm:spPr/>
      <dgm:t>
        <a:bodyPr/>
        <a:lstStyle/>
        <a:p>
          <a:r>
            <a:rPr lang="bg-BG" dirty="0" smtClean="0"/>
            <a:t>Реализация</a:t>
          </a:r>
          <a:endParaRPr lang="bg-BG" dirty="0"/>
        </a:p>
      </dgm:t>
    </dgm:pt>
    <dgm:pt modelId="{436F1475-0D9B-46AD-B42D-91B2CE9F4D49}" type="parTrans" cxnId="{7C1633DE-2CB9-4407-899C-7C90B32DE026}">
      <dgm:prSet/>
      <dgm:spPr/>
      <dgm:t>
        <a:bodyPr/>
        <a:lstStyle/>
        <a:p>
          <a:endParaRPr lang="bg-BG"/>
        </a:p>
      </dgm:t>
    </dgm:pt>
    <dgm:pt modelId="{9805BCA3-094F-4AB2-981D-A8A57D421662}" type="sibTrans" cxnId="{7C1633DE-2CB9-4407-899C-7C90B32DE026}">
      <dgm:prSet/>
      <dgm:spPr/>
      <dgm:t>
        <a:bodyPr/>
        <a:lstStyle/>
        <a:p>
          <a:endParaRPr lang="bg-BG"/>
        </a:p>
      </dgm:t>
    </dgm:pt>
    <dgm:pt modelId="{7286733E-17C4-4280-9850-B64ED11F61F8}">
      <dgm:prSet phldrT="[Text]"/>
      <dgm:spPr/>
      <dgm:t>
        <a:bodyPr/>
        <a:lstStyle/>
        <a:p>
          <a:r>
            <a:rPr lang="bg-BG" dirty="0" smtClean="0"/>
            <a:t>ВВ</a:t>
          </a:r>
          <a:endParaRPr lang="bg-BG" dirty="0"/>
        </a:p>
      </dgm:t>
    </dgm:pt>
    <dgm:pt modelId="{C638F862-91FF-4460-B9D3-6B54B30C4B7C}" type="parTrans" cxnId="{F608185D-FE16-43B5-A33E-E0300F266D0C}">
      <dgm:prSet/>
      <dgm:spPr/>
      <dgm:t>
        <a:bodyPr/>
        <a:lstStyle/>
        <a:p>
          <a:endParaRPr lang="bg-BG"/>
        </a:p>
      </dgm:t>
    </dgm:pt>
    <dgm:pt modelId="{993E06A3-0EC7-45E9-9322-8A12C51BEE22}" type="sibTrans" cxnId="{F608185D-FE16-43B5-A33E-E0300F266D0C}">
      <dgm:prSet/>
      <dgm:spPr/>
      <dgm:t>
        <a:bodyPr/>
        <a:lstStyle/>
        <a:p>
          <a:endParaRPr lang="bg-BG"/>
        </a:p>
      </dgm:t>
    </dgm:pt>
    <dgm:pt modelId="{CCA6A328-4F14-4AB5-95B8-5FADB5A663AB}">
      <dgm:prSet phldrT="[Text]"/>
      <dgm:spPr/>
      <dgm:t>
        <a:bodyPr/>
        <a:lstStyle/>
        <a:p>
          <a:r>
            <a:rPr lang="bg-BG" dirty="0" smtClean="0"/>
            <a:t>Създаване на техническо задание</a:t>
          </a:r>
          <a:endParaRPr lang="bg-BG" dirty="0"/>
        </a:p>
      </dgm:t>
    </dgm:pt>
    <dgm:pt modelId="{6A8B99C2-1730-4D33-B221-CED87EC0EBE8}" type="parTrans" cxnId="{92D72C28-BFFF-481C-94CB-A91A65F24710}">
      <dgm:prSet/>
      <dgm:spPr/>
      <dgm:t>
        <a:bodyPr/>
        <a:lstStyle/>
        <a:p>
          <a:endParaRPr lang="bg-BG"/>
        </a:p>
      </dgm:t>
    </dgm:pt>
    <dgm:pt modelId="{CA14FCA9-DA94-4849-81C5-0D451C8809E8}" type="sibTrans" cxnId="{92D72C28-BFFF-481C-94CB-A91A65F24710}">
      <dgm:prSet/>
      <dgm:spPr/>
      <dgm:t>
        <a:bodyPr/>
        <a:lstStyle/>
        <a:p>
          <a:endParaRPr lang="bg-BG"/>
        </a:p>
      </dgm:t>
    </dgm:pt>
    <dgm:pt modelId="{C92D0497-8345-405B-9717-FB3FE990B4DF}">
      <dgm:prSet phldrT="[Text]"/>
      <dgm:spPr/>
      <dgm:t>
        <a:bodyPr/>
        <a:lstStyle/>
        <a:p>
          <a:r>
            <a:rPr lang="bg-BG" dirty="0" smtClean="0"/>
            <a:t>Разработване</a:t>
          </a:r>
          <a:endParaRPr lang="bg-BG" dirty="0"/>
        </a:p>
      </dgm:t>
    </dgm:pt>
    <dgm:pt modelId="{04518711-52AB-4F0F-A23A-637BBFFA1C06}" type="parTrans" cxnId="{FBE7F869-2B82-4048-8338-51036EEC860D}">
      <dgm:prSet/>
      <dgm:spPr/>
      <dgm:t>
        <a:bodyPr/>
        <a:lstStyle/>
        <a:p>
          <a:endParaRPr lang="bg-BG"/>
        </a:p>
      </dgm:t>
    </dgm:pt>
    <dgm:pt modelId="{1B29D903-579F-4237-8296-CF791C38A12E}" type="sibTrans" cxnId="{FBE7F869-2B82-4048-8338-51036EEC860D}">
      <dgm:prSet/>
      <dgm:spPr/>
      <dgm:t>
        <a:bodyPr/>
        <a:lstStyle/>
        <a:p>
          <a:endParaRPr lang="bg-BG"/>
        </a:p>
      </dgm:t>
    </dgm:pt>
    <dgm:pt modelId="{705B80E3-07F8-43D1-B949-42B23A78D402}">
      <dgm:prSet phldrT="[Text]"/>
      <dgm:spPr/>
      <dgm:t>
        <a:bodyPr/>
        <a:lstStyle/>
        <a:p>
          <a:r>
            <a:rPr lang="bg-BG" dirty="0" smtClean="0"/>
            <a:t>Реализация</a:t>
          </a:r>
          <a:endParaRPr lang="bg-BG" dirty="0"/>
        </a:p>
      </dgm:t>
    </dgm:pt>
    <dgm:pt modelId="{B45BCA42-AFD0-4DA3-A621-FB21ADDB5D23}" type="parTrans" cxnId="{5C82AE45-C6C1-42D1-B64A-0A5AF101F52D}">
      <dgm:prSet/>
      <dgm:spPr/>
      <dgm:t>
        <a:bodyPr/>
        <a:lstStyle/>
        <a:p>
          <a:endParaRPr lang="bg-BG"/>
        </a:p>
      </dgm:t>
    </dgm:pt>
    <dgm:pt modelId="{745C6636-98F5-417C-8AEE-CC5D471BFAB4}" type="sibTrans" cxnId="{5C82AE45-C6C1-42D1-B64A-0A5AF101F52D}">
      <dgm:prSet/>
      <dgm:spPr/>
      <dgm:t>
        <a:bodyPr/>
        <a:lstStyle/>
        <a:p>
          <a:endParaRPr lang="bg-BG"/>
        </a:p>
      </dgm:t>
    </dgm:pt>
    <dgm:pt modelId="{0A19973F-A7C4-4569-B2FF-21785E36CD3A}" type="pres">
      <dgm:prSet presAssocID="{3CC95714-73CE-4042-84EE-01BED2FD0A8C}" presName="Name0" presStyleCnt="0">
        <dgm:presLayoutVars>
          <dgm:dir/>
          <dgm:animLvl val="lvl"/>
          <dgm:resizeHandles val="exact"/>
        </dgm:presLayoutVars>
      </dgm:prSet>
      <dgm:spPr/>
    </dgm:pt>
    <dgm:pt modelId="{690C8241-A3C8-4EFD-845B-811542E80A53}" type="pres">
      <dgm:prSet presAssocID="{1D9DE031-F363-4447-81EA-8E28FE19BE33}" presName="composite" presStyleCnt="0"/>
      <dgm:spPr/>
    </dgm:pt>
    <dgm:pt modelId="{48E68EAB-CA1A-4941-85B0-DB614475A1B9}" type="pres">
      <dgm:prSet presAssocID="{1D9DE031-F363-4447-81EA-8E28FE19BE3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1FB7FC02-829F-4981-A928-4B3F4044E852}" type="pres">
      <dgm:prSet presAssocID="{1D9DE031-F363-4447-81EA-8E28FE19BE33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60D5FE33-81A7-41B7-BD4E-F111456F6750}" type="pres">
      <dgm:prSet presAssocID="{B55A03A8-6CD4-4840-8E16-B295C307AB1F}" presName="space" presStyleCnt="0"/>
      <dgm:spPr/>
    </dgm:pt>
    <dgm:pt modelId="{80326FB4-2C37-406B-9328-B7B50028CE19}" type="pres">
      <dgm:prSet presAssocID="{5D088F3E-86C3-4466-9E61-E56FE676C6E6}" presName="composite" presStyleCnt="0"/>
      <dgm:spPr/>
    </dgm:pt>
    <dgm:pt modelId="{49273817-B95C-499B-9DD2-29F27E7974F7}" type="pres">
      <dgm:prSet presAssocID="{5D088F3E-86C3-4466-9E61-E56FE676C6E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FE609B81-649F-4057-B176-971E252F7554}" type="pres">
      <dgm:prSet presAssocID="{5D088F3E-86C3-4466-9E61-E56FE676C6E6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6AD4FEEF-0707-4BA4-BF63-0D991543E22F}" type="pres">
      <dgm:prSet presAssocID="{CF1437B0-191E-42DC-A4E9-FEEA03464FBC}" presName="space" presStyleCnt="0"/>
      <dgm:spPr/>
    </dgm:pt>
    <dgm:pt modelId="{1045455C-F52F-4B24-8D15-DC7A920B0197}" type="pres">
      <dgm:prSet presAssocID="{D127D815-440F-4073-A821-D20F90A64FEF}" presName="composite" presStyleCnt="0"/>
      <dgm:spPr/>
    </dgm:pt>
    <dgm:pt modelId="{80F38918-D61B-4171-82FB-5BF108633A8E}" type="pres">
      <dgm:prSet presAssocID="{D127D815-440F-4073-A821-D20F90A64FE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D55CBB08-C969-4F5D-8C62-E16893E5B22F}" type="pres">
      <dgm:prSet presAssocID="{D127D815-440F-4073-A821-D20F90A64FEF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69D2D99C-05C0-459E-A735-1EEBFEB3BE2C}" type="pres">
      <dgm:prSet presAssocID="{28081175-7335-4600-8475-EE71E8A4294B}" presName="space" presStyleCnt="0"/>
      <dgm:spPr/>
    </dgm:pt>
    <dgm:pt modelId="{05FCDD8C-10AB-4DB0-8DFC-74183E99C675}" type="pres">
      <dgm:prSet presAssocID="{7286733E-17C4-4280-9850-B64ED11F61F8}" presName="composite" presStyleCnt="0"/>
      <dgm:spPr/>
    </dgm:pt>
    <dgm:pt modelId="{074551DE-4601-45CB-AA3F-D50B808D0B41}" type="pres">
      <dgm:prSet presAssocID="{7286733E-17C4-4280-9850-B64ED11F61F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BDA182AB-5942-4868-AB72-0C77D09D521F}" type="pres">
      <dgm:prSet presAssocID="{7286733E-17C4-4280-9850-B64ED11F61F8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5C82AE45-C6C1-42D1-B64A-0A5AF101F52D}" srcId="{7286733E-17C4-4280-9850-B64ED11F61F8}" destId="{705B80E3-07F8-43D1-B949-42B23A78D402}" srcOrd="2" destOrd="0" parTransId="{B45BCA42-AFD0-4DA3-A621-FB21ADDB5D23}" sibTransId="{745C6636-98F5-417C-8AEE-CC5D471BFAB4}"/>
    <dgm:cxn modelId="{07B5C797-EB81-46F9-A579-622108F024EF}" type="presOf" srcId="{7286733E-17C4-4280-9850-B64ED11F61F8}" destId="{074551DE-4601-45CB-AA3F-D50B808D0B41}" srcOrd="0" destOrd="0" presId="urn:microsoft.com/office/officeart/2005/8/layout/hList1"/>
    <dgm:cxn modelId="{F6E77949-D6BD-488A-8991-40AC59ECDEC5}" srcId="{3CC95714-73CE-4042-84EE-01BED2FD0A8C}" destId="{5D088F3E-86C3-4466-9E61-E56FE676C6E6}" srcOrd="1" destOrd="0" parTransId="{A6AF117B-2C21-46E8-B86A-5F260CAD154B}" sibTransId="{CF1437B0-191E-42DC-A4E9-FEEA03464FBC}"/>
    <dgm:cxn modelId="{225D171C-95C2-4F4F-920A-B1111A35F8BA}" type="presOf" srcId="{23CA1D2D-21AF-4086-B6EF-1C1DBEF0F419}" destId="{1FB7FC02-829F-4981-A928-4B3F4044E852}" srcOrd="0" destOrd="3" presId="urn:microsoft.com/office/officeart/2005/8/layout/hList1"/>
    <dgm:cxn modelId="{A32C7DA6-42D4-413E-B522-6C885499DD7D}" srcId="{3CC95714-73CE-4042-84EE-01BED2FD0A8C}" destId="{1D9DE031-F363-4447-81EA-8E28FE19BE33}" srcOrd="0" destOrd="0" parTransId="{8ECF96E8-88B0-4627-ADB9-2C37288A14FA}" sibTransId="{B55A03A8-6CD4-4840-8E16-B295C307AB1F}"/>
    <dgm:cxn modelId="{08AA0A15-1665-4E44-ABF0-6C826685AC7E}" type="presOf" srcId="{1D9DE031-F363-4447-81EA-8E28FE19BE33}" destId="{48E68EAB-CA1A-4941-85B0-DB614475A1B9}" srcOrd="0" destOrd="0" presId="urn:microsoft.com/office/officeart/2005/8/layout/hList1"/>
    <dgm:cxn modelId="{FBE39E38-D122-41B8-80F2-D2FC6B19ACDD}" srcId="{5D088F3E-86C3-4466-9E61-E56FE676C6E6}" destId="{741F87B1-2526-49E7-A14A-965307D8C926}" srcOrd="2" destOrd="0" parTransId="{31BF42DF-392E-4067-B682-CF4454B6BE89}" sibTransId="{5AB696BC-5741-4CEA-A436-929C136B24A1}"/>
    <dgm:cxn modelId="{6F4C2CB8-4C5E-4EDF-996A-429F2A4EDB7C}" type="presOf" srcId="{44819412-60FE-46AF-B36F-629D7FA9E1CD}" destId="{D55CBB08-C969-4F5D-8C62-E16893E5B22F}" srcOrd="0" destOrd="2" presId="urn:microsoft.com/office/officeart/2005/8/layout/hList1"/>
    <dgm:cxn modelId="{9F0E4C73-61FE-4757-A13A-6182E452EC8C}" type="presOf" srcId="{C9DAA87F-BC9B-4F1D-AFB0-EFCBD3042E5B}" destId="{D55CBB08-C969-4F5D-8C62-E16893E5B22F}" srcOrd="0" destOrd="1" presId="urn:microsoft.com/office/officeart/2005/8/layout/hList1"/>
    <dgm:cxn modelId="{F608185D-FE16-43B5-A33E-E0300F266D0C}" srcId="{3CC95714-73CE-4042-84EE-01BED2FD0A8C}" destId="{7286733E-17C4-4280-9850-B64ED11F61F8}" srcOrd="3" destOrd="0" parTransId="{C638F862-91FF-4460-B9D3-6B54B30C4B7C}" sibTransId="{993E06A3-0EC7-45E9-9322-8A12C51BEE22}"/>
    <dgm:cxn modelId="{D12F31C6-6205-4199-B576-8E521EC30511}" type="presOf" srcId="{9E7B2819-F82A-4020-9E4D-8B7E9C37A798}" destId="{1FB7FC02-829F-4981-A928-4B3F4044E852}" srcOrd="0" destOrd="2" presId="urn:microsoft.com/office/officeart/2005/8/layout/hList1"/>
    <dgm:cxn modelId="{7C1633DE-2CB9-4407-899C-7C90B32DE026}" srcId="{D127D815-440F-4073-A821-D20F90A64FEF}" destId="{59080BF9-2B70-4781-89B7-31B1DD384356}" srcOrd="3" destOrd="0" parTransId="{436F1475-0D9B-46AD-B42D-91B2CE9F4D49}" sibTransId="{9805BCA3-094F-4AB2-981D-A8A57D421662}"/>
    <dgm:cxn modelId="{B4D6C1A1-270B-4237-8D38-D6AB811D7336}" srcId="{D127D815-440F-4073-A821-D20F90A64FEF}" destId="{44819412-60FE-46AF-B36F-629D7FA9E1CD}" srcOrd="2" destOrd="0" parTransId="{F8771580-4A6F-414E-A889-C8120690A783}" sibTransId="{F8C9A53D-12A7-4A8F-92EF-99A23D70A6F3}"/>
    <dgm:cxn modelId="{A4AF8371-6895-4F8F-B438-754EB7720B01}" type="presOf" srcId="{5D088F3E-86C3-4466-9E61-E56FE676C6E6}" destId="{49273817-B95C-499B-9DD2-29F27E7974F7}" srcOrd="0" destOrd="0" presId="urn:microsoft.com/office/officeart/2005/8/layout/hList1"/>
    <dgm:cxn modelId="{7F4CC16B-936B-4F52-B4A7-91A32BC5928A}" type="presOf" srcId="{59080BF9-2B70-4781-89B7-31B1DD384356}" destId="{D55CBB08-C969-4F5D-8C62-E16893E5B22F}" srcOrd="0" destOrd="3" presId="urn:microsoft.com/office/officeart/2005/8/layout/hList1"/>
    <dgm:cxn modelId="{5BB4A5B2-7006-4662-9947-5477FCF40A02}" type="presOf" srcId="{D127D815-440F-4073-A821-D20F90A64FEF}" destId="{80F38918-D61B-4171-82FB-5BF108633A8E}" srcOrd="0" destOrd="0" presId="urn:microsoft.com/office/officeart/2005/8/layout/hList1"/>
    <dgm:cxn modelId="{9452568E-839E-4717-A697-13861B8F837C}" type="presOf" srcId="{3CC95714-73CE-4042-84EE-01BED2FD0A8C}" destId="{0A19973F-A7C4-4569-B2FF-21785E36CD3A}" srcOrd="0" destOrd="0" presId="urn:microsoft.com/office/officeart/2005/8/layout/hList1"/>
    <dgm:cxn modelId="{B4612117-433F-480C-A92C-8FAA9A9E8DFD}" type="presOf" srcId="{15D43952-F851-43FE-BA03-3A49AA11B223}" destId="{D55CBB08-C969-4F5D-8C62-E16893E5B22F}" srcOrd="0" destOrd="0" presId="urn:microsoft.com/office/officeart/2005/8/layout/hList1"/>
    <dgm:cxn modelId="{3053E094-E658-4754-9E53-87CF78496A3E}" srcId="{1D9DE031-F363-4447-81EA-8E28FE19BE33}" destId="{9E7B2819-F82A-4020-9E4D-8B7E9C37A798}" srcOrd="2" destOrd="0" parTransId="{4BFDC80B-EF8B-45C7-A401-46E52BCC26A8}" sibTransId="{45D91127-03CC-48FC-B04D-A9CBC5C92D76}"/>
    <dgm:cxn modelId="{FBE7F869-2B82-4048-8338-51036EEC860D}" srcId="{7286733E-17C4-4280-9850-B64ED11F61F8}" destId="{C92D0497-8345-405B-9717-FB3FE990B4DF}" srcOrd="1" destOrd="0" parTransId="{04518711-52AB-4F0F-A23A-637BBFFA1C06}" sibTransId="{1B29D903-579F-4237-8296-CF791C38A12E}"/>
    <dgm:cxn modelId="{92D72C28-BFFF-481C-94CB-A91A65F24710}" srcId="{7286733E-17C4-4280-9850-B64ED11F61F8}" destId="{CCA6A328-4F14-4AB5-95B8-5FADB5A663AB}" srcOrd="0" destOrd="0" parTransId="{6A8B99C2-1730-4D33-B221-CED87EC0EBE8}" sibTransId="{CA14FCA9-DA94-4849-81C5-0D451C8809E8}"/>
    <dgm:cxn modelId="{0BED4EA6-8B0A-4981-BD9F-64CE203ABA7F}" srcId="{5D088F3E-86C3-4466-9E61-E56FE676C6E6}" destId="{2F653811-136A-4A8D-AE04-E125B3462D61}" srcOrd="1" destOrd="0" parTransId="{909B8E52-E095-457A-B962-200DFBE0690F}" sibTransId="{25B883FF-E55E-4975-AED3-59BC8AD49DF8}"/>
    <dgm:cxn modelId="{9EA73AF0-3E4A-4BCF-8383-46801BF23FC9}" srcId="{1D9DE031-F363-4447-81EA-8E28FE19BE33}" destId="{23CA1D2D-21AF-4086-B6EF-1C1DBEF0F419}" srcOrd="3" destOrd="0" parTransId="{FA7B0E4A-E839-43E7-B1F3-570B5332FD72}" sibTransId="{BAF7E43B-7520-44E1-B5C1-24EC4A1B69DA}"/>
    <dgm:cxn modelId="{DA412C0B-AF11-4A05-819A-E5B03A7A0D9A}" srcId="{3CC95714-73CE-4042-84EE-01BED2FD0A8C}" destId="{D127D815-440F-4073-A821-D20F90A64FEF}" srcOrd="2" destOrd="0" parTransId="{286BB456-EBBE-4FE9-B0F9-14F3E0EB9D5C}" sibTransId="{28081175-7335-4600-8475-EE71E8A4294B}"/>
    <dgm:cxn modelId="{D170F72A-F829-4208-BCF1-FC625116C875}" srcId="{1D9DE031-F363-4447-81EA-8E28FE19BE33}" destId="{F0F97578-D979-433B-855F-B1ED3A65F1C8}" srcOrd="4" destOrd="0" parTransId="{2851AAAA-2DE7-481D-8498-AA66B1064E48}" sibTransId="{4D3045D2-DCC9-4AA6-BC36-DF5B2309983A}"/>
    <dgm:cxn modelId="{38FA8C6E-55A8-4D3A-9BD3-96DBAF33EE70}" type="presOf" srcId="{91999005-48B2-4800-B9ED-564D42952498}" destId="{FE609B81-649F-4057-B176-971E252F7554}" srcOrd="0" destOrd="0" presId="urn:microsoft.com/office/officeart/2005/8/layout/hList1"/>
    <dgm:cxn modelId="{3666AA5B-34F5-423D-8E8D-22C7DEAD1174}" type="presOf" srcId="{C92D0497-8345-405B-9717-FB3FE990B4DF}" destId="{BDA182AB-5942-4868-AB72-0C77D09D521F}" srcOrd="0" destOrd="1" presId="urn:microsoft.com/office/officeart/2005/8/layout/hList1"/>
    <dgm:cxn modelId="{54090B01-0BFC-4198-BC19-F4BD5A684BD8}" srcId="{D127D815-440F-4073-A821-D20F90A64FEF}" destId="{15D43952-F851-43FE-BA03-3A49AA11B223}" srcOrd="0" destOrd="0" parTransId="{1F22D2B7-E3C3-41CE-96CC-F2B5EC0A5E9B}" sibTransId="{073E16B9-35CC-42DC-ACDF-F92F35FD5A31}"/>
    <dgm:cxn modelId="{717941CF-ED37-425E-963F-74FC5E1B2157}" srcId="{1D9DE031-F363-4447-81EA-8E28FE19BE33}" destId="{2D64E36A-8125-484E-A3B1-A73D1C6D798D}" srcOrd="0" destOrd="0" parTransId="{8D0DB1B0-346E-4FC4-A037-4FFC05A9DC23}" sibTransId="{04045537-CD33-455F-885A-2A1D42214C83}"/>
    <dgm:cxn modelId="{32AA1A42-A8F7-4507-A625-318C0802F418}" type="presOf" srcId="{741F87B1-2526-49E7-A14A-965307D8C926}" destId="{FE609B81-649F-4057-B176-971E252F7554}" srcOrd="0" destOrd="2" presId="urn:microsoft.com/office/officeart/2005/8/layout/hList1"/>
    <dgm:cxn modelId="{EC86A751-8EA4-4585-856B-621571EB3A68}" type="presOf" srcId="{E8A1CBC1-3E89-4F4C-8A5F-0F2D179EF3D7}" destId="{1FB7FC02-829F-4981-A928-4B3F4044E852}" srcOrd="0" destOrd="1" presId="urn:microsoft.com/office/officeart/2005/8/layout/hList1"/>
    <dgm:cxn modelId="{D6C9DD72-41CA-4D69-87E8-8DD41CB60D30}" srcId="{D127D815-440F-4073-A821-D20F90A64FEF}" destId="{C9DAA87F-BC9B-4F1D-AFB0-EFCBD3042E5B}" srcOrd="1" destOrd="0" parTransId="{3DDF2197-0F82-404F-8467-8905F832CE92}" sibTransId="{CAD88413-6DB0-496A-9AAD-E8A48AD4D588}"/>
    <dgm:cxn modelId="{F0504339-F13F-4C49-9D19-005394D40038}" srcId="{5D088F3E-86C3-4466-9E61-E56FE676C6E6}" destId="{91999005-48B2-4800-B9ED-564D42952498}" srcOrd="0" destOrd="0" parTransId="{4EFEF9D8-CC15-46EC-945B-242549778FBF}" sibTransId="{0C8C917C-8E9A-4D93-B2E2-B4662F216A36}"/>
    <dgm:cxn modelId="{20801A26-D3A4-412E-B945-B5F9E1EA0EBB}" type="presOf" srcId="{2D64E36A-8125-484E-A3B1-A73D1C6D798D}" destId="{1FB7FC02-829F-4981-A928-4B3F4044E852}" srcOrd="0" destOrd="0" presId="urn:microsoft.com/office/officeart/2005/8/layout/hList1"/>
    <dgm:cxn modelId="{AC0B9340-CAF4-40B0-ACF1-9BA1792AAA05}" srcId="{1D9DE031-F363-4447-81EA-8E28FE19BE33}" destId="{E8A1CBC1-3E89-4F4C-8A5F-0F2D179EF3D7}" srcOrd="1" destOrd="0" parTransId="{BAEA5C03-ECF2-477F-B7C3-E9D591A9201D}" sibTransId="{E839E4E3-786B-4449-84F5-BBAAD9C3212E}"/>
    <dgm:cxn modelId="{105711CB-0718-492C-B4DC-1AA3D7EBBE8B}" type="presOf" srcId="{705B80E3-07F8-43D1-B949-42B23A78D402}" destId="{BDA182AB-5942-4868-AB72-0C77D09D521F}" srcOrd="0" destOrd="2" presId="urn:microsoft.com/office/officeart/2005/8/layout/hList1"/>
    <dgm:cxn modelId="{D96C76B9-AAEC-44B1-98B1-C2C739C0DE8E}" type="presOf" srcId="{F0F97578-D979-433B-855F-B1ED3A65F1C8}" destId="{1FB7FC02-829F-4981-A928-4B3F4044E852}" srcOrd="0" destOrd="4" presId="urn:microsoft.com/office/officeart/2005/8/layout/hList1"/>
    <dgm:cxn modelId="{28699383-F4A9-4977-B1BC-5359E90EB236}" type="presOf" srcId="{2F653811-136A-4A8D-AE04-E125B3462D61}" destId="{FE609B81-649F-4057-B176-971E252F7554}" srcOrd="0" destOrd="1" presId="urn:microsoft.com/office/officeart/2005/8/layout/hList1"/>
    <dgm:cxn modelId="{85CA5517-EF03-4E62-A4CB-C2794E8BF534}" type="presOf" srcId="{CCA6A328-4F14-4AB5-95B8-5FADB5A663AB}" destId="{BDA182AB-5942-4868-AB72-0C77D09D521F}" srcOrd="0" destOrd="0" presId="urn:microsoft.com/office/officeart/2005/8/layout/hList1"/>
    <dgm:cxn modelId="{47AD62E9-D6BD-476A-B87A-00B5D0F62DBB}" type="presParOf" srcId="{0A19973F-A7C4-4569-B2FF-21785E36CD3A}" destId="{690C8241-A3C8-4EFD-845B-811542E80A53}" srcOrd="0" destOrd="0" presId="urn:microsoft.com/office/officeart/2005/8/layout/hList1"/>
    <dgm:cxn modelId="{E77E622F-9927-45BB-AAA8-EEFF6F6AFF67}" type="presParOf" srcId="{690C8241-A3C8-4EFD-845B-811542E80A53}" destId="{48E68EAB-CA1A-4941-85B0-DB614475A1B9}" srcOrd="0" destOrd="0" presId="urn:microsoft.com/office/officeart/2005/8/layout/hList1"/>
    <dgm:cxn modelId="{8B55D550-F22C-4BC1-B7A1-1F2AAF915446}" type="presParOf" srcId="{690C8241-A3C8-4EFD-845B-811542E80A53}" destId="{1FB7FC02-829F-4981-A928-4B3F4044E852}" srcOrd="1" destOrd="0" presId="urn:microsoft.com/office/officeart/2005/8/layout/hList1"/>
    <dgm:cxn modelId="{15AAEF3A-F6C9-4872-9111-C56AE1F10790}" type="presParOf" srcId="{0A19973F-A7C4-4569-B2FF-21785E36CD3A}" destId="{60D5FE33-81A7-41B7-BD4E-F111456F6750}" srcOrd="1" destOrd="0" presId="urn:microsoft.com/office/officeart/2005/8/layout/hList1"/>
    <dgm:cxn modelId="{0FD486B3-A438-4755-AF8F-64F0F4A65EFC}" type="presParOf" srcId="{0A19973F-A7C4-4569-B2FF-21785E36CD3A}" destId="{80326FB4-2C37-406B-9328-B7B50028CE19}" srcOrd="2" destOrd="0" presId="urn:microsoft.com/office/officeart/2005/8/layout/hList1"/>
    <dgm:cxn modelId="{D025A668-44D5-41F6-8FE8-AB29A177EF99}" type="presParOf" srcId="{80326FB4-2C37-406B-9328-B7B50028CE19}" destId="{49273817-B95C-499B-9DD2-29F27E7974F7}" srcOrd="0" destOrd="0" presId="urn:microsoft.com/office/officeart/2005/8/layout/hList1"/>
    <dgm:cxn modelId="{43EB8FB1-C0B2-4B47-B834-141803D1C15F}" type="presParOf" srcId="{80326FB4-2C37-406B-9328-B7B50028CE19}" destId="{FE609B81-649F-4057-B176-971E252F7554}" srcOrd="1" destOrd="0" presId="urn:microsoft.com/office/officeart/2005/8/layout/hList1"/>
    <dgm:cxn modelId="{13EC8F58-0C12-4653-962E-51708186A84B}" type="presParOf" srcId="{0A19973F-A7C4-4569-B2FF-21785E36CD3A}" destId="{6AD4FEEF-0707-4BA4-BF63-0D991543E22F}" srcOrd="3" destOrd="0" presId="urn:microsoft.com/office/officeart/2005/8/layout/hList1"/>
    <dgm:cxn modelId="{2C829B43-DE82-451E-83DB-62F8D6E2AB06}" type="presParOf" srcId="{0A19973F-A7C4-4569-B2FF-21785E36CD3A}" destId="{1045455C-F52F-4B24-8D15-DC7A920B0197}" srcOrd="4" destOrd="0" presId="urn:microsoft.com/office/officeart/2005/8/layout/hList1"/>
    <dgm:cxn modelId="{3CDBF3AC-EC71-42B7-A101-2E87F233BB75}" type="presParOf" srcId="{1045455C-F52F-4B24-8D15-DC7A920B0197}" destId="{80F38918-D61B-4171-82FB-5BF108633A8E}" srcOrd="0" destOrd="0" presId="urn:microsoft.com/office/officeart/2005/8/layout/hList1"/>
    <dgm:cxn modelId="{C815D5D2-4656-472A-8210-604043771EBA}" type="presParOf" srcId="{1045455C-F52F-4B24-8D15-DC7A920B0197}" destId="{D55CBB08-C969-4F5D-8C62-E16893E5B22F}" srcOrd="1" destOrd="0" presId="urn:microsoft.com/office/officeart/2005/8/layout/hList1"/>
    <dgm:cxn modelId="{AA1A1E28-FD2F-4851-8DAD-464EBE9B57E8}" type="presParOf" srcId="{0A19973F-A7C4-4569-B2FF-21785E36CD3A}" destId="{69D2D99C-05C0-459E-A735-1EEBFEB3BE2C}" srcOrd="5" destOrd="0" presId="urn:microsoft.com/office/officeart/2005/8/layout/hList1"/>
    <dgm:cxn modelId="{C8AC4DA3-4842-4698-BB5D-EB040FAEC8FA}" type="presParOf" srcId="{0A19973F-A7C4-4569-B2FF-21785E36CD3A}" destId="{05FCDD8C-10AB-4DB0-8DFC-74183E99C675}" srcOrd="6" destOrd="0" presId="urn:microsoft.com/office/officeart/2005/8/layout/hList1"/>
    <dgm:cxn modelId="{C3F1ECD6-8587-435E-AF9F-6934ACC7BF92}" type="presParOf" srcId="{05FCDD8C-10AB-4DB0-8DFC-74183E99C675}" destId="{074551DE-4601-45CB-AA3F-D50B808D0B41}" srcOrd="0" destOrd="0" presId="urn:microsoft.com/office/officeart/2005/8/layout/hList1"/>
    <dgm:cxn modelId="{D96E6D00-9EDB-41CE-A11F-EBA2EE16AE3C}" type="presParOf" srcId="{05FCDD8C-10AB-4DB0-8DFC-74183E99C675}" destId="{BDA182AB-5942-4868-AB72-0C77D09D521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68EAB-CA1A-4941-85B0-DB614475A1B9}">
      <dsp:nvSpPr>
        <dsp:cNvPr id="0" name=""/>
        <dsp:cNvSpPr/>
      </dsp:nvSpPr>
      <dsp:spPr>
        <a:xfrm>
          <a:off x="2291" y="739240"/>
          <a:ext cx="1378148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ИМ</a:t>
          </a:r>
          <a:endParaRPr lang="bg-BG" sz="1200" kern="1200" dirty="0"/>
        </a:p>
      </dsp:txBody>
      <dsp:txXfrm>
        <a:off x="2291" y="739240"/>
        <a:ext cx="1378148" cy="345600"/>
      </dsp:txXfrm>
    </dsp:sp>
    <dsp:sp modelId="{1FB7FC02-829F-4981-A928-4B3F4044E852}">
      <dsp:nvSpPr>
        <dsp:cNvPr id="0" name=""/>
        <dsp:cNvSpPr/>
      </dsp:nvSpPr>
      <dsp:spPr>
        <a:xfrm>
          <a:off x="2291" y="1084840"/>
          <a:ext cx="1378148" cy="2239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1200" kern="1200" dirty="0" smtClean="0"/>
            <a:t>Планиране</a:t>
          </a:r>
          <a:endParaRPr lang="bg-B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1200" kern="1200" dirty="0" smtClean="0"/>
            <a:t>Разработване</a:t>
          </a:r>
          <a:endParaRPr lang="bg-B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1200" kern="1200" dirty="0" smtClean="0"/>
            <a:t>Изготвяне структурата на програмната система</a:t>
          </a:r>
          <a:endParaRPr lang="bg-B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1200" kern="1200" dirty="0" smtClean="0"/>
            <a:t>Проектиране</a:t>
          </a:r>
          <a:endParaRPr lang="bg-B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1200" kern="1200" dirty="0" smtClean="0"/>
            <a:t>Тестване</a:t>
          </a:r>
          <a:endParaRPr lang="bg-BG" sz="1200" kern="1200" dirty="0"/>
        </a:p>
      </dsp:txBody>
      <dsp:txXfrm>
        <a:off x="2291" y="1084840"/>
        <a:ext cx="1378148" cy="2239920"/>
      </dsp:txXfrm>
    </dsp:sp>
    <dsp:sp modelId="{49273817-B95C-499B-9DD2-29F27E7974F7}">
      <dsp:nvSpPr>
        <dsp:cNvPr id="0" name=""/>
        <dsp:cNvSpPr/>
      </dsp:nvSpPr>
      <dsp:spPr>
        <a:xfrm>
          <a:off x="1573381" y="739240"/>
          <a:ext cx="1378148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ВЙ</a:t>
          </a:r>
          <a:endParaRPr lang="bg-BG" sz="1200" kern="1200" dirty="0"/>
        </a:p>
      </dsp:txBody>
      <dsp:txXfrm>
        <a:off x="1573381" y="739240"/>
        <a:ext cx="1378148" cy="345600"/>
      </dsp:txXfrm>
    </dsp:sp>
    <dsp:sp modelId="{FE609B81-649F-4057-B176-971E252F7554}">
      <dsp:nvSpPr>
        <dsp:cNvPr id="0" name=""/>
        <dsp:cNvSpPr/>
      </dsp:nvSpPr>
      <dsp:spPr>
        <a:xfrm>
          <a:off x="1573381" y="1084840"/>
          <a:ext cx="1378148" cy="2239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1200" kern="1200" dirty="0" smtClean="0"/>
            <a:t>Планиране</a:t>
          </a:r>
          <a:endParaRPr lang="bg-B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1200" kern="1200" dirty="0" smtClean="0"/>
            <a:t>Проектиране</a:t>
          </a:r>
          <a:endParaRPr lang="bg-B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1200" kern="1200" dirty="0" smtClean="0"/>
            <a:t>Тестване</a:t>
          </a:r>
          <a:endParaRPr lang="bg-BG" sz="1200" kern="1200" dirty="0"/>
        </a:p>
      </dsp:txBody>
      <dsp:txXfrm>
        <a:off x="1573381" y="1084840"/>
        <a:ext cx="1378148" cy="2239920"/>
      </dsp:txXfrm>
    </dsp:sp>
    <dsp:sp modelId="{80F38918-D61B-4171-82FB-5BF108633A8E}">
      <dsp:nvSpPr>
        <dsp:cNvPr id="0" name=""/>
        <dsp:cNvSpPr/>
      </dsp:nvSpPr>
      <dsp:spPr>
        <a:xfrm>
          <a:off x="3144470" y="739240"/>
          <a:ext cx="1378148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ДВ</a:t>
          </a:r>
          <a:endParaRPr lang="bg-BG" sz="1200" kern="1200" dirty="0"/>
        </a:p>
      </dsp:txBody>
      <dsp:txXfrm>
        <a:off x="3144470" y="739240"/>
        <a:ext cx="1378148" cy="345600"/>
      </dsp:txXfrm>
    </dsp:sp>
    <dsp:sp modelId="{D55CBB08-C969-4F5D-8C62-E16893E5B22F}">
      <dsp:nvSpPr>
        <dsp:cNvPr id="0" name=""/>
        <dsp:cNvSpPr/>
      </dsp:nvSpPr>
      <dsp:spPr>
        <a:xfrm>
          <a:off x="3144470" y="1084840"/>
          <a:ext cx="1378148" cy="2239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1200" kern="1200" dirty="0" smtClean="0"/>
            <a:t>Планиране</a:t>
          </a:r>
          <a:endParaRPr lang="bg-B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1200" kern="1200" dirty="0" smtClean="0"/>
            <a:t>Създаване на техническо задание</a:t>
          </a:r>
          <a:endParaRPr lang="bg-B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1200" kern="1200" dirty="0" smtClean="0"/>
            <a:t>Разработване</a:t>
          </a:r>
          <a:endParaRPr lang="bg-B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1200" kern="1200" dirty="0" smtClean="0"/>
            <a:t>Реализация</a:t>
          </a:r>
          <a:endParaRPr lang="bg-BG" sz="1200" kern="1200" dirty="0"/>
        </a:p>
      </dsp:txBody>
      <dsp:txXfrm>
        <a:off x="3144470" y="1084840"/>
        <a:ext cx="1378148" cy="2239920"/>
      </dsp:txXfrm>
    </dsp:sp>
    <dsp:sp modelId="{074551DE-4601-45CB-AA3F-D50B808D0B41}">
      <dsp:nvSpPr>
        <dsp:cNvPr id="0" name=""/>
        <dsp:cNvSpPr/>
      </dsp:nvSpPr>
      <dsp:spPr>
        <a:xfrm>
          <a:off x="4715559" y="739240"/>
          <a:ext cx="1378148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ВВ</a:t>
          </a:r>
          <a:endParaRPr lang="bg-BG" sz="1200" kern="1200" dirty="0"/>
        </a:p>
      </dsp:txBody>
      <dsp:txXfrm>
        <a:off x="4715559" y="739240"/>
        <a:ext cx="1378148" cy="345600"/>
      </dsp:txXfrm>
    </dsp:sp>
    <dsp:sp modelId="{BDA182AB-5942-4868-AB72-0C77D09D521F}">
      <dsp:nvSpPr>
        <dsp:cNvPr id="0" name=""/>
        <dsp:cNvSpPr/>
      </dsp:nvSpPr>
      <dsp:spPr>
        <a:xfrm>
          <a:off x="4715559" y="1084840"/>
          <a:ext cx="1378148" cy="2239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1200" kern="1200" dirty="0" smtClean="0"/>
            <a:t>Създаване на техническо задание</a:t>
          </a:r>
          <a:endParaRPr lang="bg-B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1200" kern="1200" dirty="0" smtClean="0"/>
            <a:t>Разработване</a:t>
          </a:r>
          <a:endParaRPr lang="bg-B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1200" kern="1200" dirty="0" smtClean="0"/>
            <a:t>Реализация</a:t>
          </a:r>
          <a:endParaRPr lang="bg-BG" sz="1200" kern="1200" dirty="0"/>
        </a:p>
      </dsp:txBody>
      <dsp:txXfrm>
        <a:off x="4715559" y="1084840"/>
        <a:ext cx="1378148" cy="2239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EE6A1B-3B1F-4C91-90BB-DE3B6D4D9D43}" type="datetimeFigureOut">
              <a:rPr lang="bg-BG" smtClean="0"/>
              <a:t>29.4.2019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6569C1-B412-4836-B5AF-660F13DA5A9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EE6A1B-3B1F-4C91-90BB-DE3B6D4D9D43}" type="datetimeFigureOut">
              <a:rPr lang="bg-BG" smtClean="0"/>
              <a:t>29.4.2019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569C1-B412-4836-B5AF-660F13DA5A9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EE6A1B-3B1F-4C91-90BB-DE3B6D4D9D43}" type="datetimeFigureOut">
              <a:rPr lang="bg-BG" smtClean="0"/>
              <a:t>29.4.2019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569C1-B412-4836-B5AF-660F13DA5A9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EE6A1B-3B1F-4C91-90BB-DE3B6D4D9D43}" type="datetimeFigureOut">
              <a:rPr lang="bg-BG" smtClean="0"/>
              <a:t>29.4.2019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569C1-B412-4836-B5AF-660F13DA5A9A}" type="slidenum">
              <a:rPr lang="bg-BG" smtClean="0"/>
              <a:t>‹#›</a:t>
            </a:fld>
            <a:endParaRPr lang="bg-B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EE6A1B-3B1F-4C91-90BB-DE3B6D4D9D43}" type="datetimeFigureOut">
              <a:rPr lang="bg-BG" smtClean="0"/>
              <a:t>29.4.2019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569C1-B412-4836-B5AF-660F13DA5A9A}" type="slidenum">
              <a:rPr lang="bg-BG" smtClean="0"/>
              <a:t>‹#›</a:t>
            </a:fld>
            <a:endParaRPr lang="bg-BG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EE6A1B-3B1F-4C91-90BB-DE3B6D4D9D43}" type="datetimeFigureOut">
              <a:rPr lang="bg-BG" smtClean="0"/>
              <a:t>29.4.2019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569C1-B412-4836-B5AF-660F13DA5A9A}" type="slidenum">
              <a:rPr lang="bg-BG" smtClean="0"/>
              <a:t>‹#›</a:t>
            </a:fld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EE6A1B-3B1F-4C91-90BB-DE3B6D4D9D43}" type="datetimeFigureOut">
              <a:rPr lang="bg-BG" smtClean="0"/>
              <a:t>29.4.2019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569C1-B412-4836-B5AF-660F13DA5A9A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EE6A1B-3B1F-4C91-90BB-DE3B6D4D9D43}" type="datetimeFigureOut">
              <a:rPr lang="bg-BG" smtClean="0"/>
              <a:t>29.4.2019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569C1-B412-4836-B5AF-660F13DA5A9A}" type="slidenum">
              <a:rPr lang="bg-BG" smtClean="0"/>
              <a:t>‹#›</a:t>
            </a:fld>
            <a:endParaRPr lang="bg-B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EE6A1B-3B1F-4C91-90BB-DE3B6D4D9D43}" type="datetimeFigureOut">
              <a:rPr lang="bg-BG" smtClean="0"/>
              <a:t>29.4.2019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569C1-B412-4836-B5AF-660F13DA5A9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8EE6A1B-3B1F-4C91-90BB-DE3B6D4D9D43}" type="datetimeFigureOut">
              <a:rPr lang="bg-BG" smtClean="0"/>
              <a:t>29.4.2019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569C1-B412-4836-B5AF-660F13DA5A9A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EE6A1B-3B1F-4C91-90BB-DE3B6D4D9D43}" type="datetimeFigureOut">
              <a:rPr lang="bg-BG" smtClean="0"/>
              <a:t>29.4.2019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6569C1-B412-4836-B5AF-660F13DA5A9A}" type="slidenum">
              <a:rPr lang="bg-BG" smtClean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8EE6A1B-3B1F-4C91-90BB-DE3B6D4D9D43}" type="datetimeFigureOut">
              <a:rPr lang="bg-BG" smtClean="0"/>
              <a:t>29.4.2019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66569C1-B412-4836-B5AF-660F13DA5A9A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620688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 smtClean="0"/>
              <a:t>Система за следене на фирмените приходи и разходи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6896" y="52292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>
                <a:solidFill>
                  <a:srgbClr val="FFFF00"/>
                </a:solidFill>
              </a:rPr>
              <a:t>Изготвили:</a:t>
            </a:r>
            <a:br>
              <a:rPr lang="bg-BG" dirty="0" smtClean="0">
                <a:solidFill>
                  <a:srgbClr val="FFFF00"/>
                </a:solidFill>
              </a:rPr>
            </a:br>
            <a:r>
              <a:rPr lang="bg-BG" dirty="0" smtClean="0">
                <a:solidFill>
                  <a:srgbClr val="FFFF00"/>
                </a:solidFill>
              </a:rPr>
              <a:t>Ирен Маринова</a:t>
            </a:r>
            <a:br>
              <a:rPr lang="bg-BG" dirty="0" smtClean="0">
                <a:solidFill>
                  <a:srgbClr val="FFFF00"/>
                </a:solidFill>
              </a:rPr>
            </a:br>
            <a:r>
              <a:rPr lang="bg-BG" dirty="0" smtClean="0">
                <a:solidFill>
                  <a:srgbClr val="FFFF00"/>
                </a:solidFill>
              </a:rPr>
              <a:t>Виктор Йорданов</a:t>
            </a:r>
            <a:br>
              <a:rPr lang="bg-BG" dirty="0" smtClean="0">
                <a:solidFill>
                  <a:srgbClr val="FFFF00"/>
                </a:solidFill>
              </a:rPr>
            </a:br>
            <a:r>
              <a:rPr lang="bg-BG" dirty="0" smtClean="0">
                <a:solidFill>
                  <a:srgbClr val="FFFF00"/>
                </a:solidFill>
              </a:rPr>
              <a:t>Дилян Великов</a:t>
            </a:r>
            <a:br>
              <a:rPr lang="bg-BG" dirty="0" smtClean="0">
                <a:solidFill>
                  <a:srgbClr val="FFFF00"/>
                </a:solidFill>
              </a:rPr>
            </a:br>
            <a:r>
              <a:rPr lang="bg-BG" dirty="0" smtClean="0">
                <a:solidFill>
                  <a:srgbClr val="FFFF00"/>
                </a:solidFill>
              </a:rPr>
              <a:t>Валери Вълев</a:t>
            </a:r>
            <a:endParaRPr lang="bg-B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139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13849"/>
            <a:ext cx="8640960" cy="486054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 smtClean="0"/>
              <a:t>График за изпълнение на проекта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235571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322365"/>
              </p:ext>
            </p:extLst>
          </p:nvPr>
        </p:nvGraphicFramePr>
        <p:xfrm>
          <a:off x="323564" y="980728"/>
          <a:ext cx="8784976" cy="5877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 smtClean="0"/>
              <a:t>Диаграма за изпълнението на задачите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7845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bg-BG" dirty="0"/>
              <a:t>Срещнахме трудности в началните етапи свързани с анализ на изискванията, проектиране на продукта и изработването на техническото </a:t>
            </a:r>
            <a:r>
              <a:rPr lang="bg-BG" dirty="0" smtClean="0"/>
              <a:t>задание.</a:t>
            </a:r>
          </a:p>
          <a:p>
            <a:pPr>
              <a:buFont typeface="Wingdings" pitchFamily="2" charset="2"/>
              <a:buChar char="q"/>
            </a:pPr>
            <a:r>
              <a:rPr lang="bg-BG" dirty="0" smtClean="0"/>
              <a:t>При </a:t>
            </a:r>
            <a:r>
              <a:rPr lang="bg-BG" dirty="0"/>
              <a:t>проектирането на продукта срещнахме проблем с желаната от възложителя архитектура за разработване, защото ни трябваше повече време да се запознаем с нея и спецификите </a:t>
            </a:r>
            <a:r>
              <a:rPr lang="bg-BG" dirty="0" smtClean="0"/>
              <a:t>й.</a:t>
            </a:r>
          </a:p>
          <a:p>
            <a:pPr>
              <a:buFont typeface="Wingdings" pitchFamily="2" charset="2"/>
              <a:buChar char="q"/>
            </a:pPr>
            <a:r>
              <a:rPr lang="bg-BG" dirty="0" smtClean="0"/>
              <a:t>Забавянето </a:t>
            </a:r>
            <a:r>
              <a:rPr lang="bg-BG" dirty="0"/>
              <a:t>се отрази и на следващия етап на създаване на техническото задание, но успяхме да наваксаме с работата и започнахме разработването навреме, което от друга страна ни отне по-малко време от проектирането, заради добре положените основи на проекта в началото.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 smtClean="0"/>
              <a:t>Трудности при разработването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5212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23728" y="2852936"/>
            <a:ext cx="4690864" cy="1443616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bg-BG" dirty="0" smtClean="0"/>
              <a:t>Програмен език: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C#</a:t>
            </a:r>
          </a:p>
          <a:p>
            <a:pPr marL="109728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 smtClean="0"/>
              <a:t>Програмни средства за реализация  на проекта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8736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Краен продукт и интерфейс</a:t>
            </a:r>
            <a:endParaRPr lang="bg-BG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52836"/>
            <a:ext cx="2808312" cy="352839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916832"/>
            <a:ext cx="2736304" cy="3600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648" y="1916832"/>
            <a:ext cx="337184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0928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bg-BG" dirty="0" smtClean="0"/>
              <a:t>Система за следене на на фирмените приходи и разходи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Системата предлага съхранение на данни за приходи и разходи на дадена фирма и тяхното извличане и визуализация в удобен потребителски интефейс.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Функционалности:</a:t>
            </a:r>
          </a:p>
          <a:p>
            <a:pPr marL="880110" lvl="1" indent="-514350">
              <a:buFont typeface="+mj-lt"/>
              <a:buAutoNum type="arabicParenR"/>
            </a:pPr>
            <a:r>
              <a:rPr lang="bg-BG" dirty="0" smtClean="0"/>
              <a:t>Възможност за въвеждане на приход и/или разход за дадена фирма.</a:t>
            </a:r>
          </a:p>
          <a:p>
            <a:pPr marL="880110" lvl="1" indent="-514350">
              <a:buFont typeface="+mj-lt"/>
              <a:buAutoNum type="arabicParenR"/>
            </a:pPr>
            <a:r>
              <a:rPr lang="bg-BG" dirty="0" smtClean="0"/>
              <a:t>Възможност за справка на приход или разход за дадена фирма.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Описание на проекта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57593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768290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Бюджет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10901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125100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Бюджет на проекта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85331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bg-BG" dirty="0" smtClean="0"/>
              <a:t>Възможност за разработване на допълнителни модули</a:t>
            </a:r>
          </a:p>
          <a:p>
            <a:pPr>
              <a:buFont typeface="Arial" pitchFamily="34" charset="0"/>
              <a:buChar char="•"/>
            </a:pPr>
            <a:r>
              <a:rPr lang="bg-BG" dirty="0"/>
              <a:t>Със закупуване на софтуерния продукт възложителят получава право над програмния код, който при желание от негова страна, може да бъде доразработен от изпълнителя, включвайки нови функционалности и допълнителни модули или промяна на съществуващи такива – създаване на нови версии на програмния продукт</a:t>
            </a:r>
            <a:r>
              <a:rPr lang="bg-BG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bg-BG" dirty="0" smtClean="0"/>
              <a:t>Поддръжка</a:t>
            </a:r>
          </a:p>
          <a:p>
            <a:pPr>
              <a:buFont typeface="Arial" pitchFamily="34" charset="0"/>
              <a:buChar char="•"/>
            </a:pPr>
            <a:r>
              <a:rPr lang="bg-BG" dirty="0"/>
              <a:t>Според подписания с възложителя договор изпълнителят поема отговорност за безплатна поддръжка в рамките на </a:t>
            </a:r>
            <a:r>
              <a:rPr lang="bg-BG" dirty="0" smtClean="0"/>
              <a:t>първата година. </a:t>
            </a:r>
            <a:r>
              <a:rPr lang="bg-BG" dirty="0"/>
              <a:t>След изтичане на този период поръчителят трябва да заплаща сума от </a:t>
            </a:r>
            <a:r>
              <a:rPr lang="bg-BG" dirty="0" smtClean="0"/>
              <a:t>10 </a:t>
            </a:r>
            <a:r>
              <a:rPr lang="bg-BG" dirty="0"/>
              <a:t>% от цялата цена на </a:t>
            </a:r>
            <a:r>
              <a:rPr lang="bg-BG" dirty="0" smtClean="0"/>
              <a:t>продукта.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bg-BG" dirty="0"/>
          </a:p>
          <a:p>
            <a:pPr>
              <a:buFont typeface="Arial" pitchFamily="34" charset="0"/>
              <a:buChar char="•"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 smtClean="0"/>
              <a:t>Разработване на допълнителни модули и поддръжка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494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2204864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bg-BG" b="1" dirty="0" smtClean="0"/>
              <a:t>Защо избрахме </a:t>
            </a:r>
            <a:r>
              <a:rPr lang="en-US" b="1" dirty="0" err="1" smtClean="0"/>
              <a:t>Git</a:t>
            </a:r>
            <a:r>
              <a:rPr lang="en-US" b="1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bg-BG" i="1" dirty="0" smtClean="0"/>
              <a:t>Бързо</a:t>
            </a:r>
          </a:p>
          <a:p>
            <a:pPr>
              <a:buFont typeface="Arial" pitchFamily="34" charset="0"/>
              <a:buChar char="•"/>
            </a:pPr>
            <a:r>
              <a:rPr lang="bg-BG" i="1" dirty="0" smtClean="0"/>
              <a:t>Ефективно</a:t>
            </a:r>
          </a:p>
          <a:p>
            <a:pPr>
              <a:buFont typeface="Arial" pitchFamily="34" charset="0"/>
              <a:buChar char="•"/>
            </a:pPr>
            <a:r>
              <a:rPr lang="bg-BG" i="1" dirty="0" smtClean="0"/>
              <a:t>Опростено</a:t>
            </a:r>
          </a:p>
          <a:p>
            <a:pPr marL="109728" indent="0">
              <a:buNone/>
            </a:pPr>
            <a:endParaRPr lang="bg-B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 smtClean="0"/>
              <a:t>Система за контрол на версиите</a:t>
            </a:r>
            <a:br>
              <a:rPr lang="bg-BG" dirty="0" smtClean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88207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223505" cy="518822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с </a:t>
            </a:r>
            <a:r>
              <a:rPr lang="en-US" dirty="0" err="1" smtClean="0"/>
              <a:t>Git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83732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bg-BG" dirty="0" smtClean="0"/>
              <a:t>Екстремно програмиране , </a:t>
            </a:r>
            <a:r>
              <a:rPr lang="en-US" dirty="0" smtClean="0"/>
              <a:t>Extreme Programming, XP</a:t>
            </a:r>
          </a:p>
          <a:p>
            <a:pPr>
              <a:buFont typeface="Wingdings" pitchFamily="2" charset="2"/>
              <a:buChar char="q"/>
            </a:pPr>
            <a:r>
              <a:rPr lang="bg-BG" dirty="0"/>
              <a:t>Причините да изберем тази </a:t>
            </a:r>
            <a:r>
              <a:rPr lang="bg-BG" dirty="0" smtClean="0"/>
              <a:t>методология</a:t>
            </a:r>
            <a:r>
              <a:rPr lang="en-US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bg-BG" dirty="0" smtClean="0"/>
              <a:t>Да </a:t>
            </a:r>
            <a:r>
              <a:rPr lang="bg-BG" dirty="0"/>
              <a:t>работим заедно в екип, за малки и средни </a:t>
            </a:r>
            <a:r>
              <a:rPr lang="bg-BG" dirty="0" smtClean="0"/>
              <a:t>колективи.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bg-BG" dirty="0" smtClean="0"/>
              <a:t>Изпълнявахме </a:t>
            </a:r>
            <a:r>
              <a:rPr lang="bg-BG" dirty="0"/>
              <a:t>етапите стъпка по стъпка, използвайки кратки цикли за всеки етап, като резултата беше скоростното получаване на конкретен </a:t>
            </a:r>
            <a:r>
              <a:rPr lang="bg-BG" dirty="0" smtClean="0"/>
              <a:t>резултат.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bg-BG" dirty="0" smtClean="0"/>
              <a:t>Тествахме </a:t>
            </a:r>
            <a:r>
              <a:rPr lang="bg-BG" dirty="0"/>
              <a:t>всеки готов етап от разработката с цел да избегнем бъдещи </a:t>
            </a:r>
            <a:r>
              <a:rPr lang="bg-BG" dirty="0" smtClean="0"/>
              <a:t>проблеми.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bg-BG" dirty="0" smtClean="0"/>
              <a:t>Вземахме </a:t>
            </a:r>
            <a:r>
              <a:rPr lang="bg-BG" dirty="0"/>
              <a:t>важните решенията и постигахме разбирателство относно разработването чрез сътрудничество и интензивна комуникация, наложени като стандарт за тази методология.</a:t>
            </a:r>
          </a:p>
          <a:p>
            <a:pPr>
              <a:buFont typeface="Arial" pitchFamily="34" charset="0"/>
              <a:buChar char="•"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Методология на разработване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6919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2890664" cy="4525963"/>
          </a:xfrm>
        </p:spPr>
        <p:txBody>
          <a:bodyPr/>
          <a:lstStyle/>
          <a:p>
            <a:pPr marL="109728" indent="0">
              <a:buNone/>
            </a:pPr>
            <a:r>
              <a:rPr lang="bg-BG" b="1" dirty="0" smtClean="0"/>
              <a:t>Екип:</a:t>
            </a:r>
          </a:p>
          <a:p>
            <a:pPr>
              <a:buFont typeface="Wingdings" pitchFamily="2" charset="2"/>
              <a:buChar char="q"/>
            </a:pPr>
            <a:r>
              <a:rPr lang="bg-BG" i="1" dirty="0" smtClean="0"/>
              <a:t>ИМ</a:t>
            </a:r>
          </a:p>
          <a:p>
            <a:pPr>
              <a:buFont typeface="Wingdings" pitchFamily="2" charset="2"/>
              <a:buChar char="q"/>
            </a:pPr>
            <a:r>
              <a:rPr lang="bg-BG" i="1" dirty="0" smtClean="0"/>
              <a:t>ВЙ</a:t>
            </a:r>
          </a:p>
          <a:p>
            <a:pPr>
              <a:buFont typeface="Wingdings" pitchFamily="2" charset="2"/>
              <a:buChar char="q"/>
            </a:pPr>
            <a:r>
              <a:rPr lang="bg-BG" i="1" dirty="0" smtClean="0"/>
              <a:t>ДВ</a:t>
            </a:r>
          </a:p>
          <a:p>
            <a:pPr>
              <a:buFont typeface="Wingdings" pitchFamily="2" charset="2"/>
              <a:buChar char="q"/>
            </a:pPr>
            <a:r>
              <a:rPr lang="bg-BG" i="1" dirty="0" smtClean="0"/>
              <a:t>ВВ</a:t>
            </a:r>
          </a:p>
          <a:p>
            <a:pPr marL="109728" indent="0">
              <a:buNone/>
            </a:pPr>
            <a:endParaRPr lang="bg-BG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Екип и роли</a:t>
            </a:r>
            <a:endParaRPr lang="bg-BG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21623937"/>
              </p:ext>
            </p:extLst>
          </p:nvPr>
        </p:nvGraphicFramePr>
        <p:xfrm>
          <a:off x="2267744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6781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320</TotalTime>
  <Words>428</Words>
  <Application>Microsoft Office PowerPoint</Application>
  <PresentationFormat>On-screen Show (4:3)</PresentationFormat>
  <Paragraphs>66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Система за следене на фирмените приходи и разходи</vt:lpstr>
      <vt:lpstr>Описание на проекта</vt:lpstr>
      <vt:lpstr>Бюджет</vt:lpstr>
      <vt:lpstr>Бюджет на проекта</vt:lpstr>
      <vt:lpstr>Разработване на допълнителни модули и поддръжка</vt:lpstr>
      <vt:lpstr>Система за контрол на версиите </vt:lpstr>
      <vt:lpstr>Работа с Git</vt:lpstr>
      <vt:lpstr>Методология на разработване</vt:lpstr>
      <vt:lpstr>Екип и роли</vt:lpstr>
      <vt:lpstr>График за изпълнение на проекта</vt:lpstr>
      <vt:lpstr>Диаграма за изпълнението на задачите</vt:lpstr>
      <vt:lpstr>Трудности при разработването</vt:lpstr>
      <vt:lpstr>Програмни средства за реализация  на проекта</vt:lpstr>
      <vt:lpstr>Краен продукт и интерфейс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 следене на фирмените приходи и разходи</dc:title>
  <dc:creator>Windows User</dc:creator>
  <cp:lastModifiedBy>Windows User</cp:lastModifiedBy>
  <cp:revision>21</cp:revision>
  <dcterms:created xsi:type="dcterms:W3CDTF">2019-04-29T08:15:59Z</dcterms:created>
  <dcterms:modified xsi:type="dcterms:W3CDTF">2019-04-29T13:57:08Z</dcterms:modified>
</cp:coreProperties>
</file>