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1ce19f5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1ce19f5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1ce19f5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1ce19f5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91ce19f5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91ce19f5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91ce19f5d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91ce19f5d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91ce19f5d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91ce19f5d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91ce19f5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91ce19f5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PiSec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35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15754" r="0" t="0"/>
          <a:stretch/>
        </p:blipFill>
        <p:spPr>
          <a:xfrm>
            <a:off x="5826775" y="2928700"/>
            <a:ext cx="3317226" cy="22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114550" y="633900"/>
            <a:ext cx="5183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of the group: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389600"/>
            <a:ext cx="8241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David Roelofsen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Dimitar Popov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Mauricio Merchan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Viktor Tonchev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Vladimirs Popovs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Yordan Tsintsov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07900" y="1718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57750" y="791050"/>
            <a:ext cx="84285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security system, which monitors the state of doors and windows through sensors.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the system detects any change of this state it will send a notification to the user.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61550" y="4000175"/>
            <a:ext cx="83130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system should contain a friendly user interface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system should contain a security process (</a:t>
            </a:r>
            <a:r>
              <a:rPr lang="en"/>
              <a:t>authentication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system should be able to install newly added sensor by itself or without much work by the user</a:t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57750" y="177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21475" y="2325300"/>
            <a:ext cx="3846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Functional Requirements: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3718175"/>
            <a:ext cx="56364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Nonfunctional requirements: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50050" y="2775350"/>
            <a:ext cx="76938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 system should detect the change of the state of the sensor and notify the user if the system is armed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system should be armed or disarmed using the web interface.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572000" y="144225"/>
            <a:ext cx="4500000" cy="49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4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-Improve the requirements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-Start working on the design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5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-Design phase (UML Diagrams, </a:t>
            </a:r>
            <a:r>
              <a:rPr lang="en"/>
              <a:t>illustrations</a:t>
            </a:r>
            <a:r>
              <a:rPr lang="en"/>
              <a:t>, etc)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Create a mock-up.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6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-Start with the development phase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572000" y="144225"/>
            <a:ext cx="4500000" cy="49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7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-Development and MVP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8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-Specifying MVP improvements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-Development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9-10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-Improvements and polishing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766250" y="1831825"/>
            <a:ext cx="37527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Task division</a:t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939500" y="724200"/>
            <a:ext cx="3837000" cy="3701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ctr" bIns="18287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check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-220200" y="2090175"/>
            <a:ext cx="51597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Team Communication </a:t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618050" y="724200"/>
            <a:ext cx="4158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Discord, Zulip, Whatsapp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Documentation: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Drive, Javadoc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Version control, Project management: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Gitlab, Atlassian Jira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