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0"/>
  </p:notesMasterIdLst>
  <p:sldIdLst>
    <p:sldId id="271" r:id="rId3"/>
    <p:sldId id="272" r:id="rId4"/>
    <p:sldId id="276" r:id="rId5"/>
    <p:sldId id="275" r:id="rId6"/>
    <p:sldId id="277" r:id="rId7"/>
    <p:sldId id="278" r:id="rId8"/>
    <p:sldId id="274" r:id="rId9"/>
  </p:sldIdLst>
  <p:sldSz cx="9144000" cy="5143500" type="screen16x9"/>
  <p:notesSz cx="6858000" cy="9144000"/>
  <p:embeddedFontLst>
    <p:embeddedFont>
      <p:font typeface="Lato" panose="020B0604020202020204" charset="0"/>
      <p:regular r:id="rId11"/>
      <p:bold r:id="rId12"/>
      <p:italic r:id="rId13"/>
      <p:boldItalic r:id="rId14"/>
    </p:embeddedFont>
    <p:embeddedFont>
      <p:font typeface="Raleway"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45" d="100"/>
          <a:sy n="145" d="100"/>
        </p:scale>
        <p:origin x="62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5" Type="http://schemas.openxmlformats.org/officeDocument/2006/relationships/slide" Target="slides/slide3.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5a872dbe4c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15a872dbe4c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06992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5a872dbe4c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15a872dbe4c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58961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5a872dbe4c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15a872dbe4c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11060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5a872dbe4c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15a872dbe4c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03057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5a872dbe4c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15a872dbe4c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31820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5a872dbe4c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15a872dbe4c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65067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5a872dbe4c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15a872dbe4c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27424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6" name="Google Shape;56;p14"/>
          <p:cNvGrpSpPr/>
          <p:nvPr/>
        </p:nvGrpSpPr>
        <p:grpSpPr>
          <a:xfrm>
            <a:off x="830394" y="1191277"/>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 name="Google Shape;59;p14"/>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4200"/>
              <a:buNone/>
              <a:defRPr sz="4200"/>
            </a:lvl1pPr>
            <a:lvl2pPr lvl="1" algn="l" rtl="0">
              <a:lnSpc>
                <a:spcPct val="100000"/>
              </a:lnSpc>
              <a:spcBef>
                <a:spcPts val="0"/>
              </a:spcBef>
              <a:spcAft>
                <a:spcPts val="0"/>
              </a:spcAft>
              <a:buSzPts val="4200"/>
              <a:buNone/>
              <a:defRPr sz="4200"/>
            </a:lvl2pPr>
            <a:lvl3pPr lvl="2" algn="l" rtl="0">
              <a:lnSpc>
                <a:spcPct val="100000"/>
              </a:lnSpc>
              <a:spcBef>
                <a:spcPts val="0"/>
              </a:spcBef>
              <a:spcAft>
                <a:spcPts val="0"/>
              </a:spcAft>
              <a:buSzPts val="4200"/>
              <a:buNone/>
              <a:defRPr sz="4200"/>
            </a:lvl3pPr>
            <a:lvl4pPr lvl="3" algn="l" rtl="0">
              <a:lnSpc>
                <a:spcPct val="100000"/>
              </a:lnSpc>
              <a:spcBef>
                <a:spcPts val="0"/>
              </a:spcBef>
              <a:spcAft>
                <a:spcPts val="0"/>
              </a:spcAft>
              <a:buSzPts val="4200"/>
              <a:buNone/>
              <a:defRPr sz="4200"/>
            </a:lvl4pPr>
            <a:lvl5pPr lvl="4" algn="l" rtl="0">
              <a:lnSpc>
                <a:spcPct val="100000"/>
              </a:lnSpc>
              <a:spcBef>
                <a:spcPts val="0"/>
              </a:spcBef>
              <a:spcAft>
                <a:spcPts val="0"/>
              </a:spcAft>
              <a:buSzPts val="4200"/>
              <a:buNone/>
              <a:defRPr sz="4200"/>
            </a:lvl5pPr>
            <a:lvl6pPr lvl="5" algn="l" rtl="0">
              <a:lnSpc>
                <a:spcPct val="100000"/>
              </a:lnSpc>
              <a:spcBef>
                <a:spcPts val="0"/>
              </a:spcBef>
              <a:spcAft>
                <a:spcPts val="0"/>
              </a:spcAft>
              <a:buSzPts val="4200"/>
              <a:buNone/>
              <a:defRPr sz="4200"/>
            </a:lvl6pPr>
            <a:lvl7pPr lvl="6" algn="l" rtl="0">
              <a:lnSpc>
                <a:spcPct val="100000"/>
              </a:lnSpc>
              <a:spcBef>
                <a:spcPts val="0"/>
              </a:spcBef>
              <a:spcAft>
                <a:spcPts val="0"/>
              </a:spcAft>
              <a:buSzPts val="4200"/>
              <a:buNone/>
              <a:defRPr sz="4200"/>
            </a:lvl7pPr>
            <a:lvl8pPr lvl="7" algn="l" rtl="0">
              <a:lnSpc>
                <a:spcPct val="100000"/>
              </a:lnSpc>
              <a:spcBef>
                <a:spcPts val="0"/>
              </a:spcBef>
              <a:spcAft>
                <a:spcPts val="0"/>
              </a:spcAft>
              <a:buSzPts val="4200"/>
              <a:buNone/>
              <a:defRPr sz="4200"/>
            </a:lvl8pPr>
            <a:lvl9pPr lvl="8" algn="l" rtl="0">
              <a:lnSpc>
                <a:spcPct val="100000"/>
              </a:lnSpc>
              <a:spcBef>
                <a:spcPts val="0"/>
              </a:spcBef>
              <a:spcAft>
                <a:spcPts val="0"/>
              </a:spcAft>
              <a:buSzPts val="4200"/>
              <a:buNone/>
              <a:defRPr sz="4200"/>
            </a:lvl9pPr>
          </a:lstStyle>
          <a:p>
            <a:endParaRPr/>
          </a:p>
        </p:txBody>
      </p:sp>
      <p:sp>
        <p:nvSpPr>
          <p:cNvPr id="60" name="Google Shape;60;p14"/>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61" name="Google Shape;61;p1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0" name="Google Shape;70;p16"/>
          <p:cNvGrpSpPr/>
          <p:nvPr/>
        </p:nvGrpSpPr>
        <p:grpSpPr>
          <a:xfrm>
            <a:off x="830394" y="1191277"/>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 name="Google Shape;73;p1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600"/>
              <a:buNone/>
              <a:defRPr sz="2600"/>
            </a:lvl1pPr>
            <a:lvl2pPr lvl="1" algn="l" rtl="0">
              <a:lnSpc>
                <a:spcPct val="100000"/>
              </a:lnSpc>
              <a:spcBef>
                <a:spcPts val="0"/>
              </a:spcBef>
              <a:spcAft>
                <a:spcPts val="0"/>
              </a:spcAft>
              <a:buSzPts val="2600"/>
              <a:buNone/>
              <a:defRPr sz="2600"/>
            </a:lvl2pPr>
            <a:lvl3pPr lvl="2" algn="l" rtl="0">
              <a:lnSpc>
                <a:spcPct val="100000"/>
              </a:lnSpc>
              <a:spcBef>
                <a:spcPts val="0"/>
              </a:spcBef>
              <a:spcAft>
                <a:spcPts val="0"/>
              </a:spcAft>
              <a:buSzPts val="2600"/>
              <a:buNone/>
              <a:defRPr sz="2600"/>
            </a:lvl3pPr>
            <a:lvl4pPr lvl="3" algn="l" rtl="0">
              <a:lnSpc>
                <a:spcPct val="100000"/>
              </a:lnSpc>
              <a:spcBef>
                <a:spcPts val="0"/>
              </a:spcBef>
              <a:spcAft>
                <a:spcPts val="0"/>
              </a:spcAft>
              <a:buSzPts val="2600"/>
              <a:buNone/>
              <a:defRPr sz="2600"/>
            </a:lvl4pPr>
            <a:lvl5pPr lvl="4" algn="l" rtl="0">
              <a:lnSpc>
                <a:spcPct val="100000"/>
              </a:lnSpc>
              <a:spcBef>
                <a:spcPts val="0"/>
              </a:spcBef>
              <a:spcAft>
                <a:spcPts val="0"/>
              </a:spcAft>
              <a:buSzPts val="2600"/>
              <a:buNone/>
              <a:defRPr sz="2600"/>
            </a:lvl5pPr>
            <a:lvl6pPr lvl="5" algn="l" rtl="0">
              <a:lnSpc>
                <a:spcPct val="100000"/>
              </a:lnSpc>
              <a:spcBef>
                <a:spcPts val="0"/>
              </a:spcBef>
              <a:spcAft>
                <a:spcPts val="0"/>
              </a:spcAft>
              <a:buSzPts val="2600"/>
              <a:buNone/>
              <a:defRPr sz="2600"/>
            </a:lvl6pPr>
            <a:lvl7pPr lvl="6" algn="l" rtl="0">
              <a:lnSpc>
                <a:spcPct val="100000"/>
              </a:lnSpc>
              <a:spcBef>
                <a:spcPts val="0"/>
              </a:spcBef>
              <a:spcAft>
                <a:spcPts val="0"/>
              </a:spcAft>
              <a:buSzPts val="2600"/>
              <a:buNone/>
              <a:defRPr sz="2600"/>
            </a:lvl7pPr>
            <a:lvl8pPr lvl="7" algn="l" rtl="0">
              <a:lnSpc>
                <a:spcPct val="100000"/>
              </a:lnSpc>
              <a:spcBef>
                <a:spcPts val="0"/>
              </a:spcBef>
              <a:spcAft>
                <a:spcPts val="0"/>
              </a:spcAft>
              <a:buSzPts val="2600"/>
              <a:buNone/>
              <a:defRPr sz="2600"/>
            </a:lvl8pPr>
            <a:lvl9pPr lvl="8" algn="l" rtl="0">
              <a:lnSpc>
                <a:spcPct val="100000"/>
              </a:lnSpc>
              <a:spcBef>
                <a:spcPts val="0"/>
              </a:spcBef>
              <a:spcAft>
                <a:spcPts val="0"/>
              </a:spcAft>
              <a:buSzPts val="2600"/>
              <a:buNone/>
              <a:defRPr sz="2600"/>
            </a:lvl9pPr>
          </a:lstStyle>
          <a:p>
            <a:endParaRPr/>
          </a:p>
        </p:txBody>
      </p:sp>
      <p:sp>
        <p:nvSpPr>
          <p:cNvPr id="74" name="Google Shape;74;p1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75" name="Google Shape;75;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8" name="Google Shape;78;p17"/>
          <p:cNvGrpSpPr/>
          <p:nvPr/>
        </p:nvGrpSpPr>
        <p:grpSpPr>
          <a:xfrm>
            <a:off x="830394" y="1191277"/>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1" name="Google Shape;81;p17"/>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600"/>
              <a:buNone/>
              <a:defRPr sz="2600"/>
            </a:lvl1pPr>
            <a:lvl2pPr lvl="1" algn="l" rtl="0">
              <a:lnSpc>
                <a:spcPct val="100000"/>
              </a:lnSpc>
              <a:spcBef>
                <a:spcPts val="0"/>
              </a:spcBef>
              <a:spcAft>
                <a:spcPts val="0"/>
              </a:spcAft>
              <a:buSzPts val="2600"/>
              <a:buNone/>
              <a:defRPr sz="2600"/>
            </a:lvl2pPr>
            <a:lvl3pPr lvl="2" algn="l" rtl="0">
              <a:lnSpc>
                <a:spcPct val="100000"/>
              </a:lnSpc>
              <a:spcBef>
                <a:spcPts val="0"/>
              </a:spcBef>
              <a:spcAft>
                <a:spcPts val="0"/>
              </a:spcAft>
              <a:buSzPts val="2600"/>
              <a:buNone/>
              <a:defRPr sz="2600"/>
            </a:lvl3pPr>
            <a:lvl4pPr lvl="3" algn="l" rtl="0">
              <a:lnSpc>
                <a:spcPct val="100000"/>
              </a:lnSpc>
              <a:spcBef>
                <a:spcPts val="0"/>
              </a:spcBef>
              <a:spcAft>
                <a:spcPts val="0"/>
              </a:spcAft>
              <a:buSzPts val="2600"/>
              <a:buNone/>
              <a:defRPr sz="2600"/>
            </a:lvl4pPr>
            <a:lvl5pPr lvl="4" algn="l" rtl="0">
              <a:lnSpc>
                <a:spcPct val="100000"/>
              </a:lnSpc>
              <a:spcBef>
                <a:spcPts val="0"/>
              </a:spcBef>
              <a:spcAft>
                <a:spcPts val="0"/>
              </a:spcAft>
              <a:buSzPts val="2600"/>
              <a:buNone/>
              <a:defRPr sz="2600"/>
            </a:lvl5pPr>
            <a:lvl6pPr lvl="5" algn="l" rtl="0">
              <a:lnSpc>
                <a:spcPct val="100000"/>
              </a:lnSpc>
              <a:spcBef>
                <a:spcPts val="0"/>
              </a:spcBef>
              <a:spcAft>
                <a:spcPts val="0"/>
              </a:spcAft>
              <a:buSzPts val="2600"/>
              <a:buNone/>
              <a:defRPr sz="2600"/>
            </a:lvl6pPr>
            <a:lvl7pPr lvl="6" algn="l" rtl="0">
              <a:lnSpc>
                <a:spcPct val="100000"/>
              </a:lnSpc>
              <a:spcBef>
                <a:spcPts val="0"/>
              </a:spcBef>
              <a:spcAft>
                <a:spcPts val="0"/>
              </a:spcAft>
              <a:buSzPts val="2600"/>
              <a:buNone/>
              <a:defRPr sz="2600"/>
            </a:lvl7pPr>
            <a:lvl8pPr lvl="7" algn="l" rtl="0">
              <a:lnSpc>
                <a:spcPct val="100000"/>
              </a:lnSpc>
              <a:spcBef>
                <a:spcPts val="0"/>
              </a:spcBef>
              <a:spcAft>
                <a:spcPts val="0"/>
              </a:spcAft>
              <a:buSzPts val="2600"/>
              <a:buNone/>
              <a:defRPr sz="2600"/>
            </a:lvl8pPr>
            <a:lvl9pPr lvl="8" algn="l" rtl="0">
              <a:lnSpc>
                <a:spcPct val="100000"/>
              </a:lnSpc>
              <a:spcBef>
                <a:spcPts val="0"/>
              </a:spcBef>
              <a:spcAft>
                <a:spcPts val="0"/>
              </a:spcAft>
              <a:buSzPts val="2600"/>
              <a:buNone/>
              <a:defRPr sz="2600"/>
            </a:lvl9pPr>
          </a:lstStyle>
          <a:p>
            <a:endParaRPr/>
          </a:p>
        </p:txBody>
      </p:sp>
      <p:sp>
        <p:nvSpPr>
          <p:cNvPr id="82" name="Google Shape;82;p17"/>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83" name="Google Shape;83;p17"/>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84" name="Google Shape;84;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7" name="Google Shape;87;p18"/>
          <p:cNvGrpSpPr/>
          <p:nvPr/>
        </p:nvGrpSpPr>
        <p:grpSpPr>
          <a:xfrm>
            <a:off x="830394" y="1191277"/>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0" name="Google Shape;90;p18"/>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600"/>
              <a:buNone/>
              <a:defRPr sz="2600"/>
            </a:lvl1pPr>
            <a:lvl2pPr lvl="1" algn="l" rtl="0">
              <a:lnSpc>
                <a:spcPct val="100000"/>
              </a:lnSpc>
              <a:spcBef>
                <a:spcPts val="0"/>
              </a:spcBef>
              <a:spcAft>
                <a:spcPts val="0"/>
              </a:spcAft>
              <a:buSzPts val="2600"/>
              <a:buNone/>
              <a:defRPr sz="2600"/>
            </a:lvl2pPr>
            <a:lvl3pPr lvl="2" algn="l" rtl="0">
              <a:lnSpc>
                <a:spcPct val="100000"/>
              </a:lnSpc>
              <a:spcBef>
                <a:spcPts val="0"/>
              </a:spcBef>
              <a:spcAft>
                <a:spcPts val="0"/>
              </a:spcAft>
              <a:buSzPts val="2600"/>
              <a:buNone/>
              <a:defRPr sz="2600"/>
            </a:lvl3pPr>
            <a:lvl4pPr lvl="3" algn="l" rtl="0">
              <a:lnSpc>
                <a:spcPct val="100000"/>
              </a:lnSpc>
              <a:spcBef>
                <a:spcPts val="0"/>
              </a:spcBef>
              <a:spcAft>
                <a:spcPts val="0"/>
              </a:spcAft>
              <a:buSzPts val="2600"/>
              <a:buNone/>
              <a:defRPr sz="2600"/>
            </a:lvl4pPr>
            <a:lvl5pPr lvl="4" algn="l" rtl="0">
              <a:lnSpc>
                <a:spcPct val="100000"/>
              </a:lnSpc>
              <a:spcBef>
                <a:spcPts val="0"/>
              </a:spcBef>
              <a:spcAft>
                <a:spcPts val="0"/>
              </a:spcAft>
              <a:buSzPts val="2600"/>
              <a:buNone/>
              <a:defRPr sz="2600"/>
            </a:lvl5pPr>
            <a:lvl6pPr lvl="5" algn="l" rtl="0">
              <a:lnSpc>
                <a:spcPct val="100000"/>
              </a:lnSpc>
              <a:spcBef>
                <a:spcPts val="0"/>
              </a:spcBef>
              <a:spcAft>
                <a:spcPts val="0"/>
              </a:spcAft>
              <a:buSzPts val="2600"/>
              <a:buNone/>
              <a:defRPr sz="2600"/>
            </a:lvl6pPr>
            <a:lvl7pPr lvl="6" algn="l" rtl="0">
              <a:lnSpc>
                <a:spcPct val="100000"/>
              </a:lnSpc>
              <a:spcBef>
                <a:spcPts val="0"/>
              </a:spcBef>
              <a:spcAft>
                <a:spcPts val="0"/>
              </a:spcAft>
              <a:buSzPts val="2600"/>
              <a:buNone/>
              <a:defRPr sz="2600"/>
            </a:lvl7pPr>
            <a:lvl8pPr lvl="7" algn="l" rtl="0">
              <a:lnSpc>
                <a:spcPct val="100000"/>
              </a:lnSpc>
              <a:spcBef>
                <a:spcPts val="0"/>
              </a:spcBef>
              <a:spcAft>
                <a:spcPts val="0"/>
              </a:spcAft>
              <a:buSzPts val="2600"/>
              <a:buNone/>
              <a:defRPr sz="2600"/>
            </a:lvl8pPr>
            <a:lvl9pPr lvl="8" algn="l" rtl="0">
              <a:lnSpc>
                <a:spcPct val="100000"/>
              </a:lnSpc>
              <a:spcBef>
                <a:spcPts val="0"/>
              </a:spcBef>
              <a:spcAft>
                <a:spcPts val="0"/>
              </a:spcAft>
              <a:buSzPts val="2600"/>
              <a:buNone/>
              <a:defRPr sz="2600"/>
            </a:lvl9pPr>
          </a:lstStyle>
          <a:p>
            <a:endParaRPr/>
          </a:p>
        </p:txBody>
      </p:sp>
      <p:sp>
        <p:nvSpPr>
          <p:cNvPr id="91" name="Google Shape;91;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4" name="Google Shape;94;p19"/>
          <p:cNvGrpSpPr/>
          <p:nvPr/>
        </p:nvGrpSpPr>
        <p:grpSpPr>
          <a:xfrm>
            <a:off x="830394" y="1191277"/>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7" name="Google Shape;97;p19"/>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600"/>
              <a:buNone/>
              <a:defRPr sz="2600"/>
            </a:lvl1pPr>
            <a:lvl2pPr lvl="1" algn="l" rtl="0">
              <a:lnSpc>
                <a:spcPct val="100000"/>
              </a:lnSpc>
              <a:spcBef>
                <a:spcPts val="0"/>
              </a:spcBef>
              <a:spcAft>
                <a:spcPts val="0"/>
              </a:spcAft>
              <a:buSzPts val="2600"/>
              <a:buNone/>
              <a:defRPr sz="2600"/>
            </a:lvl2pPr>
            <a:lvl3pPr lvl="2" algn="l" rtl="0">
              <a:lnSpc>
                <a:spcPct val="100000"/>
              </a:lnSpc>
              <a:spcBef>
                <a:spcPts val="0"/>
              </a:spcBef>
              <a:spcAft>
                <a:spcPts val="0"/>
              </a:spcAft>
              <a:buSzPts val="2600"/>
              <a:buNone/>
              <a:defRPr sz="2600"/>
            </a:lvl3pPr>
            <a:lvl4pPr lvl="3" algn="l" rtl="0">
              <a:lnSpc>
                <a:spcPct val="100000"/>
              </a:lnSpc>
              <a:spcBef>
                <a:spcPts val="0"/>
              </a:spcBef>
              <a:spcAft>
                <a:spcPts val="0"/>
              </a:spcAft>
              <a:buSzPts val="2600"/>
              <a:buNone/>
              <a:defRPr sz="2600"/>
            </a:lvl4pPr>
            <a:lvl5pPr lvl="4" algn="l" rtl="0">
              <a:lnSpc>
                <a:spcPct val="100000"/>
              </a:lnSpc>
              <a:spcBef>
                <a:spcPts val="0"/>
              </a:spcBef>
              <a:spcAft>
                <a:spcPts val="0"/>
              </a:spcAft>
              <a:buSzPts val="2600"/>
              <a:buNone/>
              <a:defRPr sz="2600"/>
            </a:lvl5pPr>
            <a:lvl6pPr lvl="5" algn="l" rtl="0">
              <a:lnSpc>
                <a:spcPct val="100000"/>
              </a:lnSpc>
              <a:spcBef>
                <a:spcPts val="0"/>
              </a:spcBef>
              <a:spcAft>
                <a:spcPts val="0"/>
              </a:spcAft>
              <a:buSzPts val="2600"/>
              <a:buNone/>
              <a:defRPr sz="2600"/>
            </a:lvl6pPr>
            <a:lvl7pPr lvl="6" algn="l" rtl="0">
              <a:lnSpc>
                <a:spcPct val="100000"/>
              </a:lnSpc>
              <a:spcBef>
                <a:spcPts val="0"/>
              </a:spcBef>
              <a:spcAft>
                <a:spcPts val="0"/>
              </a:spcAft>
              <a:buSzPts val="2600"/>
              <a:buNone/>
              <a:defRPr sz="2600"/>
            </a:lvl7pPr>
            <a:lvl8pPr lvl="7" algn="l" rtl="0">
              <a:lnSpc>
                <a:spcPct val="100000"/>
              </a:lnSpc>
              <a:spcBef>
                <a:spcPts val="0"/>
              </a:spcBef>
              <a:spcAft>
                <a:spcPts val="0"/>
              </a:spcAft>
              <a:buSzPts val="2600"/>
              <a:buNone/>
              <a:defRPr sz="2600"/>
            </a:lvl8pPr>
            <a:lvl9pPr lvl="8" algn="l" rtl="0">
              <a:lnSpc>
                <a:spcPct val="100000"/>
              </a:lnSpc>
              <a:spcBef>
                <a:spcPts val="0"/>
              </a:spcBef>
              <a:spcAft>
                <a:spcPts val="0"/>
              </a:spcAft>
              <a:buSzPts val="2600"/>
              <a:buNone/>
              <a:defRPr sz="2600"/>
            </a:lvl9pPr>
          </a:lstStyle>
          <a:p>
            <a:endParaRPr/>
          </a:p>
        </p:txBody>
      </p:sp>
      <p:sp>
        <p:nvSpPr>
          <p:cNvPr id="98" name="Google Shape;98;p19"/>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99" name="Google Shape;99;p1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00"/>
        <p:cNvGrpSpPr/>
        <p:nvPr/>
      </p:nvGrpSpPr>
      <p:grpSpPr>
        <a:xfrm>
          <a:off x="0" y="0"/>
          <a:ext cx="0" cy="0"/>
          <a:chOff x="0" y="0"/>
          <a:chExt cx="0" cy="0"/>
        </a:xfrm>
      </p:grpSpPr>
      <p:grpSp>
        <p:nvGrpSpPr>
          <p:cNvPr id="101" name="Google Shape;101;p20"/>
          <p:cNvGrpSpPr/>
          <p:nvPr/>
        </p:nvGrpSpPr>
        <p:grpSpPr>
          <a:xfrm>
            <a:off x="830394" y="4169151"/>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4" name="Google Shape;104;p20"/>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05" name="Google Shape;105;p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8" name="Google Shape;108;p21"/>
          <p:cNvGrpSpPr/>
          <p:nvPr/>
        </p:nvGrpSpPr>
        <p:grpSpPr>
          <a:xfrm>
            <a:off x="830394" y="1191277"/>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1" name="Google Shape;111;p21"/>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600"/>
              <a:buNone/>
              <a:defRPr sz="2600"/>
            </a:lvl1pPr>
            <a:lvl2pPr lvl="1" algn="l" rtl="0">
              <a:lnSpc>
                <a:spcPct val="100000"/>
              </a:lnSpc>
              <a:spcBef>
                <a:spcPts val="0"/>
              </a:spcBef>
              <a:spcAft>
                <a:spcPts val="0"/>
              </a:spcAft>
              <a:buSzPts val="2600"/>
              <a:buNone/>
              <a:defRPr sz="2600"/>
            </a:lvl2pPr>
            <a:lvl3pPr lvl="2" algn="l" rtl="0">
              <a:lnSpc>
                <a:spcPct val="100000"/>
              </a:lnSpc>
              <a:spcBef>
                <a:spcPts val="0"/>
              </a:spcBef>
              <a:spcAft>
                <a:spcPts val="0"/>
              </a:spcAft>
              <a:buSzPts val="2600"/>
              <a:buNone/>
              <a:defRPr sz="2600"/>
            </a:lvl3pPr>
            <a:lvl4pPr lvl="3" algn="l" rtl="0">
              <a:lnSpc>
                <a:spcPct val="100000"/>
              </a:lnSpc>
              <a:spcBef>
                <a:spcPts val="0"/>
              </a:spcBef>
              <a:spcAft>
                <a:spcPts val="0"/>
              </a:spcAft>
              <a:buSzPts val="2600"/>
              <a:buNone/>
              <a:defRPr sz="2600"/>
            </a:lvl4pPr>
            <a:lvl5pPr lvl="4" algn="l" rtl="0">
              <a:lnSpc>
                <a:spcPct val="100000"/>
              </a:lnSpc>
              <a:spcBef>
                <a:spcPts val="0"/>
              </a:spcBef>
              <a:spcAft>
                <a:spcPts val="0"/>
              </a:spcAft>
              <a:buSzPts val="2600"/>
              <a:buNone/>
              <a:defRPr sz="2600"/>
            </a:lvl5pPr>
            <a:lvl6pPr lvl="5" algn="l" rtl="0">
              <a:lnSpc>
                <a:spcPct val="100000"/>
              </a:lnSpc>
              <a:spcBef>
                <a:spcPts val="0"/>
              </a:spcBef>
              <a:spcAft>
                <a:spcPts val="0"/>
              </a:spcAft>
              <a:buSzPts val="2600"/>
              <a:buNone/>
              <a:defRPr sz="2600"/>
            </a:lvl6pPr>
            <a:lvl7pPr lvl="6" algn="l" rtl="0">
              <a:lnSpc>
                <a:spcPct val="100000"/>
              </a:lnSpc>
              <a:spcBef>
                <a:spcPts val="0"/>
              </a:spcBef>
              <a:spcAft>
                <a:spcPts val="0"/>
              </a:spcAft>
              <a:buSzPts val="2600"/>
              <a:buNone/>
              <a:defRPr sz="2600"/>
            </a:lvl7pPr>
            <a:lvl8pPr lvl="7" algn="l" rtl="0">
              <a:lnSpc>
                <a:spcPct val="100000"/>
              </a:lnSpc>
              <a:spcBef>
                <a:spcPts val="0"/>
              </a:spcBef>
              <a:spcAft>
                <a:spcPts val="0"/>
              </a:spcAft>
              <a:buSzPts val="2600"/>
              <a:buNone/>
              <a:defRPr sz="2600"/>
            </a:lvl8pPr>
            <a:lvl9pPr lvl="8" algn="l" rtl="0">
              <a:lnSpc>
                <a:spcPct val="100000"/>
              </a:lnSpc>
              <a:spcBef>
                <a:spcPts val="0"/>
              </a:spcBef>
              <a:spcAft>
                <a:spcPts val="0"/>
              </a:spcAft>
              <a:buSzPts val="2600"/>
              <a:buNone/>
              <a:defRPr sz="2600"/>
            </a:lvl9pPr>
          </a:lstStyle>
          <a:p>
            <a:endParaRPr/>
          </a:p>
        </p:txBody>
      </p:sp>
      <p:sp>
        <p:nvSpPr>
          <p:cNvPr id="112" name="Google Shape;112;p21"/>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113" name="Google Shape;113;p21"/>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114" name="Google Shape;114;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5"/>
        <p:cNvGrpSpPr/>
        <p:nvPr/>
      </p:nvGrpSpPr>
      <p:grpSpPr>
        <a:xfrm>
          <a:off x="0" y="0"/>
          <a:ext cx="0" cy="0"/>
          <a:chOff x="0" y="0"/>
          <a:chExt cx="0" cy="0"/>
        </a:xfrm>
      </p:grpSpPr>
      <p:sp>
        <p:nvSpPr>
          <p:cNvPr id="116" name="Google Shape;116;p22"/>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rmAutofit/>
          </a:bodyPr>
          <a:lstStyle>
            <a:lvl1pPr marL="457200" lvl="0" indent="-228600" algn="l" rtl="0">
              <a:lnSpc>
                <a:spcPct val="100000"/>
              </a:lnSpc>
              <a:spcBef>
                <a:spcPts val="0"/>
              </a:spcBef>
              <a:spcAft>
                <a:spcPts val="0"/>
              </a:spcAft>
              <a:buSzPts val="1300"/>
              <a:buNone/>
              <a:defRPr/>
            </a:lvl1pPr>
          </a:lstStyle>
          <a:p>
            <a:endParaRPr/>
          </a:p>
        </p:txBody>
      </p:sp>
      <p:sp>
        <p:nvSpPr>
          <p:cNvPr id="117" name="Google Shape;117;p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18"/>
        <p:cNvGrpSpPr/>
        <p:nvPr/>
      </p:nvGrpSpPr>
      <p:grpSpPr>
        <a:xfrm>
          <a:off x="0" y="0"/>
          <a:ext cx="0" cy="0"/>
          <a:chOff x="0" y="0"/>
          <a:chExt cx="0" cy="0"/>
        </a:xfrm>
      </p:grpSpPr>
      <p:grpSp>
        <p:nvGrpSpPr>
          <p:cNvPr id="119" name="Google Shape;119;p23"/>
          <p:cNvGrpSpPr/>
          <p:nvPr/>
        </p:nvGrpSpPr>
        <p:grpSpPr>
          <a:xfrm>
            <a:off x="830394" y="4169151"/>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2" name="Google Shape;122;p23"/>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Clr>
                <a:schemeClr val="lt1"/>
              </a:buClr>
              <a:buSzPts val="8000"/>
              <a:buNone/>
              <a:defRPr sz="8000">
                <a:solidFill>
                  <a:schemeClr val="lt1"/>
                </a:solidFill>
              </a:defRPr>
            </a:lvl1pPr>
            <a:lvl2pPr lvl="1" algn="l" rtl="0">
              <a:lnSpc>
                <a:spcPct val="100000"/>
              </a:lnSpc>
              <a:spcBef>
                <a:spcPts val="0"/>
              </a:spcBef>
              <a:spcAft>
                <a:spcPts val="0"/>
              </a:spcAft>
              <a:buClr>
                <a:schemeClr val="lt1"/>
              </a:buClr>
              <a:buSzPts val="8000"/>
              <a:buNone/>
              <a:defRPr sz="8000">
                <a:solidFill>
                  <a:schemeClr val="lt1"/>
                </a:solidFill>
              </a:defRPr>
            </a:lvl2pPr>
            <a:lvl3pPr lvl="2" algn="l" rtl="0">
              <a:lnSpc>
                <a:spcPct val="100000"/>
              </a:lnSpc>
              <a:spcBef>
                <a:spcPts val="0"/>
              </a:spcBef>
              <a:spcAft>
                <a:spcPts val="0"/>
              </a:spcAft>
              <a:buClr>
                <a:schemeClr val="lt1"/>
              </a:buClr>
              <a:buSzPts val="8000"/>
              <a:buNone/>
              <a:defRPr sz="8000">
                <a:solidFill>
                  <a:schemeClr val="lt1"/>
                </a:solidFill>
              </a:defRPr>
            </a:lvl3pPr>
            <a:lvl4pPr lvl="3" algn="l" rtl="0">
              <a:lnSpc>
                <a:spcPct val="100000"/>
              </a:lnSpc>
              <a:spcBef>
                <a:spcPts val="0"/>
              </a:spcBef>
              <a:spcAft>
                <a:spcPts val="0"/>
              </a:spcAft>
              <a:buClr>
                <a:schemeClr val="lt1"/>
              </a:buClr>
              <a:buSzPts val="8000"/>
              <a:buNone/>
              <a:defRPr sz="8000">
                <a:solidFill>
                  <a:schemeClr val="lt1"/>
                </a:solidFill>
              </a:defRPr>
            </a:lvl4pPr>
            <a:lvl5pPr lvl="4" algn="l" rtl="0">
              <a:lnSpc>
                <a:spcPct val="100000"/>
              </a:lnSpc>
              <a:spcBef>
                <a:spcPts val="0"/>
              </a:spcBef>
              <a:spcAft>
                <a:spcPts val="0"/>
              </a:spcAft>
              <a:buClr>
                <a:schemeClr val="lt1"/>
              </a:buClr>
              <a:buSzPts val="8000"/>
              <a:buNone/>
              <a:defRPr sz="8000">
                <a:solidFill>
                  <a:schemeClr val="lt1"/>
                </a:solidFill>
              </a:defRPr>
            </a:lvl5pPr>
            <a:lvl6pPr lvl="5" algn="l" rtl="0">
              <a:lnSpc>
                <a:spcPct val="100000"/>
              </a:lnSpc>
              <a:spcBef>
                <a:spcPts val="0"/>
              </a:spcBef>
              <a:spcAft>
                <a:spcPts val="0"/>
              </a:spcAft>
              <a:buClr>
                <a:schemeClr val="lt1"/>
              </a:buClr>
              <a:buSzPts val="8000"/>
              <a:buNone/>
              <a:defRPr sz="8000">
                <a:solidFill>
                  <a:schemeClr val="lt1"/>
                </a:solidFill>
              </a:defRPr>
            </a:lvl6pPr>
            <a:lvl7pPr lvl="6" algn="l" rtl="0">
              <a:lnSpc>
                <a:spcPct val="100000"/>
              </a:lnSpc>
              <a:spcBef>
                <a:spcPts val="0"/>
              </a:spcBef>
              <a:spcAft>
                <a:spcPts val="0"/>
              </a:spcAft>
              <a:buClr>
                <a:schemeClr val="lt1"/>
              </a:buClr>
              <a:buSzPts val="8000"/>
              <a:buNone/>
              <a:defRPr sz="8000">
                <a:solidFill>
                  <a:schemeClr val="lt1"/>
                </a:solidFill>
              </a:defRPr>
            </a:lvl7pPr>
            <a:lvl8pPr lvl="7" algn="l" rtl="0">
              <a:lnSpc>
                <a:spcPct val="100000"/>
              </a:lnSpc>
              <a:spcBef>
                <a:spcPts val="0"/>
              </a:spcBef>
              <a:spcAft>
                <a:spcPts val="0"/>
              </a:spcAft>
              <a:buClr>
                <a:schemeClr val="lt1"/>
              </a:buClr>
              <a:buSzPts val="8000"/>
              <a:buNone/>
              <a:defRPr sz="8000">
                <a:solidFill>
                  <a:schemeClr val="lt1"/>
                </a:solidFill>
              </a:defRPr>
            </a:lvl8pPr>
            <a:lvl9pPr lvl="8" algn="l" rtl="0">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Clr>
                <a:schemeClr val="lt1"/>
              </a:buClr>
              <a:buSzPts val="1300"/>
              <a:buChar char="●"/>
              <a:defRPr>
                <a:solidFill>
                  <a:schemeClr val="lt1"/>
                </a:solidFill>
              </a:defRPr>
            </a:lvl1pPr>
            <a:lvl2pPr marL="914400" lvl="1" indent="-298450" algn="l" rtl="0">
              <a:lnSpc>
                <a:spcPct val="115000"/>
              </a:lnSpc>
              <a:spcBef>
                <a:spcPts val="0"/>
              </a:spcBef>
              <a:spcAft>
                <a:spcPts val="0"/>
              </a:spcAft>
              <a:buClr>
                <a:schemeClr val="lt1"/>
              </a:buClr>
              <a:buSzPts val="1100"/>
              <a:buChar char="○"/>
              <a:defRPr>
                <a:solidFill>
                  <a:schemeClr val="lt1"/>
                </a:solidFill>
              </a:defRPr>
            </a:lvl2pPr>
            <a:lvl3pPr marL="1371600" lvl="2" indent="-298450" algn="l" rtl="0">
              <a:lnSpc>
                <a:spcPct val="115000"/>
              </a:lnSpc>
              <a:spcBef>
                <a:spcPts val="0"/>
              </a:spcBef>
              <a:spcAft>
                <a:spcPts val="0"/>
              </a:spcAft>
              <a:buClr>
                <a:schemeClr val="lt1"/>
              </a:buClr>
              <a:buSzPts val="1100"/>
              <a:buChar char="■"/>
              <a:defRPr>
                <a:solidFill>
                  <a:schemeClr val="lt1"/>
                </a:solidFill>
              </a:defRPr>
            </a:lvl3pPr>
            <a:lvl4pPr marL="1828800" lvl="3" indent="-298450" algn="l" rtl="0">
              <a:lnSpc>
                <a:spcPct val="115000"/>
              </a:lnSpc>
              <a:spcBef>
                <a:spcPts val="0"/>
              </a:spcBef>
              <a:spcAft>
                <a:spcPts val="0"/>
              </a:spcAft>
              <a:buClr>
                <a:schemeClr val="lt1"/>
              </a:buClr>
              <a:buSzPts val="1100"/>
              <a:buChar char="●"/>
              <a:defRPr>
                <a:solidFill>
                  <a:schemeClr val="lt1"/>
                </a:solidFill>
              </a:defRPr>
            </a:lvl4pPr>
            <a:lvl5pPr marL="2286000" lvl="4" indent="-298450" algn="l" rtl="0">
              <a:lnSpc>
                <a:spcPct val="115000"/>
              </a:lnSpc>
              <a:spcBef>
                <a:spcPts val="0"/>
              </a:spcBef>
              <a:spcAft>
                <a:spcPts val="0"/>
              </a:spcAft>
              <a:buClr>
                <a:schemeClr val="lt1"/>
              </a:buClr>
              <a:buSzPts val="1100"/>
              <a:buChar char="○"/>
              <a:defRPr>
                <a:solidFill>
                  <a:schemeClr val="lt1"/>
                </a:solidFill>
              </a:defRPr>
            </a:lvl5pPr>
            <a:lvl6pPr marL="2743200" lvl="5" indent="-298450" algn="l" rtl="0">
              <a:lnSpc>
                <a:spcPct val="115000"/>
              </a:lnSpc>
              <a:spcBef>
                <a:spcPts val="0"/>
              </a:spcBef>
              <a:spcAft>
                <a:spcPts val="0"/>
              </a:spcAft>
              <a:buClr>
                <a:schemeClr val="lt1"/>
              </a:buClr>
              <a:buSzPts val="1100"/>
              <a:buChar char="■"/>
              <a:defRPr>
                <a:solidFill>
                  <a:schemeClr val="lt1"/>
                </a:solidFill>
              </a:defRPr>
            </a:lvl6pPr>
            <a:lvl7pPr marL="3200400" lvl="6" indent="-298450" algn="l" rtl="0">
              <a:lnSpc>
                <a:spcPct val="115000"/>
              </a:lnSpc>
              <a:spcBef>
                <a:spcPts val="0"/>
              </a:spcBef>
              <a:spcAft>
                <a:spcPts val="0"/>
              </a:spcAft>
              <a:buClr>
                <a:schemeClr val="lt1"/>
              </a:buClr>
              <a:buSzPts val="1100"/>
              <a:buChar char="●"/>
              <a:defRPr>
                <a:solidFill>
                  <a:schemeClr val="lt1"/>
                </a:solidFill>
              </a:defRPr>
            </a:lvl7pPr>
            <a:lvl8pPr marL="3657600" lvl="7" indent="-298450" algn="l" rtl="0">
              <a:lnSpc>
                <a:spcPct val="115000"/>
              </a:lnSpc>
              <a:spcBef>
                <a:spcPts val="0"/>
              </a:spcBef>
              <a:spcAft>
                <a:spcPts val="0"/>
              </a:spcAft>
              <a:buClr>
                <a:schemeClr val="lt1"/>
              </a:buClr>
              <a:buSzPts val="1100"/>
              <a:buChar char="○"/>
              <a:defRPr>
                <a:solidFill>
                  <a:schemeClr val="lt1"/>
                </a:solidFill>
              </a:defRPr>
            </a:lvl8pPr>
            <a:lvl9pPr marL="4114800" lvl="8" indent="-298450" algn="l" rtl="0">
              <a:lnSpc>
                <a:spcPct val="115000"/>
              </a:lnSpc>
              <a:spcBef>
                <a:spcPts val="0"/>
              </a:spcBef>
              <a:spcAft>
                <a:spcPts val="0"/>
              </a:spcAft>
              <a:buClr>
                <a:schemeClr val="lt1"/>
              </a:buClr>
              <a:buSzPts val="1100"/>
              <a:buChar char="■"/>
              <a:defRPr>
                <a:solidFill>
                  <a:schemeClr val="lt1"/>
                </a:solidFill>
              </a:defRPr>
            </a:lvl9pPr>
          </a:lstStyle>
          <a:p>
            <a:endParaRPr/>
          </a:p>
        </p:txBody>
      </p:sp>
      <p:sp>
        <p:nvSpPr>
          <p:cNvPr id="124" name="Google Shape;124;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firebase.google.com/"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hyperlink" Target="https://developer.mozilla.org/en-US/docs/Web/HTTP/CORS" TargetMode="External"/><Relationship Id="rId5" Type="http://schemas.openxmlformats.org/officeDocument/2006/relationships/hyperlink" Target="https://developer.mozilla.org/en-US/docs/Web/API/Fetch_API/Using_Fetch" TargetMode="External"/><Relationship Id="rId4" Type="http://schemas.openxmlformats.org/officeDocument/2006/relationships/hyperlink" Target="https://developer.mozilla.org/en-US/docs/Web/HTTP/Statu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p25"/>
          <p:cNvSpPr txBox="1">
            <a:spLocks noGrp="1"/>
          </p:cNvSpPr>
          <p:nvPr>
            <p:ph type="ctrTitle"/>
          </p:nvPr>
        </p:nvSpPr>
        <p:spPr>
          <a:xfrm>
            <a:off x="727950" y="506375"/>
            <a:ext cx="7688100" cy="690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US" sz="2680" dirty="0"/>
              <a:t>How does the internet work?</a:t>
            </a:r>
            <a:endParaRPr sz="2680" dirty="0"/>
          </a:p>
        </p:txBody>
      </p:sp>
      <p:pic>
        <p:nvPicPr>
          <p:cNvPr id="133" name="Google Shape;133;p25"/>
          <p:cNvPicPr preferRelativeResize="0"/>
          <p:nvPr/>
        </p:nvPicPr>
        <p:blipFill rotWithShape="1">
          <a:blip r:embed="rId3">
            <a:alphaModFix/>
          </a:blip>
          <a:srcRect/>
          <a:stretch/>
        </p:blipFill>
        <p:spPr>
          <a:xfrm>
            <a:off x="152400" y="102775"/>
            <a:ext cx="1771650" cy="276225"/>
          </a:xfrm>
          <a:prstGeom prst="rect">
            <a:avLst/>
          </a:prstGeom>
          <a:noFill/>
          <a:ln>
            <a:noFill/>
          </a:ln>
        </p:spPr>
      </p:pic>
      <p:pic>
        <p:nvPicPr>
          <p:cNvPr id="3" name="Picture 2">
            <a:extLst>
              <a:ext uri="{FF2B5EF4-FFF2-40B4-BE49-F238E27FC236}">
                <a16:creationId xmlns:a16="http://schemas.microsoft.com/office/drawing/2014/main" id="{E7D54707-E873-4A5D-9A94-5E536BEBEEEE}"/>
              </a:ext>
            </a:extLst>
          </p:cNvPr>
          <p:cNvPicPr>
            <a:picLocks noChangeAspect="1"/>
          </p:cNvPicPr>
          <p:nvPr/>
        </p:nvPicPr>
        <p:blipFill>
          <a:blip r:embed="rId4"/>
          <a:stretch>
            <a:fillRect/>
          </a:stretch>
        </p:blipFill>
        <p:spPr>
          <a:xfrm>
            <a:off x="1290637" y="2571750"/>
            <a:ext cx="6562725" cy="1914525"/>
          </a:xfrm>
          <a:prstGeom prst="rect">
            <a:avLst/>
          </a:prstGeom>
        </p:spPr>
      </p:pic>
    </p:spTree>
    <p:extLst>
      <p:ext uri="{BB962C8B-B14F-4D97-AF65-F5344CB8AC3E}">
        <p14:creationId xmlns:p14="http://schemas.microsoft.com/office/powerpoint/2010/main" val="585230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p25"/>
          <p:cNvSpPr txBox="1">
            <a:spLocks noGrp="1"/>
          </p:cNvSpPr>
          <p:nvPr>
            <p:ph type="ctrTitle"/>
          </p:nvPr>
        </p:nvSpPr>
        <p:spPr>
          <a:xfrm>
            <a:off x="727950" y="506375"/>
            <a:ext cx="7688100" cy="690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US" sz="2680" dirty="0"/>
              <a:t>What are HTTP Requests and Responses?</a:t>
            </a:r>
            <a:endParaRPr sz="2680" dirty="0"/>
          </a:p>
        </p:txBody>
      </p:sp>
      <p:pic>
        <p:nvPicPr>
          <p:cNvPr id="133" name="Google Shape;133;p25"/>
          <p:cNvPicPr preferRelativeResize="0"/>
          <p:nvPr/>
        </p:nvPicPr>
        <p:blipFill rotWithShape="1">
          <a:blip r:embed="rId3">
            <a:alphaModFix/>
          </a:blip>
          <a:srcRect/>
          <a:stretch/>
        </p:blipFill>
        <p:spPr>
          <a:xfrm>
            <a:off x="152400" y="102775"/>
            <a:ext cx="1771650" cy="276225"/>
          </a:xfrm>
          <a:prstGeom prst="rect">
            <a:avLst/>
          </a:prstGeom>
          <a:noFill/>
          <a:ln>
            <a:noFill/>
          </a:ln>
        </p:spPr>
      </p:pic>
      <p:sp>
        <p:nvSpPr>
          <p:cNvPr id="8" name="TextBox 7">
            <a:extLst>
              <a:ext uri="{FF2B5EF4-FFF2-40B4-BE49-F238E27FC236}">
                <a16:creationId xmlns:a16="http://schemas.microsoft.com/office/drawing/2014/main" id="{D41B0CA9-705A-40CE-9C38-B51BDC334D61}"/>
              </a:ext>
            </a:extLst>
          </p:cNvPr>
          <p:cNvSpPr txBox="1"/>
          <p:nvPr/>
        </p:nvSpPr>
        <p:spPr>
          <a:xfrm>
            <a:off x="866692" y="1439186"/>
            <a:ext cx="8054671" cy="2246769"/>
          </a:xfrm>
          <a:prstGeom prst="rect">
            <a:avLst/>
          </a:prstGeom>
          <a:noFill/>
        </p:spPr>
        <p:txBody>
          <a:bodyPr wrap="square" rtlCol="0">
            <a:spAutoFit/>
          </a:bodyPr>
          <a:lstStyle/>
          <a:p>
            <a:pPr marL="285750" indent="-285750">
              <a:buFont typeface="System Font Regular"/>
              <a:buChar char="-"/>
            </a:pPr>
            <a:r>
              <a:rPr lang="en-US" dirty="0"/>
              <a:t>The Client-Server communication is achieved with so called HTTP Requests and Responses</a:t>
            </a:r>
          </a:p>
          <a:p>
            <a:pPr marL="285750" indent="-285750">
              <a:buFont typeface="System Font Regular"/>
              <a:buChar char="-"/>
            </a:pPr>
            <a:r>
              <a:rPr lang="en-US" dirty="0"/>
              <a:t>The Client uses HTTP Requests to “</a:t>
            </a:r>
            <a:r>
              <a:rPr lang="en-US" b="1" dirty="0"/>
              <a:t>Request</a:t>
            </a:r>
            <a:r>
              <a:rPr lang="en-US" dirty="0"/>
              <a:t>” some data from the backend server, and the server </a:t>
            </a:r>
            <a:r>
              <a:rPr lang="en-US" b="1" dirty="0"/>
              <a:t>Responds</a:t>
            </a:r>
            <a:r>
              <a:rPr lang="en-US" dirty="0"/>
              <a:t> with an HTTP Response</a:t>
            </a:r>
          </a:p>
          <a:p>
            <a:pPr marL="285750" indent="-285750">
              <a:buFont typeface="System Font Regular"/>
              <a:buChar char="-"/>
            </a:pPr>
            <a:r>
              <a:rPr lang="en-US" dirty="0"/>
              <a:t>The typical </a:t>
            </a:r>
            <a:r>
              <a:rPr lang="en-US" b="1" dirty="0"/>
              <a:t>HTTP Request</a:t>
            </a:r>
            <a:r>
              <a:rPr lang="en-US" dirty="0"/>
              <a:t> consists of:</a:t>
            </a:r>
          </a:p>
          <a:p>
            <a:r>
              <a:rPr lang="en-US" dirty="0"/>
              <a:t>	- The header, where data like the endpoint URL, the HTTP method, content type,… is 	provided</a:t>
            </a:r>
          </a:p>
          <a:p>
            <a:r>
              <a:rPr lang="en-US" dirty="0"/>
              <a:t>	- The body, where we can send some object to the server</a:t>
            </a:r>
          </a:p>
          <a:p>
            <a:endParaRPr lang="en-US" dirty="0"/>
          </a:p>
          <a:p>
            <a:r>
              <a:rPr lang="en-US" dirty="0"/>
              <a:t>-    Similarly, the </a:t>
            </a:r>
            <a:r>
              <a:rPr lang="en-US" b="1" dirty="0"/>
              <a:t>HTTP Response</a:t>
            </a:r>
            <a:r>
              <a:rPr lang="en-US" dirty="0"/>
              <a:t> consists of a header and a response body, and a </a:t>
            </a:r>
            <a:r>
              <a:rPr lang="en-US" b="1" dirty="0"/>
              <a:t>Response           Status Code</a:t>
            </a:r>
            <a:r>
              <a:rPr lang="en-US" dirty="0"/>
              <a:t>, which tells us what is the status of the Request that we have sent</a:t>
            </a:r>
            <a:endParaRPr lang="en-US" b="1" dirty="0"/>
          </a:p>
        </p:txBody>
      </p:sp>
    </p:spTree>
    <p:extLst>
      <p:ext uri="{BB962C8B-B14F-4D97-AF65-F5344CB8AC3E}">
        <p14:creationId xmlns:p14="http://schemas.microsoft.com/office/powerpoint/2010/main" val="1614340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p25"/>
          <p:cNvSpPr txBox="1">
            <a:spLocks noGrp="1"/>
          </p:cNvSpPr>
          <p:nvPr>
            <p:ph type="ctrTitle"/>
          </p:nvPr>
        </p:nvSpPr>
        <p:spPr>
          <a:xfrm>
            <a:off x="727950" y="506375"/>
            <a:ext cx="7688100" cy="690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US" sz="2680" dirty="0"/>
              <a:t>What is an API really?</a:t>
            </a:r>
            <a:endParaRPr sz="2680" dirty="0"/>
          </a:p>
        </p:txBody>
      </p:sp>
      <p:pic>
        <p:nvPicPr>
          <p:cNvPr id="133" name="Google Shape;133;p25"/>
          <p:cNvPicPr preferRelativeResize="0"/>
          <p:nvPr/>
        </p:nvPicPr>
        <p:blipFill rotWithShape="1">
          <a:blip r:embed="rId3">
            <a:alphaModFix/>
          </a:blip>
          <a:srcRect/>
          <a:stretch/>
        </p:blipFill>
        <p:spPr>
          <a:xfrm>
            <a:off x="152400" y="102775"/>
            <a:ext cx="1771650" cy="276225"/>
          </a:xfrm>
          <a:prstGeom prst="rect">
            <a:avLst/>
          </a:prstGeom>
          <a:noFill/>
          <a:ln>
            <a:noFill/>
          </a:ln>
        </p:spPr>
      </p:pic>
      <p:sp>
        <p:nvSpPr>
          <p:cNvPr id="8" name="TextBox 7">
            <a:extLst>
              <a:ext uri="{FF2B5EF4-FFF2-40B4-BE49-F238E27FC236}">
                <a16:creationId xmlns:a16="http://schemas.microsoft.com/office/drawing/2014/main" id="{D41B0CA9-705A-40CE-9C38-B51BDC334D61}"/>
              </a:ext>
            </a:extLst>
          </p:cNvPr>
          <p:cNvSpPr txBox="1"/>
          <p:nvPr/>
        </p:nvSpPr>
        <p:spPr>
          <a:xfrm>
            <a:off x="866692" y="1439186"/>
            <a:ext cx="8054671" cy="2031325"/>
          </a:xfrm>
          <a:prstGeom prst="rect">
            <a:avLst/>
          </a:prstGeom>
          <a:noFill/>
        </p:spPr>
        <p:txBody>
          <a:bodyPr wrap="square" rtlCol="0">
            <a:spAutoFit/>
          </a:bodyPr>
          <a:lstStyle/>
          <a:p>
            <a:pPr marL="285750" indent="-285750">
              <a:buFont typeface="System Font Regular"/>
              <a:buChar char="-"/>
            </a:pPr>
            <a:r>
              <a:rPr lang="en-US" dirty="0"/>
              <a:t>An </a:t>
            </a:r>
            <a:r>
              <a:rPr lang="en-US" b="1" dirty="0"/>
              <a:t>application programming interface</a:t>
            </a:r>
            <a:r>
              <a:rPr lang="en-US" dirty="0"/>
              <a:t> (</a:t>
            </a:r>
            <a:r>
              <a:rPr lang="en-US" b="1" dirty="0"/>
              <a:t>API</a:t>
            </a:r>
            <a:r>
              <a:rPr lang="en-US" dirty="0"/>
              <a:t>) is a way for two or more computer programs to communicate with each other</a:t>
            </a:r>
          </a:p>
          <a:p>
            <a:pPr marL="285750" indent="-285750">
              <a:buFont typeface="System Font Regular"/>
              <a:buChar char="-"/>
            </a:pPr>
            <a:r>
              <a:rPr lang="en-US" dirty="0"/>
              <a:t>In contrast to a user interface, which connects a computer to a person, an application programming interface connects computers or pieces of software to each other</a:t>
            </a:r>
          </a:p>
          <a:p>
            <a:pPr marL="285750" indent="-285750">
              <a:buFont typeface="System Font Regular"/>
              <a:buChar char="-"/>
            </a:pPr>
            <a:r>
              <a:rPr lang="en-US" dirty="0"/>
              <a:t>Web APIs are a service accessed from client devices (Mobile Phones, Laptop, etc.) to a web server using the Hypertext Transfer Protocol (HTTP). Client devices send a request in the form of an HTTP request, and are met with a response message usually in JavaScript Object Notation (</a:t>
            </a:r>
            <a:r>
              <a:rPr lang="en-US" b="1" dirty="0"/>
              <a:t>JSON</a:t>
            </a:r>
            <a:r>
              <a:rPr lang="en-US" dirty="0"/>
              <a:t>) or Extensible Markup Language (</a:t>
            </a:r>
            <a:r>
              <a:rPr lang="en-US" b="1" dirty="0"/>
              <a:t>XML</a:t>
            </a:r>
            <a:r>
              <a:rPr lang="en-US" dirty="0"/>
              <a:t>) format. Developers typically use Web APIs to query a server for a specific set of data from that server. </a:t>
            </a:r>
          </a:p>
        </p:txBody>
      </p:sp>
    </p:spTree>
    <p:extLst>
      <p:ext uri="{BB962C8B-B14F-4D97-AF65-F5344CB8AC3E}">
        <p14:creationId xmlns:p14="http://schemas.microsoft.com/office/powerpoint/2010/main" val="52487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p25"/>
          <p:cNvSpPr txBox="1">
            <a:spLocks noGrp="1"/>
          </p:cNvSpPr>
          <p:nvPr>
            <p:ph type="ctrTitle"/>
          </p:nvPr>
        </p:nvSpPr>
        <p:spPr>
          <a:xfrm>
            <a:off x="727950" y="506375"/>
            <a:ext cx="7688100" cy="690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US" sz="2680" dirty="0"/>
              <a:t>HTTP Request methods</a:t>
            </a:r>
            <a:endParaRPr sz="2680" dirty="0"/>
          </a:p>
        </p:txBody>
      </p:sp>
      <p:pic>
        <p:nvPicPr>
          <p:cNvPr id="133" name="Google Shape;133;p25"/>
          <p:cNvPicPr preferRelativeResize="0"/>
          <p:nvPr/>
        </p:nvPicPr>
        <p:blipFill rotWithShape="1">
          <a:blip r:embed="rId3">
            <a:alphaModFix/>
          </a:blip>
          <a:srcRect/>
          <a:stretch/>
        </p:blipFill>
        <p:spPr>
          <a:xfrm>
            <a:off x="152400" y="102775"/>
            <a:ext cx="1771650" cy="276225"/>
          </a:xfrm>
          <a:prstGeom prst="rect">
            <a:avLst/>
          </a:prstGeom>
          <a:noFill/>
          <a:ln>
            <a:noFill/>
          </a:ln>
        </p:spPr>
      </p:pic>
      <p:sp>
        <p:nvSpPr>
          <p:cNvPr id="8" name="TextBox 7">
            <a:extLst>
              <a:ext uri="{FF2B5EF4-FFF2-40B4-BE49-F238E27FC236}">
                <a16:creationId xmlns:a16="http://schemas.microsoft.com/office/drawing/2014/main" id="{D41B0CA9-705A-40CE-9C38-B51BDC334D61}"/>
              </a:ext>
            </a:extLst>
          </p:cNvPr>
          <p:cNvSpPr txBox="1"/>
          <p:nvPr/>
        </p:nvSpPr>
        <p:spPr>
          <a:xfrm>
            <a:off x="866692" y="1439186"/>
            <a:ext cx="8054671" cy="738664"/>
          </a:xfrm>
          <a:prstGeom prst="rect">
            <a:avLst/>
          </a:prstGeom>
          <a:noFill/>
        </p:spPr>
        <p:txBody>
          <a:bodyPr wrap="square" rtlCol="0">
            <a:spAutoFit/>
          </a:bodyPr>
          <a:lstStyle/>
          <a:p>
            <a:pPr marL="285750" indent="-285750">
              <a:buFont typeface="System Font Regular"/>
              <a:buChar char="-"/>
            </a:pPr>
            <a:r>
              <a:rPr lang="en-US" dirty="0"/>
              <a:t>HTTP defines a set of </a:t>
            </a:r>
            <a:r>
              <a:rPr lang="en-US" b="1" dirty="0"/>
              <a:t>request methods</a:t>
            </a:r>
            <a:r>
              <a:rPr lang="en-US" dirty="0"/>
              <a:t> to indicate the desired action to be performed for a given resource</a:t>
            </a:r>
          </a:p>
          <a:p>
            <a:pPr marL="285750" indent="-285750">
              <a:buFont typeface="System Font Regular"/>
              <a:buChar char="-"/>
            </a:pPr>
            <a:r>
              <a:rPr lang="en-US" dirty="0"/>
              <a:t>Some of the Request Methods are:</a:t>
            </a:r>
          </a:p>
        </p:txBody>
      </p:sp>
      <p:sp>
        <p:nvSpPr>
          <p:cNvPr id="6" name="TextBox 5">
            <a:extLst>
              <a:ext uri="{FF2B5EF4-FFF2-40B4-BE49-F238E27FC236}">
                <a16:creationId xmlns:a16="http://schemas.microsoft.com/office/drawing/2014/main" id="{F2B21019-7599-4A4C-9C12-65B18E74C747}"/>
              </a:ext>
            </a:extLst>
          </p:cNvPr>
          <p:cNvSpPr txBox="1"/>
          <p:nvPr/>
        </p:nvSpPr>
        <p:spPr>
          <a:xfrm>
            <a:off x="866691" y="2571750"/>
            <a:ext cx="8054671" cy="1815882"/>
          </a:xfrm>
          <a:prstGeom prst="rect">
            <a:avLst/>
          </a:prstGeom>
          <a:noFill/>
        </p:spPr>
        <p:txBody>
          <a:bodyPr wrap="square" rtlCol="0">
            <a:spAutoFit/>
          </a:bodyPr>
          <a:lstStyle/>
          <a:p>
            <a:pPr marL="285750" indent="-285750">
              <a:buFont typeface="System Font Regular"/>
              <a:buChar char="-"/>
            </a:pPr>
            <a:r>
              <a:rPr lang="en-US" b="1" dirty="0"/>
              <a:t>GET: </a:t>
            </a:r>
            <a:r>
              <a:rPr lang="en-US" dirty="0"/>
              <a:t>The GET method requests a representation of the specified resource. Requests using GET should only retrieve data.</a:t>
            </a:r>
          </a:p>
          <a:p>
            <a:pPr marL="285750" indent="-285750">
              <a:buFont typeface="System Font Regular"/>
              <a:buChar char="-"/>
            </a:pPr>
            <a:r>
              <a:rPr lang="en-US" b="1" dirty="0"/>
              <a:t>POST: </a:t>
            </a:r>
            <a:r>
              <a:rPr lang="en-US" dirty="0"/>
              <a:t>The POST method submits an entity to the specified resource, often causing a change in state or side effects on the server.</a:t>
            </a:r>
          </a:p>
          <a:p>
            <a:pPr marL="285750" indent="-285750">
              <a:buFont typeface="System Font Regular"/>
              <a:buChar char="-"/>
            </a:pPr>
            <a:r>
              <a:rPr lang="en-US" b="1" dirty="0"/>
              <a:t>PUT: </a:t>
            </a:r>
            <a:r>
              <a:rPr lang="en-US" dirty="0"/>
              <a:t>The PUT method replaces all current representations of the target resource with the request payload</a:t>
            </a:r>
          </a:p>
          <a:p>
            <a:pPr marL="285750" indent="-285750">
              <a:buFont typeface="System Font Regular"/>
              <a:buChar char="-"/>
            </a:pPr>
            <a:r>
              <a:rPr lang="en-US" b="1" dirty="0"/>
              <a:t>PATCH: </a:t>
            </a:r>
            <a:r>
              <a:rPr lang="en-US" dirty="0"/>
              <a:t>The PATCH method applies partial modifications to a resource.</a:t>
            </a:r>
          </a:p>
          <a:p>
            <a:pPr marL="285750" indent="-285750">
              <a:buFont typeface="System Font Regular"/>
              <a:buChar char="-"/>
            </a:pPr>
            <a:r>
              <a:rPr lang="en-US" b="1" dirty="0"/>
              <a:t>DELETE: </a:t>
            </a:r>
            <a:r>
              <a:rPr lang="en-US" dirty="0"/>
              <a:t>The DELETE method deletes the specified resource.</a:t>
            </a:r>
          </a:p>
        </p:txBody>
      </p:sp>
    </p:spTree>
    <p:extLst>
      <p:ext uri="{BB962C8B-B14F-4D97-AF65-F5344CB8AC3E}">
        <p14:creationId xmlns:p14="http://schemas.microsoft.com/office/powerpoint/2010/main" val="4053467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p25"/>
          <p:cNvSpPr txBox="1">
            <a:spLocks noGrp="1"/>
          </p:cNvSpPr>
          <p:nvPr>
            <p:ph type="ctrTitle"/>
          </p:nvPr>
        </p:nvSpPr>
        <p:spPr>
          <a:xfrm>
            <a:off x="727950" y="506375"/>
            <a:ext cx="7688100" cy="690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US" sz="2680" dirty="0"/>
              <a:t>Using fetch() to communicate with APIs</a:t>
            </a:r>
            <a:endParaRPr sz="2680" dirty="0"/>
          </a:p>
        </p:txBody>
      </p:sp>
      <p:pic>
        <p:nvPicPr>
          <p:cNvPr id="133" name="Google Shape;133;p25"/>
          <p:cNvPicPr preferRelativeResize="0"/>
          <p:nvPr/>
        </p:nvPicPr>
        <p:blipFill rotWithShape="1">
          <a:blip r:embed="rId3">
            <a:alphaModFix/>
          </a:blip>
          <a:srcRect/>
          <a:stretch/>
        </p:blipFill>
        <p:spPr>
          <a:xfrm>
            <a:off x="152400" y="102775"/>
            <a:ext cx="1771650" cy="276225"/>
          </a:xfrm>
          <a:prstGeom prst="rect">
            <a:avLst/>
          </a:prstGeom>
          <a:noFill/>
          <a:ln>
            <a:noFill/>
          </a:ln>
        </p:spPr>
      </p:pic>
      <p:sp>
        <p:nvSpPr>
          <p:cNvPr id="8" name="TextBox 7">
            <a:extLst>
              <a:ext uri="{FF2B5EF4-FFF2-40B4-BE49-F238E27FC236}">
                <a16:creationId xmlns:a16="http://schemas.microsoft.com/office/drawing/2014/main" id="{D41B0CA9-705A-40CE-9C38-B51BDC334D61}"/>
              </a:ext>
            </a:extLst>
          </p:cNvPr>
          <p:cNvSpPr txBox="1"/>
          <p:nvPr/>
        </p:nvSpPr>
        <p:spPr>
          <a:xfrm>
            <a:off x="866692" y="1439186"/>
            <a:ext cx="8054671" cy="1169551"/>
          </a:xfrm>
          <a:prstGeom prst="rect">
            <a:avLst/>
          </a:prstGeom>
          <a:noFill/>
        </p:spPr>
        <p:txBody>
          <a:bodyPr wrap="square" rtlCol="0">
            <a:spAutoFit/>
          </a:bodyPr>
          <a:lstStyle/>
          <a:p>
            <a:pPr marL="285750" indent="-285750">
              <a:buFont typeface="System Font Regular"/>
              <a:buChar char="-"/>
            </a:pPr>
            <a:r>
              <a:rPr lang="en-US" dirty="0"/>
              <a:t>The Fetch API provides a JavaScript interface for accessing and manipulating parts of the protocol, such as requests and responses</a:t>
            </a:r>
          </a:p>
          <a:p>
            <a:pPr marL="285750" indent="-285750">
              <a:buFont typeface="System Font Regular"/>
              <a:buChar char="-"/>
            </a:pPr>
            <a:r>
              <a:rPr lang="en-US" dirty="0"/>
              <a:t>fetch() accepts 2 parameters, the first one is the URL for the Request, and the second one is an object in which we can specify some request configuration (e.g. method, content-type,…)</a:t>
            </a:r>
          </a:p>
          <a:p>
            <a:pPr marL="285750" indent="-285750">
              <a:buFont typeface="System Font Regular"/>
              <a:buChar char="-"/>
            </a:pPr>
            <a:r>
              <a:rPr lang="en-US" dirty="0"/>
              <a:t>Some of the options for the object in the second parameter are:</a:t>
            </a:r>
          </a:p>
        </p:txBody>
      </p:sp>
      <p:sp>
        <p:nvSpPr>
          <p:cNvPr id="7" name="TextBox 6">
            <a:extLst>
              <a:ext uri="{FF2B5EF4-FFF2-40B4-BE49-F238E27FC236}">
                <a16:creationId xmlns:a16="http://schemas.microsoft.com/office/drawing/2014/main" id="{9887E254-D31B-4D3B-8A6A-C5D23E1A7B89}"/>
              </a:ext>
            </a:extLst>
          </p:cNvPr>
          <p:cNvSpPr txBox="1"/>
          <p:nvPr/>
        </p:nvSpPr>
        <p:spPr>
          <a:xfrm>
            <a:off x="1276213" y="2851548"/>
            <a:ext cx="7645149" cy="1600438"/>
          </a:xfrm>
          <a:prstGeom prst="rect">
            <a:avLst/>
          </a:prstGeom>
          <a:noFill/>
        </p:spPr>
        <p:txBody>
          <a:bodyPr wrap="square" rtlCol="0">
            <a:spAutoFit/>
          </a:bodyPr>
          <a:lstStyle/>
          <a:p>
            <a:pPr marL="285750" indent="-285750">
              <a:buFont typeface="System Font Regular"/>
              <a:buChar char="-"/>
            </a:pPr>
            <a:r>
              <a:rPr lang="en-US" b="1" dirty="0"/>
              <a:t>method: </a:t>
            </a:r>
            <a:r>
              <a:rPr lang="en-US" dirty="0"/>
              <a:t>The request method, e.g., GET, POST (default is GET)</a:t>
            </a:r>
          </a:p>
          <a:p>
            <a:pPr marL="285750" indent="-285750">
              <a:buFont typeface="System Font Regular"/>
              <a:buChar char="-"/>
            </a:pPr>
            <a:r>
              <a:rPr lang="en-US" b="1" dirty="0"/>
              <a:t>headers: </a:t>
            </a:r>
            <a:r>
              <a:rPr lang="en-US" dirty="0"/>
              <a:t>Any headers you want to add to your request, contained within a Headers object or an object literal with String values</a:t>
            </a:r>
          </a:p>
          <a:p>
            <a:pPr marL="285750" indent="-285750">
              <a:buFont typeface="System Font Regular"/>
              <a:buChar char="-"/>
            </a:pPr>
            <a:r>
              <a:rPr lang="en-US" b="1" dirty="0"/>
              <a:t>body: </a:t>
            </a:r>
            <a:r>
              <a:rPr lang="en-US" dirty="0"/>
              <a:t>Any body that you want to add to your request: this can be a Blob, a </a:t>
            </a:r>
            <a:r>
              <a:rPr lang="en-US" dirty="0" err="1"/>
              <a:t>TypedArray</a:t>
            </a:r>
            <a:r>
              <a:rPr lang="en-US" dirty="0"/>
              <a:t>, a </a:t>
            </a:r>
            <a:r>
              <a:rPr lang="en-US" dirty="0" err="1"/>
              <a:t>FormData</a:t>
            </a:r>
            <a:r>
              <a:rPr lang="en-US" dirty="0"/>
              <a:t>, a </a:t>
            </a:r>
            <a:r>
              <a:rPr lang="en-US" dirty="0" err="1"/>
              <a:t>URLSearchParams</a:t>
            </a:r>
            <a:r>
              <a:rPr lang="en-US" dirty="0"/>
              <a:t>, string object or literal. Note that a request using the GET or HEAD method cannot have a body</a:t>
            </a:r>
          </a:p>
          <a:p>
            <a:pPr marL="285750" indent="-285750">
              <a:buFont typeface="System Font Regular"/>
              <a:buChar char="-"/>
            </a:pPr>
            <a:r>
              <a:rPr lang="en-US" b="1" dirty="0"/>
              <a:t>mode: </a:t>
            </a:r>
            <a:r>
              <a:rPr lang="en-US" dirty="0"/>
              <a:t>The mode you want to use for the request, e.g., </a:t>
            </a:r>
            <a:r>
              <a:rPr lang="en-US" dirty="0" err="1"/>
              <a:t>cors</a:t>
            </a:r>
            <a:r>
              <a:rPr lang="en-US" dirty="0"/>
              <a:t>, no-</a:t>
            </a:r>
            <a:r>
              <a:rPr lang="en-US" dirty="0" err="1"/>
              <a:t>cors</a:t>
            </a:r>
            <a:r>
              <a:rPr lang="en-US" dirty="0"/>
              <a:t>, or same-origin</a:t>
            </a:r>
          </a:p>
        </p:txBody>
      </p:sp>
    </p:spTree>
    <p:extLst>
      <p:ext uri="{BB962C8B-B14F-4D97-AF65-F5344CB8AC3E}">
        <p14:creationId xmlns:p14="http://schemas.microsoft.com/office/powerpoint/2010/main" val="2394129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p25"/>
          <p:cNvSpPr txBox="1">
            <a:spLocks noGrp="1"/>
          </p:cNvSpPr>
          <p:nvPr>
            <p:ph type="ctrTitle"/>
          </p:nvPr>
        </p:nvSpPr>
        <p:spPr>
          <a:xfrm>
            <a:off x="727950" y="506375"/>
            <a:ext cx="7688100" cy="690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US" sz="2680" dirty="0"/>
              <a:t>CORS?</a:t>
            </a:r>
            <a:endParaRPr sz="2680" dirty="0"/>
          </a:p>
        </p:txBody>
      </p:sp>
      <p:pic>
        <p:nvPicPr>
          <p:cNvPr id="133" name="Google Shape;133;p25"/>
          <p:cNvPicPr preferRelativeResize="0"/>
          <p:nvPr/>
        </p:nvPicPr>
        <p:blipFill rotWithShape="1">
          <a:blip r:embed="rId3">
            <a:alphaModFix/>
          </a:blip>
          <a:srcRect/>
          <a:stretch/>
        </p:blipFill>
        <p:spPr>
          <a:xfrm>
            <a:off x="152400" y="102775"/>
            <a:ext cx="1771650" cy="276225"/>
          </a:xfrm>
          <a:prstGeom prst="rect">
            <a:avLst/>
          </a:prstGeom>
          <a:noFill/>
          <a:ln>
            <a:noFill/>
          </a:ln>
        </p:spPr>
      </p:pic>
      <p:sp>
        <p:nvSpPr>
          <p:cNvPr id="8" name="TextBox 7">
            <a:extLst>
              <a:ext uri="{FF2B5EF4-FFF2-40B4-BE49-F238E27FC236}">
                <a16:creationId xmlns:a16="http://schemas.microsoft.com/office/drawing/2014/main" id="{D41B0CA9-705A-40CE-9C38-B51BDC334D61}"/>
              </a:ext>
            </a:extLst>
          </p:cNvPr>
          <p:cNvSpPr txBox="1"/>
          <p:nvPr/>
        </p:nvSpPr>
        <p:spPr>
          <a:xfrm>
            <a:off x="866692" y="1439186"/>
            <a:ext cx="8054671" cy="2246769"/>
          </a:xfrm>
          <a:prstGeom prst="rect">
            <a:avLst/>
          </a:prstGeom>
          <a:noFill/>
        </p:spPr>
        <p:txBody>
          <a:bodyPr wrap="square" rtlCol="0">
            <a:spAutoFit/>
          </a:bodyPr>
          <a:lstStyle/>
          <a:p>
            <a:pPr marL="285750" indent="-285750">
              <a:buFont typeface="System Font Regular"/>
              <a:buChar char="-"/>
            </a:pPr>
            <a:r>
              <a:rPr lang="en-US" dirty="0"/>
              <a:t>Cross-Origin Resource Sharing (</a:t>
            </a:r>
            <a:r>
              <a:rPr lang="en-US" b="1" dirty="0"/>
              <a:t>CORS</a:t>
            </a:r>
            <a:r>
              <a:rPr lang="en-US" dirty="0"/>
              <a:t>) is an HTTP-header based mechanism that allows a server to indicate any origins (domain, scheme, or port) other than its own from which a browser should permit loading resources</a:t>
            </a:r>
          </a:p>
          <a:p>
            <a:pPr marL="285750" indent="-285750">
              <a:buFont typeface="System Font Regular"/>
              <a:buChar char="-"/>
            </a:pPr>
            <a:r>
              <a:rPr lang="en-US" dirty="0"/>
              <a:t>CORS also relies on a mechanism by which browsers make a "preflight" request to the server hosting the cross-origin resource, in order to check that the server will permit the actual request. In that preflight, the browser sends headers that indicate the HTTP method and headers that will be used in the actual request</a:t>
            </a:r>
          </a:p>
          <a:p>
            <a:pPr marL="285750" indent="-285750">
              <a:buFont typeface="System Font Regular"/>
              <a:buChar char="-"/>
            </a:pPr>
            <a:r>
              <a:rPr lang="en-US" dirty="0"/>
              <a:t>An example of a cross-origin request: the front-end JavaScript code served from   https://domain-a.com uses </a:t>
            </a:r>
            <a:r>
              <a:rPr lang="en-US" dirty="0" err="1"/>
              <a:t>XMLHttpRequest</a:t>
            </a:r>
            <a:r>
              <a:rPr lang="en-US" dirty="0"/>
              <a:t> to make a request for                         https://domain-b.com/data.json.</a:t>
            </a:r>
          </a:p>
        </p:txBody>
      </p:sp>
    </p:spTree>
    <p:extLst>
      <p:ext uri="{BB962C8B-B14F-4D97-AF65-F5344CB8AC3E}">
        <p14:creationId xmlns:p14="http://schemas.microsoft.com/office/powerpoint/2010/main" val="3847105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p25"/>
          <p:cNvSpPr txBox="1">
            <a:spLocks noGrp="1"/>
          </p:cNvSpPr>
          <p:nvPr>
            <p:ph type="ctrTitle"/>
          </p:nvPr>
        </p:nvSpPr>
        <p:spPr>
          <a:xfrm>
            <a:off x="727950" y="506375"/>
            <a:ext cx="7688100" cy="690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US" sz="2680" dirty="0"/>
              <a:t>Documentation</a:t>
            </a:r>
            <a:endParaRPr sz="2680" dirty="0"/>
          </a:p>
        </p:txBody>
      </p:sp>
      <p:pic>
        <p:nvPicPr>
          <p:cNvPr id="133" name="Google Shape;133;p25"/>
          <p:cNvPicPr preferRelativeResize="0"/>
          <p:nvPr/>
        </p:nvPicPr>
        <p:blipFill rotWithShape="1">
          <a:blip r:embed="rId3">
            <a:alphaModFix/>
          </a:blip>
          <a:srcRect/>
          <a:stretch/>
        </p:blipFill>
        <p:spPr>
          <a:xfrm>
            <a:off x="152400" y="102775"/>
            <a:ext cx="1771650" cy="276225"/>
          </a:xfrm>
          <a:prstGeom prst="rect">
            <a:avLst/>
          </a:prstGeom>
          <a:noFill/>
          <a:ln>
            <a:noFill/>
          </a:ln>
        </p:spPr>
      </p:pic>
      <p:sp>
        <p:nvSpPr>
          <p:cNvPr id="8" name="TextBox 7">
            <a:extLst>
              <a:ext uri="{FF2B5EF4-FFF2-40B4-BE49-F238E27FC236}">
                <a16:creationId xmlns:a16="http://schemas.microsoft.com/office/drawing/2014/main" id="{D41B0CA9-705A-40CE-9C38-B51BDC334D61}"/>
              </a:ext>
            </a:extLst>
          </p:cNvPr>
          <p:cNvSpPr txBox="1"/>
          <p:nvPr/>
        </p:nvSpPr>
        <p:spPr>
          <a:xfrm>
            <a:off x="886427" y="1439186"/>
            <a:ext cx="8054671" cy="954107"/>
          </a:xfrm>
          <a:prstGeom prst="rect">
            <a:avLst/>
          </a:prstGeom>
          <a:noFill/>
        </p:spPr>
        <p:txBody>
          <a:bodyPr wrap="square" rtlCol="0">
            <a:spAutoFit/>
          </a:bodyPr>
          <a:lstStyle/>
          <a:p>
            <a:pPr marL="285750" indent="-285750">
              <a:buFont typeface="System Font Regular"/>
              <a:buChar char="-"/>
            </a:pPr>
            <a:r>
              <a:rPr lang="en-US" dirty="0">
                <a:hlinkClick r:id="rId4"/>
              </a:rPr>
              <a:t>HTTP Response status codes</a:t>
            </a:r>
            <a:endParaRPr lang="en-US" dirty="0"/>
          </a:p>
          <a:p>
            <a:pPr marL="285750" indent="-285750">
              <a:buFont typeface="System Font Regular"/>
              <a:buChar char="-"/>
            </a:pPr>
            <a:r>
              <a:rPr lang="en-US" dirty="0">
                <a:hlinkClick r:id="rId5"/>
              </a:rPr>
              <a:t>fetch()</a:t>
            </a:r>
            <a:endParaRPr lang="en-US" dirty="0"/>
          </a:p>
          <a:p>
            <a:pPr marL="285750" indent="-285750">
              <a:buFont typeface="System Font Regular"/>
              <a:buChar char="-"/>
            </a:pPr>
            <a:r>
              <a:rPr lang="en-US" dirty="0">
                <a:hlinkClick r:id="rId6"/>
              </a:rPr>
              <a:t>CORS</a:t>
            </a:r>
            <a:endParaRPr lang="en-US" dirty="0"/>
          </a:p>
          <a:p>
            <a:pPr marL="285750" indent="-285750">
              <a:buFont typeface="System Font Regular"/>
              <a:buChar char="-"/>
            </a:pPr>
            <a:r>
              <a:rPr lang="en-US" dirty="0">
                <a:hlinkClick r:id="rId7"/>
              </a:rPr>
              <a:t>Firebase</a:t>
            </a:r>
            <a:endParaRPr lang="en-US" dirty="0"/>
          </a:p>
        </p:txBody>
      </p:sp>
    </p:spTree>
    <p:extLst>
      <p:ext uri="{BB962C8B-B14F-4D97-AF65-F5344CB8AC3E}">
        <p14:creationId xmlns:p14="http://schemas.microsoft.com/office/powerpoint/2010/main" val="260165213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2434</TotalTime>
  <Words>647</Words>
  <Application>Microsoft Office PowerPoint</Application>
  <PresentationFormat>On-screen Show (16:9)</PresentationFormat>
  <Paragraphs>38</Paragraphs>
  <Slides>7</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Lato</vt:lpstr>
      <vt:lpstr>Raleway</vt:lpstr>
      <vt:lpstr>System Font Regular</vt:lpstr>
      <vt:lpstr>Simple Light</vt:lpstr>
      <vt:lpstr>Streamline</vt:lpstr>
      <vt:lpstr>How does the internet work?</vt:lpstr>
      <vt:lpstr>What are HTTP Requests and Responses?</vt:lpstr>
      <vt:lpstr>What is an API really?</vt:lpstr>
      <vt:lpstr>HTTP Request methods</vt:lpstr>
      <vt:lpstr>Using fetch() to communicate with APIs</vt:lpstr>
      <vt:lpstr>CORS?</vt:lpstr>
      <vt:lpstr>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 const, () =&gt; {}</dc:title>
  <cp:lastModifiedBy>Viktor Zdravkovski</cp:lastModifiedBy>
  <cp:revision>79</cp:revision>
  <dcterms:modified xsi:type="dcterms:W3CDTF">2022-12-22T19:25:00Z</dcterms:modified>
</cp:coreProperties>
</file>