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63" r:id="rId3"/>
    <p:sldId id="273" r:id="rId4"/>
    <p:sldId id="272" r:id="rId5"/>
    <p:sldId id="274" r:id="rId6"/>
    <p:sldId id="275" r:id="rId7"/>
    <p:sldId id="270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40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8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7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90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52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47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ss-modules/css-modules" TargetMode="External"/><Relationship Id="rId5" Type="http://schemas.openxmlformats.org/officeDocument/2006/relationships/hyperlink" Target="https://styled-components.com/" TargetMode="External"/><Relationship Id="rId4" Type="http://schemas.openxmlformats.org/officeDocument/2006/relationships/hyperlink" Target="https://reactjs.org/docs/dom-elements.html#sty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Styling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7681A-BBD5-889A-4DAF-FA01335D86F4}"/>
              </a:ext>
            </a:extLst>
          </p:cNvPr>
          <p:cNvSpPr txBox="1"/>
          <p:nvPr/>
        </p:nvSpPr>
        <p:spPr>
          <a:xfrm>
            <a:off x="866692" y="1439186"/>
            <a:ext cx="8054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US" dirty="0"/>
              <a:t>Setting CSS classes dynamically (using template literals)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Inline styles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Styled components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90886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00" dirty="0"/>
              <a:t>Setting CSS classes dynamically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7681A-BBD5-889A-4DAF-FA01335D86F4}"/>
              </a:ext>
            </a:extLst>
          </p:cNvPr>
          <p:cNvSpPr txBox="1"/>
          <p:nvPr/>
        </p:nvSpPr>
        <p:spPr>
          <a:xfrm>
            <a:off x="866692" y="1439186"/>
            <a:ext cx="80546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US" dirty="0"/>
              <a:t>The first approach to style a React component is by using CSS classes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In order to set a dynamic class name, we would have to “build” the string which would represent all of the classes we want to set to that component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One approach to do this is by using template literals (template literals are used with the “backticks” ``)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This is not the best styling technique as CSS files are not scoped (they affect every element in the app with that class name)</a:t>
            </a:r>
          </a:p>
        </p:txBody>
      </p:sp>
    </p:spTree>
    <p:extLst>
      <p:ext uri="{BB962C8B-B14F-4D97-AF65-F5344CB8AC3E}">
        <p14:creationId xmlns:p14="http://schemas.microsoft.com/office/powerpoint/2010/main" val="29574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Inline styles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7681A-BBD5-889A-4DAF-FA01335D86F4}"/>
              </a:ext>
            </a:extLst>
          </p:cNvPr>
          <p:cNvSpPr txBox="1"/>
          <p:nvPr/>
        </p:nvSpPr>
        <p:spPr>
          <a:xfrm>
            <a:off x="866692" y="1439186"/>
            <a:ext cx="80546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US" dirty="0"/>
              <a:t>Inline styles are defined directly in the JSX or our component using the props “style”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The “style” props receives an object as a parameter whose keys are CSS properties and the values are the values for that specific property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If the property or the value for that CSS property has a “dash” ( - ) in the name (e.g. “background-color”), then we either write it in camel case (</a:t>
            </a:r>
            <a:r>
              <a:rPr lang="en-US" dirty="0" err="1"/>
              <a:t>backgroundColor</a:t>
            </a:r>
            <a:r>
              <a:rPr lang="en-US" dirty="0"/>
              <a:t>) or we write it inside quotation marks (“background-color”)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The inline styles have the highest priority, which means they will overwrite any other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58639A-35D7-4E74-9EB7-94D58421252A}"/>
              </a:ext>
            </a:extLst>
          </p:cNvPr>
          <p:cNvSpPr/>
          <p:nvPr/>
        </p:nvSpPr>
        <p:spPr>
          <a:xfrm>
            <a:off x="2299447" y="3496235"/>
            <a:ext cx="4820770" cy="705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&lt;div </a:t>
            </a:r>
            <a:r>
              <a:rPr lang="en-US" dirty="0">
                <a:solidFill>
                  <a:srgbClr val="0070C0"/>
                </a:solidFill>
              </a:rPr>
              <a:t>style</a:t>
            </a:r>
            <a:r>
              <a:rPr lang="en-US" dirty="0"/>
              <a:t>={ {</a:t>
            </a:r>
            <a:r>
              <a:rPr lang="en-US" dirty="0" err="1">
                <a:solidFill>
                  <a:srgbClr val="7030A0"/>
                </a:solidFill>
              </a:rPr>
              <a:t>backgroundColor</a:t>
            </a:r>
            <a:r>
              <a:rPr lang="en-US" dirty="0"/>
              <a:t>: “</a:t>
            </a:r>
            <a:r>
              <a:rPr lang="en-US" dirty="0">
                <a:solidFill>
                  <a:schemeClr val="accent3"/>
                </a:solidFill>
              </a:rPr>
              <a:t>red</a:t>
            </a:r>
            <a:r>
              <a:rPr lang="en-US" dirty="0"/>
              <a:t>” } }&gt;</a:t>
            </a:r>
          </a:p>
          <a:p>
            <a:pPr algn="ctr"/>
            <a:r>
              <a:rPr lang="en-US" dirty="0"/>
              <a:t>&lt;/div&gt;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72502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Styled components</a:t>
            </a: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7681A-BBD5-889A-4DAF-FA01335D86F4}"/>
              </a:ext>
            </a:extLst>
          </p:cNvPr>
          <p:cNvSpPr txBox="1"/>
          <p:nvPr/>
        </p:nvSpPr>
        <p:spPr>
          <a:xfrm>
            <a:off x="866692" y="1439186"/>
            <a:ext cx="8054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US" dirty="0"/>
              <a:t>Styled components is a third party library for styling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It is added to a React project by running the </a:t>
            </a:r>
            <a:r>
              <a:rPr lang="en-US" b="1" dirty="0" err="1"/>
              <a:t>npm</a:t>
            </a:r>
            <a:r>
              <a:rPr lang="en-US" b="1" dirty="0"/>
              <a:t> install -- save styled-components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In order to use the styled components, we first have to import it with “import styled from ‘styled-components’;”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Styled components can be use to style any JSX element or custom component with the following syntax: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B0852-A252-4B7E-A4C1-A1854FE12E97}"/>
              </a:ext>
            </a:extLst>
          </p:cNvPr>
          <p:cNvSpPr/>
          <p:nvPr/>
        </p:nvSpPr>
        <p:spPr>
          <a:xfrm>
            <a:off x="2032731" y="3854954"/>
            <a:ext cx="5078538" cy="1039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 </a:t>
            </a:r>
            <a:r>
              <a:rPr lang="en-US" dirty="0" err="1">
                <a:solidFill>
                  <a:schemeClr val="bg2"/>
                </a:solidFill>
              </a:rPr>
              <a:t>CustomDiv</a:t>
            </a:r>
            <a:r>
              <a:rPr lang="en-US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styled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div</a:t>
            </a:r>
            <a:r>
              <a:rPr lang="en-US" dirty="0"/>
              <a:t>`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display: flex,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flex-direction: column</a:t>
            </a:r>
          </a:p>
          <a:p>
            <a:pPr algn="ctr"/>
            <a:r>
              <a:rPr lang="en-US" dirty="0"/>
              <a:t>`;</a:t>
            </a:r>
            <a:endParaRPr lang="mk-M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144EB4-FF64-45B0-B41F-B860F1B87B09}"/>
              </a:ext>
            </a:extLst>
          </p:cNvPr>
          <p:cNvCxnSpPr/>
          <p:nvPr/>
        </p:nvCxnSpPr>
        <p:spPr>
          <a:xfrm flipH="1" flipV="1">
            <a:off x="1355154" y="3519453"/>
            <a:ext cx="2526112" cy="5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13FC1F-C8D6-4BA9-A9AF-792002D5714F}"/>
              </a:ext>
            </a:extLst>
          </p:cNvPr>
          <p:cNvSpPr txBox="1"/>
          <p:nvPr/>
        </p:nvSpPr>
        <p:spPr>
          <a:xfrm>
            <a:off x="26314" y="3153176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of</a:t>
            </a:r>
          </a:p>
          <a:p>
            <a:r>
              <a:rPr lang="en-US" dirty="0"/>
              <a:t> our component</a:t>
            </a:r>
            <a:endParaRPr lang="mk-MK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F79321-C596-4C8C-BD81-E4366AD1038D}"/>
              </a:ext>
            </a:extLst>
          </p:cNvPr>
          <p:cNvCxnSpPr/>
          <p:nvPr/>
        </p:nvCxnSpPr>
        <p:spPr>
          <a:xfrm flipH="1" flipV="1">
            <a:off x="3815482" y="3308944"/>
            <a:ext cx="1217007" cy="72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E3F965-8E43-4A10-856E-30D5A6426E07}"/>
              </a:ext>
            </a:extLst>
          </p:cNvPr>
          <p:cNvSpPr txBox="1"/>
          <p:nvPr/>
        </p:nvSpPr>
        <p:spPr>
          <a:xfrm>
            <a:off x="2762800" y="2849013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 the ‘styled’ object </a:t>
            </a:r>
          </a:p>
          <a:p>
            <a:r>
              <a:rPr lang="en-US" dirty="0"/>
              <a:t>from styled components</a:t>
            </a:r>
            <a:endParaRPr lang="mk-MK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0AA86-293D-4331-BA0E-F6052C50BC7C}"/>
              </a:ext>
            </a:extLst>
          </p:cNvPr>
          <p:cNvCxnSpPr/>
          <p:nvPr/>
        </p:nvCxnSpPr>
        <p:spPr>
          <a:xfrm flipV="1">
            <a:off x="5585076" y="3249738"/>
            <a:ext cx="703891" cy="7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7D1279-2F13-4372-9B3B-7A6675115FA7}"/>
              </a:ext>
            </a:extLst>
          </p:cNvPr>
          <p:cNvSpPr txBox="1"/>
          <p:nvPr/>
        </p:nvSpPr>
        <p:spPr>
          <a:xfrm>
            <a:off x="5937021" y="278368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JSX or custom component</a:t>
            </a:r>
          </a:p>
          <a:p>
            <a:r>
              <a:rPr lang="en-US" dirty="0"/>
              <a:t> which we want to style</a:t>
            </a:r>
            <a:endParaRPr lang="mk-M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67CF6-BBE1-46A5-8FA3-61A3A9CD9F92}"/>
              </a:ext>
            </a:extLst>
          </p:cNvPr>
          <p:cNvSpPr/>
          <p:nvPr/>
        </p:nvSpPr>
        <p:spPr>
          <a:xfrm>
            <a:off x="3597088" y="4168588"/>
            <a:ext cx="1902759" cy="409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8E9FD8-F833-4351-9C4D-3BCAC99EE6BE}"/>
              </a:ext>
            </a:extLst>
          </p:cNvPr>
          <p:cNvCxnSpPr/>
          <p:nvPr/>
        </p:nvCxnSpPr>
        <p:spPr>
          <a:xfrm flipV="1">
            <a:off x="5499847" y="4346204"/>
            <a:ext cx="1855694" cy="2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A4F214-F4A7-406E-B83A-23D0E30E3D91}"/>
              </a:ext>
            </a:extLst>
          </p:cNvPr>
          <p:cNvSpPr txBox="1"/>
          <p:nvPr/>
        </p:nvSpPr>
        <p:spPr>
          <a:xfrm>
            <a:off x="7402606" y="416858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CSS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6695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CSS Modules</a:t>
            </a: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7681A-BBD5-889A-4DAF-FA01335D86F4}"/>
              </a:ext>
            </a:extLst>
          </p:cNvPr>
          <p:cNvSpPr txBox="1"/>
          <p:nvPr/>
        </p:nvSpPr>
        <p:spPr>
          <a:xfrm>
            <a:off x="866692" y="1439186"/>
            <a:ext cx="8054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US" dirty="0"/>
              <a:t>Utilizes CSS files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In order to use it, the name of the CSS file should be with the following pattern: “&lt;name&gt;.module.css”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We import the CSS file in the component where we want to apply the style like so: “import styles from ‘./Button.module.css’;”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Afterwards, we can add the corresponding class from that CSS file like an attribute from that “styles” object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E.g. if we have a style defined for .custom, then in order to add that style we add the prop: </a:t>
            </a:r>
            <a:r>
              <a:rPr lang="en-US" dirty="0" err="1"/>
              <a:t>className</a:t>
            </a:r>
            <a:r>
              <a:rPr lang="en-US" dirty="0"/>
              <a:t>={</a:t>
            </a:r>
            <a:r>
              <a:rPr lang="en-US" dirty="0" err="1"/>
              <a:t>styles.custom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79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Documentation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7681A-BBD5-889A-4DAF-FA01335D86F4}"/>
              </a:ext>
            </a:extLst>
          </p:cNvPr>
          <p:cNvSpPr txBox="1"/>
          <p:nvPr/>
        </p:nvSpPr>
        <p:spPr>
          <a:xfrm>
            <a:off x="866692" y="1439186"/>
            <a:ext cx="8054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US" dirty="0">
                <a:hlinkClick r:id="rId4"/>
              </a:rPr>
              <a:t>Inline styles</a:t>
            </a:r>
            <a:endParaRPr lang="en-US" dirty="0"/>
          </a:p>
          <a:p>
            <a:pPr marL="285750" indent="-285750">
              <a:buFont typeface="System Font Regular"/>
              <a:buChar char="-"/>
            </a:pPr>
            <a:r>
              <a:rPr lang="en-US" dirty="0">
                <a:hlinkClick r:id="rId5"/>
              </a:rPr>
              <a:t>Styled components</a:t>
            </a:r>
            <a:endParaRPr lang="en-US" dirty="0"/>
          </a:p>
          <a:p>
            <a:pPr marL="285750" indent="-285750">
              <a:buFont typeface="System Font Regular"/>
              <a:buChar char="-"/>
            </a:pPr>
            <a:r>
              <a:rPr lang="en-US" dirty="0">
                <a:hlinkClick r:id="rId6"/>
              </a:rPr>
              <a:t>CSS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467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System Font Regular</vt:lpstr>
      <vt:lpstr>Lato</vt:lpstr>
      <vt:lpstr>Raleway</vt:lpstr>
      <vt:lpstr>Arial</vt:lpstr>
      <vt:lpstr>Simple Light</vt:lpstr>
      <vt:lpstr>Streamline</vt:lpstr>
      <vt:lpstr>Styling</vt:lpstr>
      <vt:lpstr>Setting CSS classes dynamically</vt:lpstr>
      <vt:lpstr>Inline styles</vt:lpstr>
      <vt:lpstr>Styled components</vt:lpstr>
      <vt:lpstr>CSS Modules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let, const, () =&gt; {}</dc:title>
  <cp:lastModifiedBy>Viktor Zdravkovski</cp:lastModifiedBy>
  <cp:revision>28</cp:revision>
  <dcterms:modified xsi:type="dcterms:W3CDTF">2022-11-01T19:29:47Z</dcterms:modified>
</cp:coreProperties>
</file>