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71" r:id="rId3"/>
    <p:sldId id="275" r:id="rId4"/>
    <p:sldId id="276" r:id="rId5"/>
    <p:sldId id="277" r:id="rId6"/>
    <p:sldId id="278" r:id="rId7"/>
    <p:sldId id="274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Raleway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6345" autoAdjust="0"/>
  </p:normalViewPr>
  <p:slideViewPr>
    <p:cSldViewPr snapToGrid="0">
      <p:cViewPr varScale="1">
        <p:scale>
          <a:sx n="166" d="100"/>
          <a:sy n="166" d="100"/>
        </p:scale>
        <p:origin x="13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a872dbe4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5a872dbe4c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6992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a872dbe4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5a872dbe4c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328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a872dbe4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5a872dbe4c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326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a872dbe4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5a872dbe4c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413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a872dbe4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5a872dbe4c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408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a872dbe4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5a872dbe4c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42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4" y="4169151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4" y="4169151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2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esting-library.com/docs/react-testing-library/intro/" TargetMode="External"/><Relationship Id="rId5" Type="http://schemas.openxmlformats.org/officeDocument/2006/relationships/hyperlink" Target="https://jestjs.io/" TargetMode="External"/><Relationship Id="rId4" Type="http://schemas.openxmlformats.org/officeDocument/2006/relationships/hyperlink" Target="https://developer.mozilla.org/en-US/docs/Web/Accessibility/ARIA/Ro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27950" y="506375"/>
            <a:ext cx="76881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680" dirty="0"/>
              <a:t>What is “Testing”?</a:t>
            </a:r>
            <a:endParaRPr sz="2680" dirty="0"/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02775"/>
            <a:ext cx="17716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B60F38F-90C6-400E-B61C-E3F1EA675DF6}"/>
              </a:ext>
            </a:extLst>
          </p:cNvPr>
          <p:cNvSpPr/>
          <p:nvPr/>
        </p:nvSpPr>
        <p:spPr>
          <a:xfrm>
            <a:off x="1355154" y="1565663"/>
            <a:ext cx="2730043" cy="368392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Manual Testing</a:t>
            </a:r>
            <a:endParaRPr lang="mk-M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FF0722-2F71-45EA-BFE0-95B583F8F606}"/>
              </a:ext>
            </a:extLst>
          </p:cNvPr>
          <p:cNvSpPr/>
          <p:nvPr/>
        </p:nvSpPr>
        <p:spPr>
          <a:xfrm>
            <a:off x="1355153" y="2054658"/>
            <a:ext cx="2730043" cy="5170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Write Code &lt;&gt; Preview &amp; Test in Browser</a:t>
            </a:r>
            <a:endParaRPr lang="mk-MK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2DB2EB-CFC6-4AF6-B11B-6D11E9A05FCE}"/>
              </a:ext>
            </a:extLst>
          </p:cNvPr>
          <p:cNvSpPr/>
          <p:nvPr/>
        </p:nvSpPr>
        <p:spPr>
          <a:xfrm>
            <a:off x="1355152" y="2702222"/>
            <a:ext cx="2730043" cy="5170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Very important: You see what your users will see</a:t>
            </a:r>
            <a:endParaRPr lang="mk-MK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DF242C-2676-458B-B405-D467767FBA38}"/>
              </a:ext>
            </a:extLst>
          </p:cNvPr>
          <p:cNvSpPr/>
          <p:nvPr/>
        </p:nvSpPr>
        <p:spPr>
          <a:xfrm>
            <a:off x="1355152" y="3803283"/>
            <a:ext cx="2730043" cy="83384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Error-prone: It’s hard to test all possible combinations and scenarios</a:t>
            </a:r>
            <a:endParaRPr lang="mk-MK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DCC2C8-210E-4A41-B70A-286EB1A64DE1}"/>
              </a:ext>
            </a:extLst>
          </p:cNvPr>
          <p:cNvSpPr/>
          <p:nvPr/>
        </p:nvSpPr>
        <p:spPr>
          <a:xfrm>
            <a:off x="5058807" y="1565663"/>
            <a:ext cx="2730043" cy="368392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Automated Testing</a:t>
            </a:r>
            <a:endParaRPr lang="mk-MK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BCF387-0951-4CCC-8103-ACB2072F8869}"/>
              </a:ext>
            </a:extLst>
          </p:cNvPr>
          <p:cNvSpPr/>
          <p:nvPr/>
        </p:nvSpPr>
        <p:spPr>
          <a:xfrm>
            <a:off x="5058806" y="2054658"/>
            <a:ext cx="2730043" cy="5170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that tests your code</a:t>
            </a:r>
            <a:endParaRPr lang="mk-MK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8ACAAC-3D68-40F6-9E05-B52C2BA2367C}"/>
              </a:ext>
            </a:extLst>
          </p:cNvPr>
          <p:cNvSpPr/>
          <p:nvPr/>
        </p:nvSpPr>
        <p:spPr>
          <a:xfrm>
            <a:off x="5058805" y="2702222"/>
            <a:ext cx="2730043" cy="5170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 test the individual building blocks of your app</a:t>
            </a:r>
            <a:endParaRPr lang="mk-MK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B48783A-D197-442E-BBB5-1A67BA1DBA20}"/>
              </a:ext>
            </a:extLst>
          </p:cNvPr>
          <p:cNvSpPr/>
          <p:nvPr/>
        </p:nvSpPr>
        <p:spPr>
          <a:xfrm>
            <a:off x="5058805" y="3803283"/>
            <a:ext cx="2730043" cy="83384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Very technical but allows you to test ALL building blocks at once</a:t>
            </a:r>
            <a:endParaRPr lang="mk-MK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46C760E-95E2-4A05-9B46-26A2B3E401A8}"/>
              </a:ext>
            </a:extLst>
          </p:cNvPr>
          <p:cNvSpPr/>
          <p:nvPr/>
        </p:nvSpPr>
        <p:spPr>
          <a:xfrm>
            <a:off x="6302124" y="3304077"/>
            <a:ext cx="289450" cy="4144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1BE92BC-B24F-4314-9F40-7F10530CD5D9}"/>
              </a:ext>
            </a:extLst>
          </p:cNvPr>
          <p:cNvSpPr/>
          <p:nvPr/>
        </p:nvSpPr>
        <p:spPr>
          <a:xfrm>
            <a:off x="2552427" y="3304077"/>
            <a:ext cx="289450" cy="4144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58523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27950" y="506375"/>
            <a:ext cx="76881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680" dirty="0"/>
              <a:t>Different kinds of automated tests</a:t>
            </a:r>
            <a:endParaRPr sz="2680" dirty="0"/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02775"/>
            <a:ext cx="17716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B60F38F-90C6-400E-B61C-E3F1EA675DF6}"/>
              </a:ext>
            </a:extLst>
          </p:cNvPr>
          <p:cNvSpPr/>
          <p:nvPr/>
        </p:nvSpPr>
        <p:spPr>
          <a:xfrm>
            <a:off x="179808" y="1624869"/>
            <a:ext cx="2730043" cy="368392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 tests</a:t>
            </a:r>
            <a:endParaRPr lang="mk-M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FF0722-2F71-45EA-BFE0-95B583F8F606}"/>
              </a:ext>
            </a:extLst>
          </p:cNvPr>
          <p:cNvSpPr/>
          <p:nvPr/>
        </p:nvSpPr>
        <p:spPr>
          <a:xfrm>
            <a:off x="179809" y="2113864"/>
            <a:ext cx="2730043" cy="69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the </a:t>
            </a:r>
            <a:r>
              <a:rPr lang="en-US" b="1" dirty="0"/>
              <a:t>individual building blocks </a:t>
            </a:r>
            <a:r>
              <a:rPr lang="en-US" dirty="0"/>
              <a:t>(functions, components) </a:t>
            </a:r>
            <a:r>
              <a:rPr lang="en-US" b="1" dirty="0"/>
              <a:t>in isolation</a:t>
            </a:r>
            <a:endParaRPr lang="mk-MK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2DB2EB-CFC6-4AF6-B11B-6D11E9A05FCE}"/>
              </a:ext>
            </a:extLst>
          </p:cNvPr>
          <p:cNvSpPr/>
          <p:nvPr/>
        </p:nvSpPr>
        <p:spPr>
          <a:xfrm>
            <a:off x="179808" y="2924467"/>
            <a:ext cx="2730043" cy="7376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Projects typically contain dozens or hundreds of unit tests</a:t>
            </a:r>
            <a:endParaRPr lang="mk-MK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DF242C-2676-458B-B405-D467767FBA38}"/>
              </a:ext>
            </a:extLst>
          </p:cNvPr>
          <p:cNvSpPr/>
          <p:nvPr/>
        </p:nvSpPr>
        <p:spPr>
          <a:xfrm>
            <a:off x="179808" y="3862489"/>
            <a:ext cx="2730043" cy="6102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most common / important kind of test</a:t>
            </a:r>
            <a:endParaRPr lang="mk-MK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58FBB8-50D6-4D2D-B0C6-66EE31259726}"/>
              </a:ext>
            </a:extLst>
          </p:cNvPr>
          <p:cNvSpPr/>
          <p:nvPr/>
        </p:nvSpPr>
        <p:spPr>
          <a:xfrm>
            <a:off x="3206978" y="1624869"/>
            <a:ext cx="2730043" cy="368392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Integration tests</a:t>
            </a:r>
            <a:endParaRPr lang="mk-MK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91BED4-0E36-41A6-A1E4-170FFC1319B1}"/>
              </a:ext>
            </a:extLst>
          </p:cNvPr>
          <p:cNvSpPr/>
          <p:nvPr/>
        </p:nvSpPr>
        <p:spPr>
          <a:xfrm>
            <a:off x="3206977" y="2113864"/>
            <a:ext cx="2730043" cy="69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the </a:t>
            </a:r>
            <a:r>
              <a:rPr lang="en-US" b="1" dirty="0"/>
              <a:t>combination</a:t>
            </a:r>
            <a:r>
              <a:rPr lang="en-US" dirty="0"/>
              <a:t> of multiple building blocks</a:t>
            </a:r>
            <a:endParaRPr lang="mk-MK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31B379F-2FBC-4960-85A3-74520AD099B8}"/>
              </a:ext>
            </a:extLst>
          </p:cNvPr>
          <p:cNvSpPr/>
          <p:nvPr/>
        </p:nvSpPr>
        <p:spPr>
          <a:xfrm>
            <a:off x="3206976" y="2924467"/>
            <a:ext cx="2730043" cy="7376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Projects typically contain a couple of integration tests</a:t>
            </a:r>
            <a:endParaRPr lang="mk-MK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F68E91-CB38-429C-B16B-DD5D63A0692B}"/>
              </a:ext>
            </a:extLst>
          </p:cNvPr>
          <p:cNvSpPr/>
          <p:nvPr/>
        </p:nvSpPr>
        <p:spPr>
          <a:xfrm>
            <a:off x="3206976" y="3862489"/>
            <a:ext cx="2730043" cy="6102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Also important, but focus on unit tests in most cases</a:t>
            </a:r>
            <a:endParaRPr lang="mk-MK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4D25125-2730-4575-A5A0-29A251E113AD}"/>
              </a:ext>
            </a:extLst>
          </p:cNvPr>
          <p:cNvSpPr/>
          <p:nvPr/>
        </p:nvSpPr>
        <p:spPr>
          <a:xfrm>
            <a:off x="6159592" y="1624869"/>
            <a:ext cx="2730043" cy="368392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End-to-End (E2E) tests</a:t>
            </a:r>
            <a:endParaRPr lang="mk-MK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BA72499-511D-414F-A4CC-B08D078A5E6B}"/>
              </a:ext>
            </a:extLst>
          </p:cNvPr>
          <p:cNvSpPr/>
          <p:nvPr/>
        </p:nvSpPr>
        <p:spPr>
          <a:xfrm>
            <a:off x="6159591" y="2113864"/>
            <a:ext cx="2730043" cy="69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complete scenarios in your app as the user would experience them</a:t>
            </a:r>
            <a:endParaRPr lang="mk-MK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854CFA-9780-4D88-BB4F-990F593984E4}"/>
              </a:ext>
            </a:extLst>
          </p:cNvPr>
          <p:cNvSpPr/>
          <p:nvPr/>
        </p:nvSpPr>
        <p:spPr>
          <a:xfrm>
            <a:off x="6159590" y="2924467"/>
            <a:ext cx="2730043" cy="7376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Projects typically contain only a few E2E tests</a:t>
            </a:r>
            <a:endParaRPr lang="mk-MK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EE84D6E-BA7F-4B5E-8046-4785E9DA95CD}"/>
              </a:ext>
            </a:extLst>
          </p:cNvPr>
          <p:cNvSpPr/>
          <p:nvPr/>
        </p:nvSpPr>
        <p:spPr>
          <a:xfrm>
            <a:off x="6159590" y="3862489"/>
            <a:ext cx="2730043" cy="6102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Important, but can also be done manually (partially)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222483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27950" y="506375"/>
            <a:ext cx="76881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680" dirty="0"/>
              <a:t>What to test</a:t>
            </a:r>
            <a:endParaRPr sz="2680" dirty="0"/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02775"/>
            <a:ext cx="17716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B60F38F-90C6-400E-B61C-E3F1EA675DF6}"/>
              </a:ext>
            </a:extLst>
          </p:cNvPr>
          <p:cNvSpPr/>
          <p:nvPr/>
        </p:nvSpPr>
        <p:spPr>
          <a:xfrm>
            <a:off x="1565664" y="1795737"/>
            <a:ext cx="2730043" cy="368392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WHAT?</a:t>
            </a:r>
            <a:endParaRPr lang="mk-M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FF0722-2F71-45EA-BFE0-95B583F8F606}"/>
              </a:ext>
            </a:extLst>
          </p:cNvPr>
          <p:cNvSpPr/>
          <p:nvPr/>
        </p:nvSpPr>
        <p:spPr>
          <a:xfrm>
            <a:off x="1565664" y="2985687"/>
            <a:ext cx="2730043" cy="69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the</a:t>
            </a:r>
            <a:r>
              <a:rPr lang="en-US" b="1" dirty="0"/>
              <a:t> </a:t>
            </a:r>
            <a:r>
              <a:rPr lang="en-US" dirty="0"/>
              <a:t>different building blocks</a:t>
            </a:r>
            <a:endParaRPr lang="mk-MK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2DB2EB-CFC6-4AF6-B11B-6D11E9A05FCE}"/>
              </a:ext>
            </a:extLst>
          </p:cNvPr>
          <p:cNvSpPr/>
          <p:nvPr/>
        </p:nvSpPr>
        <p:spPr>
          <a:xfrm>
            <a:off x="1565663" y="3796290"/>
            <a:ext cx="2730043" cy="7376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Unit Tests: </a:t>
            </a:r>
            <a:r>
              <a:rPr lang="en-US" dirty="0"/>
              <a:t>The smallest building blocks that make up your app</a:t>
            </a:r>
            <a:endParaRPr lang="mk-MK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58FBB8-50D6-4D2D-B0C6-66EE31259726}"/>
              </a:ext>
            </a:extLst>
          </p:cNvPr>
          <p:cNvSpPr/>
          <p:nvPr/>
        </p:nvSpPr>
        <p:spPr>
          <a:xfrm>
            <a:off x="5303301" y="1795737"/>
            <a:ext cx="2730043" cy="368392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HOW?</a:t>
            </a:r>
            <a:endParaRPr lang="mk-MK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91BED4-0E36-41A6-A1E4-170FFC1319B1}"/>
              </a:ext>
            </a:extLst>
          </p:cNvPr>
          <p:cNvSpPr/>
          <p:nvPr/>
        </p:nvSpPr>
        <p:spPr>
          <a:xfrm>
            <a:off x="5303301" y="2985687"/>
            <a:ext cx="2730043" cy="69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success and error cases, also test rate (but possible) results</a:t>
            </a:r>
            <a:endParaRPr lang="mk-MK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CCBF24AC-4F57-4BF1-911E-839C5382CFDD}"/>
              </a:ext>
            </a:extLst>
          </p:cNvPr>
          <p:cNvSpPr/>
          <p:nvPr/>
        </p:nvSpPr>
        <p:spPr>
          <a:xfrm>
            <a:off x="2805694" y="2275813"/>
            <a:ext cx="249980" cy="59187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D750520B-4B3B-467A-8038-7ACB644DD0DE}"/>
              </a:ext>
            </a:extLst>
          </p:cNvPr>
          <p:cNvSpPr/>
          <p:nvPr/>
        </p:nvSpPr>
        <p:spPr>
          <a:xfrm>
            <a:off x="6543332" y="2275813"/>
            <a:ext cx="249980" cy="59187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11987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27950" y="506375"/>
            <a:ext cx="76881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680" dirty="0"/>
              <a:t>Required tools &amp; setup</a:t>
            </a:r>
            <a:endParaRPr sz="2680" dirty="0"/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02775"/>
            <a:ext cx="17716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B60F38F-90C6-400E-B61C-E3F1EA675DF6}"/>
              </a:ext>
            </a:extLst>
          </p:cNvPr>
          <p:cNvSpPr/>
          <p:nvPr/>
        </p:nvSpPr>
        <p:spPr>
          <a:xfrm>
            <a:off x="727950" y="1631823"/>
            <a:ext cx="3405427" cy="42759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need a tool for running our tests and asserting the results</a:t>
            </a:r>
            <a:endParaRPr lang="mk-M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FF0722-2F71-45EA-BFE0-95B583F8F606}"/>
              </a:ext>
            </a:extLst>
          </p:cNvPr>
          <p:cNvSpPr/>
          <p:nvPr/>
        </p:nvSpPr>
        <p:spPr>
          <a:xfrm>
            <a:off x="1065641" y="2815357"/>
            <a:ext cx="2730043" cy="4275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Jest</a:t>
            </a:r>
            <a:endParaRPr lang="mk-MK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58FBB8-50D6-4D2D-B0C6-66EE31259726}"/>
              </a:ext>
            </a:extLst>
          </p:cNvPr>
          <p:cNvSpPr/>
          <p:nvPr/>
        </p:nvSpPr>
        <p:spPr>
          <a:xfrm>
            <a:off x="4572000" y="1646623"/>
            <a:ext cx="3904291" cy="39799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need a tool for “simulating” (rendering) our React app / components</a:t>
            </a:r>
            <a:endParaRPr lang="mk-MK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91BED4-0E36-41A6-A1E4-170FFC1319B1}"/>
              </a:ext>
            </a:extLst>
          </p:cNvPr>
          <p:cNvSpPr/>
          <p:nvPr/>
        </p:nvSpPr>
        <p:spPr>
          <a:xfrm>
            <a:off x="5159123" y="2815357"/>
            <a:ext cx="2730043" cy="4275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React Testing Library</a:t>
            </a:r>
            <a:endParaRPr lang="mk-MK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F4730D4-D4E6-4D0F-B416-41E710552A16}"/>
              </a:ext>
            </a:extLst>
          </p:cNvPr>
          <p:cNvSpPr/>
          <p:nvPr/>
        </p:nvSpPr>
        <p:spPr>
          <a:xfrm>
            <a:off x="2295868" y="2131492"/>
            <a:ext cx="309185" cy="61179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DEED077-DD47-4708-818F-0A540967B92A}"/>
              </a:ext>
            </a:extLst>
          </p:cNvPr>
          <p:cNvSpPr/>
          <p:nvPr/>
        </p:nvSpPr>
        <p:spPr>
          <a:xfrm>
            <a:off x="6369551" y="2124091"/>
            <a:ext cx="309185" cy="61179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5F71025-06B5-477B-834B-4713AFED2154}"/>
              </a:ext>
            </a:extLst>
          </p:cNvPr>
          <p:cNvSpPr/>
          <p:nvPr/>
        </p:nvSpPr>
        <p:spPr>
          <a:xfrm>
            <a:off x="1704358" y="4021743"/>
            <a:ext cx="5735284" cy="42759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Both tools are already set up for you when using create-react-app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47242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27950" y="506375"/>
            <a:ext cx="76881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680" dirty="0"/>
              <a:t>Writing tests – The Three “A”s</a:t>
            </a:r>
            <a:endParaRPr sz="2680" dirty="0"/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02775"/>
            <a:ext cx="17716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B60F38F-90C6-400E-B61C-E3F1EA675DF6}"/>
              </a:ext>
            </a:extLst>
          </p:cNvPr>
          <p:cNvSpPr/>
          <p:nvPr/>
        </p:nvSpPr>
        <p:spPr>
          <a:xfrm>
            <a:off x="476934" y="1624869"/>
            <a:ext cx="2088650" cy="368392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Arrange</a:t>
            </a:r>
            <a:endParaRPr lang="mk-MK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58FBB8-50D6-4D2D-B0C6-66EE31259726}"/>
              </a:ext>
            </a:extLst>
          </p:cNvPr>
          <p:cNvSpPr/>
          <p:nvPr/>
        </p:nvSpPr>
        <p:spPr>
          <a:xfrm>
            <a:off x="3504101" y="1624869"/>
            <a:ext cx="5209072" cy="368392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up the test data, test conditions and test environment</a:t>
            </a:r>
            <a:endParaRPr lang="mk-MK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4165095-3083-4E21-9D10-E6175E906F5D}"/>
              </a:ext>
            </a:extLst>
          </p:cNvPr>
          <p:cNvSpPr/>
          <p:nvPr/>
        </p:nvSpPr>
        <p:spPr>
          <a:xfrm>
            <a:off x="476934" y="2336434"/>
            <a:ext cx="2088650" cy="368392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</a:t>
            </a:r>
            <a:endParaRPr lang="mk-MK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3260B8E-4864-40B9-85D8-1872B05EE497}"/>
              </a:ext>
            </a:extLst>
          </p:cNvPr>
          <p:cNvSpPr/>
          <p:nvPr/>
        </p:nvSpPr>
        <p:spPr>
          <a:xfrm>
            <a:off x="3504101" y="2336434"/>
            <a:ext cx="5209072" cy="368392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logic that should be tested (e.g. execute function)</a:t>
            </a:r>
            <a:endParaRPr lang="mk-MK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A9EBD85-F95A-4061-94D7-F41F9FF44DFF}"/>
              </a:ext>
            </a:extLst>
          </p:cNvPr>
          <p:cNvSpPr/>
          <p:nvPr/>
        </p:nvSpPr>
        <p:spPr>
          <a:xfrm>
            <a:off x="476934" y="3150240"/>
            <a:ext cx="2088650" cy="368392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Assert</a:t>
            </a:r>
            <a:endParaRPr lang="mk-MK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0703B52-EE28-49C4-9BE4-FF9CF80B2638}"/>
              </a:ext>
            </a:extLst>
          </p:cNvPr>
          <p:cNvSpPr/>
          <p:nvPr/>
        </p:nvSpPr>
        <p:spPr>
          <a:xfrm>
            <a:off x="3504101" y="3150240"/>
            <a:ext cx="5209072" cy="368392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Compare execution results with expected results</a:t>
            </a:r>
            <a:endParaRPr lang="mk-MK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0BFC79F-EBA7-49EE-83F4-B3E64F16AC93}"/>
              </a:ext>
            </a:extLst>
          </p:cNvPr>
          <p:cNvSpPr/>
          <p:nvPr/>
        </p:nvSpPr>
        <p:spPr>
          <a:xfrm>
            <a:off x="2756357" y="1707099"/>
            <a:ext cx="552587" cy="20393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E6A819C-C2B6-4A3C-B634-CCB424B7E429}"/>
              </a:ext>
            </a:extLst>
          </p:cNvPr>
          <p:cNvSpPr/>
          <p:nvPr/>
        </p:nvSpPr>
        <p:spPr>
          <a:xfrm>
            <a:off x="2761838" y="2418664"/>
            <a:ext cx="552587" cy="20393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09E8C7F-B26D-4F02-931B-76352D917451}"/>
              </a:ext>
            </a:extLst>
          </p:cNvPr>
          <p:cNvSpPr/>
          <p:nvPr/>
        </p:nvSpPr>
        <p:spPr>
          <a:xfrm>
            <a:off x="2756357" y="3232470"/>
            <a:ext cx="552587" cy="20393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9012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27950" y="506375"/>
            <a:ext cx="76881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680" dirty="0"/>
              <a:t>Documentation</a:t>
            </a:r>
            <a:endParaRPr sz="2680" dirty="0"/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02775"/>
            <a:ext cx="17716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1B0CA9-705A-40CE-9C38-B51BDC334D61}"/>
              </a:ext>
            </a:extLst>
          </p:cNvPr>
          <p:cNvSpPr txBox="1"/>
          <p:nvPr/>
        </p:nvSpPr>
        <p:spPr>
          <a:xfrm>
            <a:off x="886427" y="1439186"/>
            <a:ext cx="80546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stem Font Regular"/>
              <a:buChar char="-"/>
            </a:pPr>
            <a:r>
              <a:rPr lang="en-US" dirty="0">
                <a:hlinkClick r:id="rId4"/>
              </a:rPr>
              <a:t>Roles</a:t>
            </a:r>
            <a:endParaRPr lang="en-US" dirty="0"/>
          </a:p>
          <a:p>
            <a:pPr marL="285750" indent="-285750">
              <a:buFont typeface="System Font Regular"/>
              <a:buChar char="-"/>
            </a:pPr>
            <a:r>
              <a:rPr lang="en-US" dirty="0">
                <a:hlinkClick r:id="rId5"/>
              </a:rPr>
              <a:t>Jest</a:t>
            </a:r>
            <a:endParaRPr lang="en-US" dirty="0"/>
          </a:p>
          <a:p>
            <a:pPr marL="285750" indent="-285750">
              <a:buFont typeface="System Font Regular"/>
              <a:buChar char="-"/>
            </a:pPr>
            <a:r>
              <a:rPr lang="en-US" dirty="0">
                <a:hlinkClick r:id="rId6"/>
              </a:rPr>
              <a:t>React Testing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521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</TotalTime>
  <Words>298</Words>
  <Application>Microsoft Office PowerPoint</Application>
  <PresentationFormat>On-screen Show (16:9)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Lato</vt:lpstr>
      <vt:lpstr>Arial</vt:lpstr>
      <vt:lpstr>System Font Regular</vt:lpstr>
      <vt:lpstr>Raleway</vt:lpstr>
      <vt:lpstr>Simple Light</vt:lpstr>
      <vt:lpstr>Streamline</vt:lpstr>
      <vt:lpstr>What is “Testing”?</vt:lpstr>
      <vt:lpstr>Different kinds of automated tests</vt:lpstr>
      <vt:lpstr>What to test</vt:lpstr>
      <vt:lpstr>Required tools &amp; setup</vt:lpstr>
      <vt:lpstr>Writing tests – The Three “A”s</vt:lpstr>
      <vt:lpstr>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let, const, () =&gt; {}</dc:title>
  <cp:lastModifiedBy>Viktor Zdravkovski</cp:lastModifiedBy>
  <cp:revision>91</cp:revision>
  <dcterms:modified xsi:type="dcterms:W3CDTF">2023-12-12T20:09:33Z</dcterms:modified>
</cp:coreProperties>
</file>