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"/>
          <p:cNvSpPr/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5280" y="5078160"/>
            <a:ext cx="6046920" cy="4809960"/>
          </a:xfrm>
          <a:prstGeom prst="rect">
            <a:avLst/>
          </a:prstGeom>
        </p:spPr>
        <p:txBody>
          <a:bodyPr bIns="0" lIns="0" rIns="0" tIns="0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79600" cy="5335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  <a:buFont typeface="Times New Roman"/>
              <a:buChar char="•"/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&lt;header&gt;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7880" y="0"/>
            <a:ext cx="3279960" cy="533520"/>
          </a:xfrm>
          <a:prstGeom prst="rect">
            <a:avLst/>
          </a:prstGeom>
        </p:spPr>
        <p:txBody>
          <a:bodyPr bIns="0" lIns="0" rIns="0" tIns="0"/>
          <a:p>
            <a:pPr algn="r">
              <a:lnSpc>
                <a:spcPct val="95000"/>
              </a:lnSpc>
              <a:buFont typeface="Times New Roman"/>
              <a:buChar char="•"/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6680"/>
            <a:ext cx="3279600" cy="53352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95000"/>
              </a:lnSpc>
              <a:buFont typeface="Times New Roman"/>
              <a:buChar char="•"/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7880" y="10156680"/>
            <a:ext cx="3279960" cy="53352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95000"/>
              </a:lnSpc>
              <a:buFont typeface="Times New Roman"/>
              <a:buChar char="•"/>
            </a:pPr>
            <a:fld id="{3A3F4550-55EE-4AEB-B843-AC99A8EE0922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755280" y="5078520"/>
            <a:ext cx="6048360" cy="481176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209052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2920" y="4057560"/>
            <a:ext cx="9069480" cy="209052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209052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209052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9800" y="4057560"/>
            <a:ext cx="4425480" cy="209052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2920" y="4057560"/>
            <a:ext cx="4425480" cy="209052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209052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209052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2320" y="4057200"/>
            <a:ext cx="2620080" cy="209052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5440" y="4057200"/>
            <a:ext cx="2620080" cy="2090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69480" cy="4383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38336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438336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438336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69480" cy="5850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209052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2920" y="4057560"/>
            <a:ext cx="4425480" cy="209052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438336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438336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209052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9800" y="4057560"/>
            <a:ext cx="4425480" cy="209052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209052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209052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2920" y="4057560"/>
            <a:ext cx="9068760" cy="209052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383360"/>
          </a:xfrm>
          <a:prstGeom prst="rect">
            <a:avLst/>
          </a:prstGeom>
        </p:spPr>
        <p:txBody>
          <a:bodyPr bIns="0" lIns="0" rIns="0" tIns="28080"/>
          <a:p>
            <a:pPr>
              <a:buFont typeface="Times New Roman"/>
              <a:buChar char="•"/>
            </a:pPr>
            <a:r>
              <a:rPr lang="en-US"/>
              <a:t>Click to edit the outline text format</a:t>
            </a:r>
            <a:endParaRPr/>
          </a:p>
          <a:p>
            <a:pPr lvl="1">
              <a:buFont typeface="Times New Roman"/>
              <a:buChar char="–"/>
            </a:pPr>
            <a:r>
              <a:rPr lang="en-US"/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US"/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US"/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US"/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US"/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920" y="6886440"/>
            <a:ext cx="2346120" cy="519120"/>
          </a:xfrm>
          <a:prstGeom prst="rect">
            <a:avLst/>
          </a:prstGeom>
        </p:spPr>
        <p:txBody>
          <a:bodyPr bIns="0" lIns="0" rIns="0" tIns="0"/>
          <a:p>
            <a:pPr>
              <a:buFont typeface="Times New Roman"/>
              <a:buChar char="•"/>
            </a:pPr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920" cy="519120"/>
          </a:xfrm>
          <a:prstGeom prst="rect">
            <a:avLst/>
          </a:prstGeom>
        </p:spPr>
        <p:txBody>
          <a:bodyPr bIns="0" lIns="0" rIns="0" tIns="0"/>
          <a:p>
            <a:pPr>
              <a:buFont typeface="Times New Roman"/>
              <a:buChar char="•"/>
            </a:pPr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480" cy="519120"/>
          </a:xfrm>
          <a:prstGeom prst="rect">
            <a:avLst/>
          </a:prstGeom>
        </p:spPr>
        <p:txBody>
          <a:bodyPr bIns="0" lIns="0" rIns="0" tIns="0"/>
          <a:p>
            <a:pPr>
              <a:buFont typeface="Times New Roman"/>
              <a:buChar char="•"/>
            </a:pPr>
            <a:fld id="{5CCC711E-6EC2-4BA4-8C0B-20AB6605E6DE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