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8" r:id="rId4"/>
  </p:sldMasterIdLst>
  <p:notesMasterIdLst>
    <p:notesMasterId r:id="rId11"/>
  </p:notesMasterIdLst>
  <p:sldIdLst>
    <p:sldId id="306" r:id="rId5"/>
    <p:sldId id="315" r:id="rId6"/>
    <p:sldId id="314" r:id="rId7"/>
    <p:sldId id="316" r:id="rId8"/>
    <p:sldId id="312" r:id="rId9"/>
    <p:sldId id="313" r:id="rId1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0" autoAdjust="0"/>
    <p:restoredTop sz="94674" autoAdjust="0"/>
  </p:normalViewPr>
  <p:slideViewPr>
    <p:cSldViewPr snapToGrid="0">
      <p:cViewPr varScale="1">
        <p:scale>
          <a:sx n="78" d="100"/>
          <a:sy n="78" d="100"/>
        </p:scale>
        <p:origin x="69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n Teodorescu" userId="5a9a629557a7747a" providerId="LiveId" clId="{10FA32BB-CC79-4BD1-976B-9A1E3BBBB185}"/>
    <pc:docChg chg="modSld modNotesMaster">
      <pc:chgData name="Florin Teodorescu" userId="5a9a629557a7747a" providerId="LiveId" clId="{10FA32BB-CC79-4BD1-976B-9A1E3BBBB185}" dt="2019-06-05T04:07:35.096" v="8" actId="114"/>
      <pc:docMkLst>
        <pc:docMk/>
      </pc:docMkLst>
      <pc:sldChg chg="modSp">
        <pc:chgData name="Florin Teodorescu" userId="5a9a629557a7747a" providerId="LiveId" clId="{10FA32BB-CC79-4BD1-976B-9A1E3BBBB185}" dt="2019-06-05T04:07:01.861" v="4" actId="20577"/>
        <pc:sldMkLst>
          <pc:docMk/>
          <pc:sldMk cId="169118886" sldId="312"/>
        </pc:sldMkLst>
        <pc:spChg chg="mod">
          <ac:chgData name="Florin Teodorescu" userId="5a9a629557a7747a" providerId="LiveId" clId="{10FA32BB-CC79-4BD1-976B-9A1E3BBBB185}" dt="2019-06-05T04:07:01.861" v="4" actId="20577"/>
          <ac:spMkLst>
            <pc:docMk/>
            <pc:sldMk cId="169118886" sldId="312"/>
            <ac:spMk id="5" creationId="{0792F712-96E1-4171-BF82-1956DB84B157}"/>
          </ac:spMkLst>
        </pc:spChg>
      </pc:sldChg>
    </pc:docChg>
  </pc:docChgLst>
  <pc:docChgLst>
    <pc:chgData name="Florin Teodorescu" userId="5a9a629557a7747a" providerId="LiveId" clId="{8B717F7B-BB50-4A72-94C6-6C87BAA99E3C}"/>
    <pc:docChg chg="undo custSel addSld delSld modSld sldOrd">
      <pc:chgData name="Florin Teodorescu" userId="5a9a629557a7747a" providerId="LiveId" clId="{8B717F7B-BB50-4A72-94C6-6C87BAA99E3C}" dt="2019-05-28T03:59:23.030" v="7517" actId="6549"/>
      <pc:docMkLst>
        <pc:docMk/>
      </pc:docMkLst>
      <pc:sldChg chg="addSp delSp modSp add ord modAnim">
        <pc:chgData name="Florin Teodorescu" userId="5a9a629557a7747a" providerId="LiveId" clId="{8B717F7B-BB50-4A72-94C6-6C87BAA99E3C}" dt="2019-05-28T02:42:19.289" v="4631" actId="1036"/>
        <pc:sldMkLst>
          <pc:docMk/>
          <pc:sldMk cId="169118886" sldId="312"/>
        </pc:sldMkLst>
        <pc:spChg chg="del">
          <ac:chgData name="Florin Teodorescu" userId="5a9a629557a7747a" providerId="LiveId" clId="{8B717F7B-BB50-4A72-94C6-6C87BAA99E3C}" dt="2019-05-28T02:26:51.685" v="3071" actId="478"/>
          <ac:spMkLst>
            <pc:docMk/>
            <pc:sldMk cId="169118886" sldId="312"/>
            <ac:spMk id="2" creationId="{506FC71E-AC64-4997-B3FD-4F99FB614F22}"/>
          </ac:spMkLst>
        </pc:spChg>
        <pc:spChg chg="del">
          <ac:chgData name="Florin Teodorescu" userId="5a9a629557a7747a" providerId="LiveId" clId="{8B717F7B-BB50-4A72-94C6-6C87BAA99E3C}" dt="2019-05-28T02:26:51.685" v="3071" actId="478"/>
          <ac:spMkLst>
            <pc:docMk/>
            <pc:sldMk cId="169118886" sldId="312"/>
            <ac:spMk id="3" creationId="{089924EB-DBC6-4002-8BCE-451FFB77CF4C}"/>
          </ac:spMkLst>
        </pc:spChg>
        <pc:spChg chg="add mod">
          <ac:chgData name="Florin Teodorescu" userId="5a9a629557a7747a" providerId="LiveId" clId="{8B717F7B-BB50-4A72-94C6-6C87BAA99E3C}" dt="2019-05-28T02:27:26.663" v="3092" actId="20577"/>
          <ac:spMkLst>
            <pc:docMk/>
            <pc:sldMk cId="169118886" sldId="312"/>
            <ac:spMk id="4" creationId="{B2F95B87-2A4A-48B3-86EF-76DCEE502FC0}"/>
          </ac:spMkLst>
        </pc:spChg>
        <pc:spChg chg="add mod">
          <ac:chgData name="Florin Teodorescu" userId="5a9a629557a7747a" providerId="LiveId" clId="{8B717F7B-BB50-4A72-94C6-6C87BAA99E3C}" dt="2019-05-28T02:42:19.289" v="4631" actId="1036"/>
          <ac:spMkLst>
            <pc:docMk/>
            <pc:sldMk cId="169118886" sldId="312"/>
            <ac:spMk id="5" creationId="{0792F712-96E1-4171-BF82-1956DB84B157}"/>
          </ac:spMkLst>
        </pc:spChg>
        <pc:spChg chg="add mod">
          <ac:chgData name="Florin Teodorescu" userId="5a9a629557a7747a" providerId="LiveId" clId="{8B717F7B-BB50-4A72-94C6-6C87BAA99E3C}" dt="2019-05-28T02:42:19.289" v="4631" actId="1036"/>
          <ac:spMkLst>
            <pc:docMk/>
            <pc:sldMk cId="169118886" sldId="312"/>
            <ac:spMk id="8" creationId="{E87C326D-19DF-4A73-9B4D-8D9A02EA9196}"/>
          </ac:spMkLst>
        </pc:spChg>
        <pc:graphicFrameChg chg="add mod modGraphic">
          <ac:chgData name="Florin Teodorescu" userId="5a9a629557a7747a" providerId="LiveId" clId="{8B717F7B-BB50-4A72-94C6-6C87BAA99E3C}" dt="2019-05-28T02:42:19.289" v="4631" actId="1036"/>
          <ac:graphicFrameMkLst>
            <pc:docMk/>
            <pc:sldMk cId="169118886" sldId="312"/>
            <ac:graphicFrameMk id="6" creationId="{8E1633D0-BD79-45A2-8FFE-AA1149B7D5EF}"/>
          </ac:graphicFrameMkLst>
        </pc:graphicFrameChg>
        <pc:picChg chg="add mod">
          <ac:chgData name="Florin Teodorescu" userId="5a9a629557a7747a" providerId="LiveId" clId="{8B717F7B-BB50-4A72-94C6-6C87BAA99E3C}" dt="2019-05-28T02:42:19.289" v="4631" actId="1036"/>
          <ac:picMkLst>
            <pc:docMk/>
            <pc:sldMk cId="169118886" sldId="312"/>
            <ac:picMk id="7" creationId="{A033146A-3B1C-4360-8C39-2603E5352B8B}"/>
          </ac:picMkLst>
        </pc:picChg>
      </pc:sldChg>
    </pc:docChg>
  </pc:docChgLst>
  <pc:docChgLst>
    <pc:chgData name="Florin Teodorescu" userId="5a9a629557a7747a" providerId="LiveId" clId="{B497367A-2234-4BD9-B099-041EBF66736A}"/>
    <pc:docChg chg="undo redo custSel addSld delSld modSld sldOrd">
      <pc:chgData name="Florin Teodorescu" userId="5a9a629557a7747a" providerId="LiveId" clId="{B497367A-2234-4BD9-B099-041EBF66736A}" dt="2019-06-05T03:49:57.751" v="10729"/>
      <pc:docMkLst>
        <pc:docMk/>
      </pc:docMkLst>
      <pc:sldChg chg="modSp">
        <pc:chgData name="Florin Teodorescu" userId="5a9a629557a7747a" providerId="LiveId" clId="{B497367A-2234-4BD9-B099-041EBF66736A}" dt="2019-06-05T01:49:39.099" v="4656" actId="20577"/>
        <pc:sldMkLst>
          <pc:docMk/>
          <pc:sldMk cId="505301892" sldId="306"/>
        </pc:sldMkLst>
        <pc:spChg chg="mod">
          <ac:chgData name="Florin Teodorescu" userId="5a9a629557a7747a" providerId="LiveId" clId="{B497367A-2234-4BD9-B099-041EBF66736A}" dt="2019-06-04T19:31:25.654" v="25" actId="20577"/>
          <ac:spMkLst>
            <pc:docMk/>
            <pc:sldMk cId="505301892" sldId="306"/>
            <ac:spMk id="3074" creationId="{00000000-0000-0000-0000-000000000000}"/>
          </ac:spMkLst>
        </pc:spChg>
        <pc:spChg chg="mod">
          <ac:chgData name="Florin Teodorescu" userId="5a9a629557a7747a" providerId="LiveId" clId="{B497367A-2234-4BD9-B099-041EBF66736A}" dt="2019-06-05T01:49:39.099" v="4656" actId="20577"/>
          <ac:spMkLst>
            <pc:docMk/>
            <pc:sldMk cId="505301892" sldId="306"/>
            <ac:spMk id="3075" creationId="{00000000-0000-0000-0000-000000000000}"/>
          </ac:spMkLst>
        </pc:spChg>
      </pc:sldChg>
      <pc:sldChg chg="addSp delSp modSp delAnim">
        <pc:chgData name="Florin Teodorescu" userId="5a9a629557a7747a" providerId="LiveId" clId="{B497367A-2234-4BD9-B099-041EBF66736A}" dt="2019-06-05T03:45:13.095" v="10714" actId="20577"/>
        <pc:sldMkLst>
          <pc:docMk/>
          <pc:sldMk cId="169118886" sldId="312"/>
        </pc:sldMkLst>
        <pc:spChg chg="mod">
          <ac:chgData name="Florin Teodorescu" userId="5a9a629557a7747a" providerId="LiveId" clId="{B497367A-2234-4BD9-B099-041EBF66736A}" dt="2019-06-04T19:36:54.845" v="367" actId="20577"/>
          <ac:spMkLst>
            <pc:docMk/>
            <pc:sldMk cId="169118886" sldId="312"/>
            <ac:spMk id="4" creationId="{B2F95B87-2A4A-48B3-86EF-76DCEE502FC0}"/>
          </ac:spMkLst>
        </pc:spChg>
        <pc:spChg chg="mod">
          <ac:chgData name="Florin Teodorescu" userId="5a9a629557a7747a" providerId="LiveId" clId="{B497367A-2234-4BD9-B099-041EBF66736A}" dt="2019-06-05T02:22:55.011" v="6410" actId="207"/>
          <ac:spMkLst>
            <pc:docMk/>
            <pc:sldMk cId="169118886" sldId="312"/>
            <ac:spMk id="5" creationId="{0792F712-96E1-4171-BF82-1956DB84B157}"/>
          </ac:spMkLst>
        </pc:spChg>
        <pc:spChg chg="del">
          <ac:chgData name="Florin Teodorescu" userId="5a9a629557a7747a" providerId="LiveId" clId="{B497367A-2234-4BD9-B099-041EBF66736A}" dt="2019-06-04T19:33:52.688" v="207" actId="478"/>
          <ac:spMkLst>
            <pc:docMk/>
            <pc:sldMk cId="169118886" sldId="312"/>
            <ac:spMk id="8" creationId="{E87C326D-19DF-4A73-9B4D-8D9A02EA9196}"/>
          </ac:spMkLst>
        </pc:spChg>
        <pc:spChg chg="add mod">
          <ac:chgData name="Florin Teodorescu" userId="5a9a629557a7747a" providerId="LiveId" clId="{B497367A-2234-4BD9-B099-041EBF66736A}" dt="2019-06-05T03:45:13.095" v="10714" actId="20577"/>
          <ac:spMkLst>
            <pc:docMk/>
            <pc:sldMk cId="169118886" sldId="312"/>
            <ac:spMk id="9" creationId="{EE5634E5-5C9B-4636-928A-0FFC19E62F48}"/>
          </ac:spMkLst>
        </pc:spChg>
        <pc:graphicFrameChg chg="del">
          <ac:chgData name="Florin Teodorescu" userId="5a9a629557a7747a" providerId="LiveId" clId="{B497367A-2234-4BD9-B099-041EBF66736A}" dt="2019-06-04T19:33:52.688" v="207" actId="478"/>
          <ac:graphicFrameMkLst>
            <pc:docMk/>
            <pc:sldMk cId="169118886" sldId="312"/>
            <ac:graphicFrameMk id="6" creationId="{8E1633D0-BD79-45A2-8FFE-AA1149B7D5EF}"/>
          </ac:graphicFrameMkLst>
        </pc:graphicFrameChg>
        <pc:picChg chg="del">
          <ac:chgData name="Florin Teodorescu" userId="5a9a629557a7747a" providerId="LiveId" clId="{B497367A-2234-4BD9-B099-041EBF66736A}" dt="2019-06-04T19:33:52.688" v="207" actId="478"/>
          <ac:picMkLst>
            <pc:docMk/>
            <pc:sldMk cId="169118886" sldId="312"/>
            <ac:picMk id="7" creationId="{A033146A-3B1C-4360-8C39-2603E5352B8B}"/>
          </ac:picMkLst>
        </pc:picChg>
      </pc:sldChg>
    </pc:docChg>
  </pc:docChgLst>
  <pc:docChgLst>
    <pc:chgData name="Florin Teodorescu" userId="5a9a629557a7747a" providerId="LiveId" clId="{B00C3267-6AFC-4976-8ACA-20BADE3092D4}"/>
    <pc:docChg chg="undo custSel addSld delSld modSld sldOrd">
      <pc:chgData name="Florin Teodorescu" userId="5a9a629557a7747a" providerId="LiveId" clId="{B00C3267-6AFC-4976-8ACA-20BADE3092D4}" dt="2019-06-14T17:15:54.579" v="12563" actId="20577"/>
      <pc:docMkLst>
        <pc:docMk/>
      </pc:docMkLst>
      <pc:sldChg chg="addSp modSp">
        <pc:chgData name="Florin Teodorescu" userId="5a9a629557a7747a" providerId="LiveId" clId="{B00C3267-6AFC-4976-8ACA-20BADE3092D4}" dt="2019-06-14T01:39:10.861" v="3198" actId="20577"/>
        <pc:sldMkLst>
          <pc:docMk/>
          <pc:sldMk cId="505301892" sldId="306"/>
        </pc:sldMkLst>
        <pc:spChg chg="add mod">
          <ac:chgData name="Florin Teodorescu" userId="5a9a629557a7747a" providerId="LiveId" clId="{B00C3267-6AFC-4976-8ACA-20BADE3092D4}" dt="2019-06-14T01:39:10.861" v="3198" actId="20577"/>
          <ac:spMkLst>
            <pc:docMk/>
            <pc:sldMk cId="505301892" sldId="306"/>
            <ac:spMk id="4" creationId="{7D992E2C-DF8A-43F6-8C9C-0BCA38362789}"/>
          </ac:spMkLst>
        </pc:spChg>
        <pc:spChg chg="mod">
          <ac:chgData name="Florin Teodorescu" userId="5a9a629557a7747a" providerId="LiveId" clId="{B00C3267-6AFC-4976-8ACA-20BADE3092D4}" dt="2019-06-11T21:28:17.039" v="11" actId="20577"/>
          <ac:spMkLst>
            <pc:docMk/>
            <pc:sldMk cId="505301892" sldId="306"/>
            <ac:spMk id="3074" creationId="{00000000-0000-0000-0000-000000000000}"/>
          </ac:spMkLst>
        </pc:spChg>
        <pc:spChg chg="mod">
          <ac:chgData name="Florin Teodorescu" userId="5a9a629557a7747a" providerId="LiveId" clId="{B00C3267-6AFC-4976-8ACA-20BADE3092D4}" dt="2019-06-12T01:30:14.704" v="3178" actId="20577"/>
          <ac:spMkLst>
            <pc:docMk/>
            <pc:sldMk cId="505301892" sldId="306"/>
            <ac:spMk id="3075" creationId="{00000000-0000-0000-0000-000000000000}"/>
          </ac:spMkLst>
        </pc:spChg>
      </pc:sldChg>
      <pc:sldChg chg="modSp add del">
        <pc:chgData name="Florin Teodorescu" userId="5a9a629557a7747a" providerId="LiveId" clId="{B00C3267-6AFC-4976-8ACA-20BADE3092D4}" dt="2019-06-12T01:27:49.925" v="3134" actId="20577"/>
        <pc:sldMkLst>
          <pc:docMk/>
          <pc:sldMk cId="169118886" sldId="312"/>
        </pc:sldMkLst>
        <pc:spChg chg="mod">
          <ac:chgData name="Florin Teodorescu" userId="5a9a629557a7747a" providerId="LiveId" clId="{B00C3267-6AFC-4976-8ACA-20BADE3092D4}" dt="2019-06-11T22:18:42.062" v="2484" actId="6549"/>
          <ac:spMkLst>
            <pc:docMk/>
            <pc:sldMk cId="169118886" sldId="312"/>
            <ac:spMk id="4" creationId="{B2F95B87-2A4A-48B3-86EF-76DCEE502FC0}"/>
          </ac:spMkLst>
        </pc:spChg>
        <pc:spChg chg="mod">
          <ac:chgData name="Florin Teodorescu" userId="5a9a629557a7747a" providerId="LiveId" clId="{B00C3267-6AFC-4976-8ACA-20BADE3092D4}" dt="2019-06-12T01:27:49.925" v="3134" actId="20577"/>
          <ac:spMkLst>
            <pc:docMk/>
            <pc:sldMk cId="169118886" sldId="312"/>
            <ac:spMk id="5" creationId="{0792F712-96E1-4171-BF82-1956DB84B157}"/>
          </ac:spMkLst>
        </pc:spChg>
        <pc:spChg chg="mod">
          <ac:chgData name="Florin Teodorescu" userId="5a9a629557a7747a" providerId="LiveId" clId="{B00C3267-6AFC-4976-8ACA-20BADE3092D4}" dt="2019-06-12T01:15:01.180" v="3037" actId="20577"/>
          <ac:spMkLst>
            <pc:docMk/>
            <pc:sldMk cId="169118886" sldId="312"/>
            <ac:spMk id="9" creationId="{EE5634E5-5C9B-4636-928A-0FFC19E62F48}"/>
          </ac:spMkLst>
        </pc:spChg>
      </pc:sldChg>
      <pc:sldChg chg="modSp add">
        <pc:chgData name="Florin Teodorescu" userId="5a9a629557a7747a" providerId="LiveId" clId="{B00C3267-6AFC-4976-8ACA-20BADE3092D4}" dt="2019-06-14T01:46:51.203" v="3934" actId="113"/>
        <pc:sldMkLst>
          <pc:docMk/>
          <pc:sldMk cId="410254563" sldId="313"/>
        </pc:sldMkLst>
        <pc:spChg chg="mod">
          <ac:chgData name="Florin Teodorescu" userId="5a9a629557a7747a" providerId="LiveId" clId="{B00C3267-6AFC-4976-8ACA-20BADE3092D4}" dt="2019-06-14T01:40:42.377" v="3280" actId="20577"/>
          <ac:spMkLst>
            <pc:docMk/>
            <pc:sldMk cId="410254563" sldId="313"/>
            <ac:spMk id="5" creationId="{0792F712-96E1-4171-BF82-1956DB84B157}"/>
          </ac:spMkLst>
        </pc:spChg>
        <pc:spChg chg="mod">
          <ac:chgData name="Florin Teodorescu" userId="5a9a629557a7747a" providerId="LiveId" clId="{B00C3267-6AFC-4976-8ACA-20BADE3092D4}" dt="2019-06-14T01:46:51.203" v="3934" actId="113"/>
          <ac:spMkLst>
            <pc:docMk/>
            <pc:sldMk cId="410254563" sldId="313"/>
            <ac:spMk id="9" creationId="{EE5634E5-5C9B-4636-928A-0FFC19E62F48}"/>
          </ac:spMkLst>
        </pc:spChg>
      </pc:sldChg>
      <pc:sldChg chg="addSp delSp modSp add">
        <pc:chgData name="Florin Teodorescu" userId="5a9a629557a7747a" providerId="LiveId" clId="{B00C3267-6AFC-4976-8ACA-20BADE3092D4}" dt="2019-06-14T03:22:16.829" v="9252" actId="14100"/>
        <pc:sldMkLst>
          <pc:docMk/>
          <pc:sldMk cId="1882236257" sldId="314"/>
        </pc:sldMkLst>
        <pc:spChg chg="del mod">
          <ac:chgData name="Florin Teodorescu" userId="5a9a629557a7747a" providerId="LiveId" clId="{B00C3267-6AFC-4976-8ACA-20BADE3092D4}" dt="2019-06-14T01:48:08.155" v="3961" actId="478"/>
          <ac:spMkLst>
            <pc:docMk/>
            <pc:sldMk cId="1882236257" sldId="314"/>
            <ac:spMk id="2" creationId="{A10F733F-7BA9-4376-AC06-7F3304CD400E}"/>
          </ac:spMkLst>
        </pc:spChg>
        <pc:spChg chg="del">
          <ac:chgData name="Florin Teodorescu" userId="5a9a629557a7747a" providerId="LiveId" clId="{B00C3267-6AFC-4976-8ACA-20BADE3092D4}" dt="2019-06-14T01:48:03.896" v="3960" actId="478"/>
          <ac:spMkLst>
            <pc:docMk/>
            <pc:sldMk cId="1882236257" sldId="314"/>
            <ac:spMk id="3" creationId="{AA8D2CAE-6E9B-4808-8581-8315677F4B59}"/>
          </ac:spMkLst>
        </pc:spChg>
        <pc:spChg chg="add del mod">
          <ac:chgData name="Florin Teodorescu" userId="5a9a629557a7747a" providerId="LiveId" clId="{B00C3267-6AFC-4976-8ACA-20BADE3092D4}" dt="2019-06-14T01:48:10.851" v="3962" actId="478"/>
          <ac:spMkLst>
            <pc:docMk/>
            <pc:sldMk cId="1882236257" sldId="314"/>
            <ac:spMk id="5" creationId="{DA6BBBB5-358E-48FD-AE14-48749DD74D4C}"/>
          </ac:spMkLst>
        </pc:spChg>
        <pc:spChg chg="add del mod">
          <ac:chgData name="Florin Teodorescu" userId="5a9a629557a7747a" providerId="LiveId" clId="{B00C3267-6AFC-4976-8ACA-20BADE3092D4}" dt="2019-06-14T02:48:16.998" v="7346" actId="478"/>
          <ac:spMkLst>
            <pc:docMk/>
            <pc:sldMk cId="1882236257" sldId="314"/>
            <ac:spMk id="6" creationId="{231E00AB-8A4B-4337-BC09-66747C0DE18D}"/>
          </ac:spMkLst>
        </pc:spChg>
        <pc:spChg chg="add del mod">
          <ac:chgData name="Florin Teodorescu" userId="5a9a629557a7747a" providerId="LiveId" clId="{B00C3267-6AFC-4976-8ACA-20BADE3092D4}" dt="2019-06-14T01:49:40.935" v="3995"/>
          <ac:spMkLst>
            <pc:docMk/>
            <pc:sldMk cId="1882236257" sldId="314"/>
            <ac:spMk id="7" creationId="{D23C24D5-A81A-4596-82BD-AAB58294F7BD}"/>
          </ac:spMkLst>
        </pc:spChg>
        <pc:spChg chg="add mod">
          <ac:chgData name="Florin Teodorescu" userId="5a9a629557a7747a" providerId="LiveId" clId="{B00C3267-6AFC-4976-8ACA-20BADE3092D4}" dt="2019-06-14T03:21:16.932" v="9245" actId="14100"/>
          <ac:spMkLst>
            <pc:docMk/>
            <pc:sldMk cId="1882236257" sldId="314"/>
            <ac:spMk id="8" creationId="{F98FB9D9-6418-4CD4-9E5E-334B7273F447}"/>
          </ac:spMkLst>
        </pc:spChg>
        <pc:spChg chg="add mod">
          <ac:chgData name="Florin Teodorescu" userId="5a9a629557a7747a" providerId="LiveId" clId="{B00C3267-6AFC-4976-8ACA-20BADE3092D4}" dt="2019-06-14T03:18:44.229" v="9225" actId="207"/>
          <ac:spMkLst>
            <pc:docMk/>
            <pc:sldMk cId="1882236257" sldId="314"/>
            <ac:spMk id="9" creationId="{282D0988-9C66-4F33-8175-A3A319DBCF9A}"/>
          </ac:spMkLst>
        </pc:spChg>
        <pc:spChg chg="add del mod">
          <ac:chgData name="Florin Teodorescu" userId="5a9a629557a7747a" providerId="LiveId" clId="{B00C3267-6AFC-4976-8ACA-20BADE3092D4}" dt="2019-06-14T02:48:16.998" v="7346" actId="478"/>
          <ac:spMkLst>
            <pc:docMk/>
            <pc:sldMk cId="1882236257" sldId="314"/>
            <ac:spMk id="9" creationId="{98062236-47DF-4B8C-81CF-3F0CBF284357}"/>
          </ac:spMkLst>
        </pc:spChg>
        <pc:spChg chg="add del mod">
          <ac:chgData name="Florin Teodorescu" userId="5a9a629557a7747a" providerId="LiveId" clId="{B00C3267-6AFC-4976-8ACA-20BADE3092D4}" dt="2019-06-14T02:11:55.335" v="5240" actId="478"/>
          <ac:spMkLst>
            <pc:docMk/>
            <pc:sldMk cId="1882236257" sldId="314"/>
            <ac:spMk id="10" creationId="{E62DC031-41B8-46F4-A81D-54D73BFC92A8}"/>
          </ac:spMkLst>
        </pc:spChg>
        <pc:spChg chg="add del mod">
          <ac:chgData name="Florin Teodorescu" userId="5a9a629557a7747a" providerId="LiveId" clId="{B00C3267-6AFC-4976-8ACA-20BADE3092D4}" dt="2019-06-14T02:48:16.998" v="7346" actId="478"/>
          <ac:spMkLst>
            <pc:docMk/>
            <pc:sldMk cId="1882236257" sldId="314"/>
            <ac:spMk id="11" creationId="{363B96E8-3224-4CB0-A77E-64EF5A2AC10E}"/>
          </ac:spMkLst>
        </pc:spChg>
        <pc:spChg chg="add mod">
          <ac:chgData name="Florin Teodorescu" userId="5a9a629557a7747a" providerId="LiveId" clId="{B00C3267-6AFC-4976-8ACA-20BADE3092D4}" dt="2019-06-14T03:21:12.142" v="9243" actId="14100"/>
          <ac:spMkLst>
            <pc:docMk/>
            <pc:sldMk cId="1882236257" sldId="314"/>
            <ac:spMk id="12" creationId="{67595931-6CDB-455D-A08C-B7487AA5336F}"/>
          </ac:spMkLst>
        </pc:spChg>
        <pc:spChg chg="add mod">
          <ac:chgData name="Florin Teodorescu" userId="5a9a629557a7747a" providerId="LiveId" clId="{B00C3267-6AFC-4976-8ACA-20BADE3092D4}" dt="2019-06-14T03:21:19.657" v="9246" actId="14100"/>
          <ac:spMkLst>
            <pc:docMk/>
            <pc:sldMk cId="1882236257" sldId="314"/>
            <ac:spMk id="13" creationId="{C9EE87F5-5C54-44E0-A3DA-44AFD69B893C}"/>
          </ac:spMkLst>
        </pc:spChg>
        <pc:spChg chg="add mod ord">
          <ac:chgData name="Florin Teodorescu" userId="5a9a629557a7747a" providerId="LiveId" clId="{B00C3267-6AFC-4976-8ACA-20BADE3092D4}" dt="2019-06-14T02:27:51.092" v="6355" actId="207"/>
          <ac:spMkLst>
            <pc:docMk/>
            <pc:sldMk cId="1882236257" sldId="314"/>
            <ac:spMk id="14" creationId="{4DF1B5C4-5036-4305-B4FB-22097B8EFE8D}"/>
          </ac:spMkLst>
        </pc:spChg>
        <pc:spChg chg="add mod">
          <ac:chgData name="Florin Teodorescu" userId="5a9a629557a7747a" providerId="LiveId" clId="{B00C3267-6AFC-4976-8ACA-20BADE3092D4}" dt="2019-06-14T03:22:09.142" v="9251" actId="20577"/>
          <ac:spMkLst>
            <pc:docMk/>
            <pc:sldMk cId="1882236257" sldId="314"/>
            <ac:spMk id="15" creationId="{DA1BA611-C5CA-46EF-A8B9-4E568E41251D}"/>
          </ac:spMkLst>
        </pc:spChg>
        <pc:spChg chg="add mod">
          <ac:chgData name="Florin Teodorescu" userId="5a9a629557a7747a" providerId="LiveId" clId="{B00C3267-6AFC-4976-8ACA-20BADE3092D4}" dt="2019-06-14T03:22:16.829" v="9252" actId="14100"/>
          <ac:spMkLst>
            <pc:docMk/>
            <pc:sldMk cId="1882236257" sldId="314"/>
            <ac:spMk id="16" creationId="{F0A41E34-ABCB-4BEC-954B-458B81DAB7D5}"/>
          </ac:spMkLst>
        </pc:spChg>
        <pc:spChg chg="add del mod">
          <ac:chgData name="Florin Teodorescu" userId="5a9a629557a7747a" providerId="LiveId" clId="{B00C3267-6AFC-4976-8ACA-20BADE3092D4}" dt="2019-06-14T02:48:44.319" v="7444" actId="478"/>
          <ac:spMkLst>
            <pc:docMk/>
            <pc:sldMk cId="1882236257" sldId="314"/>
            <ac:spMk id="17" creationId="{C6422BBE-E2A6-472F-A22B-668FF643ECB8}"/>
          </ac:spMkLst>
        </pc:spChg>
      </pc:sldChg>
      <pc:sldChg chg="addSp delSp modSp add ord">
        <pc:chgData name="Florin Teodorescu" userId="5a9a629557a7747a" providerId="LiveId" clId="{B00C3267-6AFC-4976-8ACA-20BADE3092D4}" dt="2019-06-14T03:21:03.009" v="9242" actId="14100"/>
        <pc:sldMkLst>
          <pc:docMk/>
          <pc:sldMk cId="3471161315" sldId="315"/>
        </pc:sldMkLst>
        <pc:spChg chg="mod">
          <ac:chgData name="Florin Teodorescu" userId="5a9a629557a7747a" providerId="LiveId" clId="{B00C3267-6AFC-4976-8ACA-20BADE3092D4}" dt="2019-06-14T03:20:53.888" v="9239" actId="14100"/>
          <ac:spMkLst>
            <pc:docMk/>
            <pc:sldMk cId="3471161315" sldId="315"/>
            <ac:spMk id="6" creationId="{231E00AB-8A4B-4337-BC09-66747C0DE18D}"/>
          </ac:spMkLst>
        </pc:spChg>
        <pc:spChg chg="mod">
          <ac:chgData name="Florin Teodorescu" userId="5a9a629557a7747a" providerId="LiveId" clId="{B00C3267-6AFC-4976-8ACA-20BADE3092D4}" dt="2019-06-14T03:21:03.009" v="9242" actId="14100"/>
          <ac:spMkLst>
            <pc:docMk/>
            <pc:sldMk cId="3471161315" sldId="315"/>
            <ac:spMk id="8" creationId="{F98FB9D9-6418-4CD4-9E5E-334B7273F447}"/>
          </ac:spMkLst>
        </pc:spChg>
        <pc:spChg chg="mod">
          <ac:chgData name="Florin Teodorescu" userId="5a9a629557a7747a" providerId="LiveId" clId="{B00C3267-6AFC-4976-8ACA-20BADE3092D4}" dt="2019-06-14T03:20:44.727" v="9237" actId="14100"/>
          <ac:spMkLst>
            <pc:docMk/>
            <pc:sldMk cId="3471161315" sldId="315"/>
            <ac:spMk id="9" creationId="{98062236-47DF-4B8C-81CF-3F0CBF284357}"/>
          </ac:spMkLst>
        </pc:spChg>
        <pc:spChg chg="add mod">
          <ac:chgData name="Florin Teodorescu" userId="5a9a629557a7747a" providerId="LiveId" clId="{B00C3267-6AFC-4976-8ACA-20BADE3092D4}" dt="2019-06-14T03:20:57.774" v="9240" actId="14100"/>
          <ac:spMkLst>
            <pc:docMk/>
            <pc:sldMk cId="3471161315" sldId="315"/>
            <ac:spMk id="10" creationId="{11CBA6EE-9C87-4C72-8A94-46F21555D016}"/>
          </ac:spMkLst>
        </pc:spChg>
        <pc:spChg chg="mod">
          <ac:chgData name="Florin Teodorescu" userId="5a9a629557a7747a" providerId="LiveId" clId="{B00C3267-6AFC-4976-8ACA-20BADE3092D4}" dt="2019-06-14T03:20:51.226" v="9238" actId="14100"/>
          <ac:spMkLst>
            <pc:docMk/>
            <pc:sldMk cId="3471161315" sldId="315"/>
            <ac:spMk id="11" creationId="{363B96E8-3224-4CB0-A77E-64EF5A2AC10E}"/>
          </ac:spMkLst>
        </pc:spChg>
        <pc:spChg chg="del">
          <ac:chgData name="Florin Teodorescu" userId="5a9a629557a7747a" providerId="LiveId" clId="{B00C3267-6AFC-4976-8ACA-20BADE3092D4}" dt="2019-06-14T02:29:19.616" v="6376" actId="478"/>
          <ac:spMkLst>
            <pc:docMk/>
            <pc:sldMk cId="3471161315" sldId="315"/>
            <ac:spMk id="12" creationId="{67595931-6CDB-455D-A08C-B7487AA5336F}"/>
          </ac:spMkLst>
        </pc:spChg>
        <pc:spChg chg="del mod">
          <ac:chgData name="Florin Teodorescu" userId="5a9a629557a7747a" providerId="LiveId" clId="{B00C3267-6AFC-4976-8ACA-20BADE3092D4}" dt="2019-06-14T02:29:23.437" v="6378" actId="478"/>
          <ac:spMkLst>
            <pc:docMk/>
            <pc:sldMk cId="3471161315" sldId="315"/>
            <ac:spMk id="13" creationId="{C9EE87F5-5C54-44E0-A3DA-44AFD69B893C}"/>
          </ac:spMkLst>
        </pc:spChg>
        <pc:spChg chg="add mod">
          <ac:chgData name="Florin Teodorescu" userId="5a9a629557a7747a" providerId="LiveId" clId="{B00C3267-6AFC-4976-8ACA-20BADE3092D4}" dt="2019-06-14T03:20:59.987" v="9241" actId="14100"/>
          <ac:spMkLst>
            <pc:docMk/>
            <pc:sldMk cId="3471161315" sldId="315"/>
            <ac:spMk id="15" creationId="{3DFF0E12-8F3B-49CB-8131-468F000B5C07}"/>
          </ac:spMkLst>
        </pc:spChg>
      </pc:sldChg>
      <pc:sldChg chg="addSp delSp modSp add">
        <pc:chgData name="Florin Teodorescu" userId="5a9a629557a7747a" providerId="LiveId" clId="{B00C3267-6AFC-4976-8ACA-20BADE3092D4}" dt="2019-06-14T17:15:54.579" v="12563" actId="20577"/>
        <pc:sldMkLst>
          <pc:docMk/>
          <pc:sldMk cId="370359654" sldId="316"/>
        </pc:sldMkLst>
        <pc:spChg chg="add mod">
          <ac:chgData name="Florin Teodorescu" userId="5a9a629557a7747a" providerId="LiveId" clId="{B00C3267-6AFC-4976-8ACA-20BADE3092D4}" dt="2019-06-14T04:07:53.833" v="12300" actId="1038"/>
          <ac:spMkLst>
            <pc:docMk/>
            <pc:sldMk cId="370359654" sldId="316"/>
            <ac:spMk id="2" creationId="{1C265111-D0A8-4109-A218-CE5C434404BA}"/>
          </ac:spMkLst>
        </pc:spChg>
        <pc:spChg chg="add mod">
          <ac:chgData name="Florin Teodorescu" userId="5a9a629557a7747a" providerId="LiveId" clId="{B00C3267-6AFC-4976-8ACA-20BADE3092D4}" dt="2019-06-14T04:07:53.833" v="12300" actId="1038"/>
          <ac:spMkLst>
            <pc:docMk/>
            <pc:sldMk cId="370359654" sldId="316"/>
            <ac:spMk id="3" creationId="{D75E259A-FD61-4D0B-B02B-2D95F6A6A5CD}"/>
          </ac:spMkLst>
        </pc:spChg>
        <pc:spChg chg="add mod">
          <ac:chgData name="Florin Teodorescu" userId="5a9a629557a7747a" providerId="LiveId" clId="{B00C3267-6AFC-4976-8ACA-20BADE3092D4}" dt="2019-06-14T04:07:53.833" v="12300" actId="1038"/>
          <ac:spMkLst>
            <pc:docMk/>
            <pc:sldMk cId="370359654" sldId="316"/>
            <ac:spMk id="6" creationId="{C9A4887B-AD84-46C5-9923-F9DA2C0E4422}"/>
          </ac:spMkLst>
        </pc:spChg>
        <pc:spChg chg="mod ord">
          <ac:chgData name="Florin Teodorescu" userId="5a9a629557a7747a" providerId="LiveId" clId="{B00C3267-6AFC-4976-8ACA-20BADE3092D4}" dt="2019-06-14T17:15:54.579" v="12563" actId="20577"/>
          <ac:spMkLst>
            <pc:docMk/>
            <pc:sldMk cId="370359654" sldId="316"/>
            <ac:spMk id="8" creationId="{F98FB9D9-6418-4CD4-9E5E-334B7273F447}"/>
          </ac:spMkLst>
        </pc:spChg>
        <pc:spChg chg="del">
          <ac:chgData name="Florin Teodorescu" userId="5a9a629557a7747a" providerId="LiveId" clId="{B00C3267-6AFC-4976-8ACA-20BADE3092D4}" dt="2019-06-14T03:22:44.278" v="9254" actId="478"/>
          <ac:spMkLst>
            <pc:docMk/>
            <pc:sldMk cId="370359654" sldId="316"/>
            <ac:spMk id="9" creationId="{282D0988-9C66-4F33-8175-A3A319DBCF9A}"/>
          </ac:spMkLst>
        </pc:spChg>
        <pc:spChg chg="del">
          <ac:chgData name="Florin Teodorescu" userId="5a9a629557a7747a" providerId="LiveId" clId="{B00C3267-6AFC-4976-8ACA-20BADE3092D4}" dt="2019-06-14T03:23:01.999" v="9283" actId="478"/>
          <ac:spMkLst>
            <pc:docMk/>
            <pc:sldMk cId="370359654" sldId="316"/>
            <ac:spMk id="12" creationId="{67595931-6CDB-455D-A08C-B7487AA5336F}"/>
          </ac:spMkLst>
        </pc:spChg>
        <pc:spChg chg="mod">
          <ac:chgData name="Florin Teodorescu" userId="5a9a629557a7747a" providerId="LiveId" clId="{B00C3267-6AFC-4976-8ACA-20BADE3092D4}" dt="2019-06-14T03:47:50.389" v="11465" actId="313"/>
          <ac:spMkLst>
            <pc:docMk/>
            <pc:sldMk cId="370359654" sldId="316"/>
            <ac:spMk id="13" creationId="{C9EE87F5-5C54-44E0-A3DA-44AFD69B893C}"/>
          </ac:spMkLst>
        </pc:spChg>
        <pc:spChg chg="ord">
          <ac:chgData name="Florin Teodorescu" userId="5a9a629557a7747a" providerId="LiveId" clId="{B00C3267-6AFC-4976-8ACA-20BADE3092D4}" dt="2019-06-14T04:04:36.213" v="12079" actId="167"/>
          <ac:spMkLst>
            <pc:docMk/>
            <pc:sldMk cId="370359654" sldId="316"/>
            <ac:spMk id="14" creationId="{4DF1B5C4-5036-4305-B4FB-22097B8EFE8D}"/>
          </ac:spMkLst>
        </pc:spChg>
        <pc:spChg chg="del">
          <ac:chgData name="Florin Teodorescu" userId="5a9a629557a7747a" providerId="LiveId" clId="{B00C3267-6AFC-4976-8ACA-20BADE3092D4}" dt="2019-06-14T03:22:44.278" v="9254" actId="478"/>
          <ac:spMkLst>
            <pc:docMk/>
            <pc:sldMk cId="370359654" sldId="316"/>
            <ac:spMk id="15" creationId="{DA1BA611-C5CA-46EF-A8B9-4E568E41251D}"/>
          </ac:spMkLst>
        </pc:spChg>
        <pc:spChg chg="del">
          <ac:chgData name="Florin Teodorescu" userId="5a9a629557a7747a" providerId="LiveId" clId="{B00C3267-6AFC-4976-8ACA-20BADE3092D4}" dt="2019-06-14T03:22:44.278" v="9254" actId="478"/>
          <ac:spMkLst>
            <pc:docMk/>
            <pc:sldMk cId="370359654" sldId="316"/>
            <ac:spMk id="16" creationId="{F0A41E34-ABCB-4BEC-954B-458B81DAB7D5}"/>
          </ac:spMkLst>
        </pc:spChg>
        <pc:spChg chg="add mod">
          <ac:chgData name="Florin Teodorescu" userId="5a9a629557a7747a" providerId="LiveId" clId="{B00C3267-6AFC-4976-8ACA-20BADE3092D4}" dt="2019-06-14T04:08:50.496" v="12336" actId="1037"/>
          <ac:spMkLst>
            <pc:docMk/>
            <pc:sldMk cId="370359654" sldId="316"/>
            <ac:spMk id="17" creationId="{E2F98BF5-9665-4317-893B-C85A1F853129}"/>
          </ac:spMkLst>
        </pc:spChg>
        <pc:spChg chg="add mod">
          <ac:chgData name="Florin Teodorescu" userId="5a9a629557a7747a" providerId="LiveId" clId="{B00C3267-6AFC-4976-8ACA-20BADE3092D4}" dt="2019-06-14T04:04:07.767" v="12075" actId="571"/>
          <ac:spMkLst>
            <pc:docMk/>
            <pc:sldMk cId="370359654" sldId="316"/>
            <ac:spMk id="18" creationId="{C9B0A0DA-44AD-4FD8-8F55-294BDEF5318D}"/>
          </ac:spMkLst>
        </pc:spChg>
        <pc:spChg chg="add mod">
          <ac:chgData name="Florin Teodorescu" userId="5a9a629557a7747a" providerId="LiveId" clId="{B00C3267-6AFC-4976-8ACA-20BADE3092D4}" dt="2019-06-14T04:04:07.767" v="12075" actId="571"/>
          <ac:spMkLst>
            <pc:docMk/>
            <pc:sldMk cId="370359654" sldId="316"/>
            <ac:spMk id="19" creationId="{ED51B129-85AA-4249-A665-6E7636ADB205}"/>
          </ac:spMkLst>
        </pc:spChg>
        <pc:spChg chg="add del mod">
          <ac:chgData name="Florin Teodorescu" userId="5a9a629557a7747a" providerId="LiveId" clId="{B00C3267-6AFC-4976-8ACA-20BADE3092D4}" dt="2019-06-14T04:04:39.769" v="12080" actId="478"/>
          <ac:spMkLst>
            <pc:docMk/>
            <pc:sldMk cId="370359654" sldId="316"/>
            <ac:spMk id="20" creationId="{3E80D071-7479-482C-A82B-5105AD268F58}"/>
          </ac:spMkLst>
        </pc:spChg>
        <pc:spChg chg="add del mod">
          <ac:chgData name="Florin Teodorescu" userId="5a9a629557a7747a" providerId="LiveId" clId="{B00C3267-6AFC-4976-8ACA-20BADE3092D4}" dt="2019-06-14T04:04:42.557" v="12081" actId="478"/>
          <ac:spMkLst>
            <pc:docMk/>
            <pc:sldMk cId="370359654" sldId="316"/>
            <ac:spMk id="21" creationId="{B3F5FBBE-3E1B-457E-A959-EFAED7652F4F}"/>
          </ac:spMkLst>
        </pc:spChg>
        <pc:spChg chg="add mod">
          <ac:chgData name="Florin Teodorescu" userId="5a9a629557a7747a" providerId="LiveId" clId="{B00C3267-6AFC-4976-8ACA-20BADE3092D4}" dt="2019-06-14T04:07:53.833" v="12300" actId="1038"/>
          <ac:spMkLst>
            <pc:docMk/>
            <pc:sldMk cId="370359654" sldId="316"/>
            <ac:spMk id="22" creationId="{01A2C1F4-DAB6-4B20-A70B-F5F7B9361413}"/>
          </ac:spMkLst>
        </pc:spChg>
        <pc:spChg chg="add mod">
          <ac:chgData name="Florin Teodorescu" userId="5a9a629557a7747a" providerId="LiveId" clId="{B00C3267-6AFC-4976-8ACA-20BADE3092D4}" dt="2019-06-14T04:14:18.563" v="12428" actId="1035"/>
          <ac:spMkLst>
            <pc:docMk/>
            <pc:sldMk cId="370359654" sldId="316"/>
            <ac:spMk id="23" creationId="{DEB8979F-52C0-4F16-B6BA-AE8E8F41C921}"/>
          </ac:spMkLst>
        </pc:spChg>
        <pc:spChg chg="add mod">
          <ac:chgData name="Florin Teodorescu" userId="5a9a629557a7747a" providerId="LiveId" clId="{B00C3267-6AFC-4976-8ACA-20BADE3092D4}" dt="2019-06-14T04:09:10.520" v="12343" actId="1038"/>
          <ac:spMkLst>
            <pc:docMk/>
            <pc:sldMk cId="370359654" sldId="316"/>
            <ac:spMk id="24" creationId="{A36FB38E-B3E5-487A-B711-E9FE1E7BD966}"/>
          </ac:spMkLst>
        </pc:spChg>
        <pc:spChg chg="add mod">
          <ac:chgData name="Florin Teodorescu" userId="5a9a629557a7747a" providerId="LiveId" clId="{B00C3267-6AFC-4976-8ACA-20BADE3092D4}" dt="2019-06-14T04:14:18.563" v="12428" actId="1035"/>
          <ac:spMkLst>
            <pc:docMk/>
            <pc:sldMk cId="370359654" sldId="316"/>
            <ac:spMk id="25" creationId="{89108D11-8540-4032-AAFC-C575C2DF7188}"/>
          </ac:spMkLst>
        </pc:spChg>
        <pc:spChg chg="add mod">
          <ac:chgData name="Florin Teodorescu" userId="5a9a629557a7747a" providerId="LiveId" clId="{B00C3267-6AFC-4976-8ACA-20BADE3092D4}" dt="2019-06-14T04:07:53.833" v="12300" actId="1038"/>
          <ac:spMkLst>
            <pc:docMk/>
            <pc:sldMk cId="370359654" sldId="316"/>
            <ac:spMk id="26" creationId="{52F7CF20-E56C-43F5-97D5-95113A2B3A8F}"/>
          </ac:spMkLst>
        </pc:spChg>
        <pc:spChg chg="add mod">
          <ac:chgData name="Florin Teodorescu" userId="5a9a629557a7747a" providerId="LiveId" clId="{B00C3267-6AFC-4976-8ACA-20BADE3092D4}" dt="2019-06-14T04:06:18.003" v="12106" actId="571"/>
          <ac:spMkLst>
            <pc:docMk/>
            <pc:sldMk cId="370359654" sldId="316"/>
            <ac:spMk id="27" creationId="{29891AC0-4B03-45E8-8A91-457DF9556E1B}"/>
          </ac:spMkLst>
        </pc:spChg>
        <pc:spChg chg="add mod">
          <ac:chgData name="Florin Teodorescu" userId="5a9a629557a7747a" providerId="LiveId" clId="{B00C3267-6AFC-4976-8ACA-20BADE3092D4}" dt="2019-06-14T04:06:18.003" v="12106" actId="571"/>
          <ac:spMkLst>
            <pc:docMk/>
            <pc:sldMk cId="370359654" sldId="316"/>
            <ac:spMk id="28" creationId="{7B360875-B679-47B8-A1F0-816CCBDEFD34}"/>
          </ac:spMkLst>
        </pc:spChg>
        <pc:spChg chg="add mod">
          <ac:chgData name="Florin Teodorescu" userId="5a9a629557a7747a" providerId="LiveId" clId="{B00C3267-6AFC-4976-8ACA-20BADE3092D4}" dt="2019-06-14T04:09:48.548" v="12360" actId="1038"/>
          <ac:spMkLst>
            <pc:docMk/>
            <pc:sldMk cId="370359654" sldId="316"/>
            <ac:spMk id="29" creationId="{812B1A36-CEE6-44E0-8604-B4F1DC1379E5}"/>
          </ac:spMkLst>
        </pc:spChg>
        <pc:spChg chg="add mod">
          <ac:chgData name="Florin Teodorescu" userId="5a9a629557a7747a" providerId="LiveId" clId="{B00C3267-6AFC-4976-8ACA-20BADE3092D4}" dt="2019-06-14T04:14:18.563" v="12428" actId="1035"/>
          <ac:spMkLst>
            <pc:docMk/>
            <pc:sldMk cId="370359654" sldId="316"/>
            <ac:spMk id="30" creationId="{A4752ACE-3372-41FB-9739-42D5FFD2D942}"/>
          </ac:spMkLst>
        </pc:spChg>
        <pc:spChg chg="add mod">
          <ac:chgData name="Florin Teodorescu" userId="5a9a629557a7747a" providerId="LiveId" clId="{B00C3267-6AFC-4976-8ACA-20BADE3092D4}" dt="2019-06-14T04:13:21.535" v="12392" actId="571"/>
          <ac:spMkLst>
            <pc:docMk/>
            <pc:sldMk cId="370359654" sldId="316"/>
            <ac:spMk id="77" creationId="{E7435C05-169E-428F-9B37-4134CDD1F05A}"/>
          </ac:spMkLst>
        </pc:spChg>
        <pc:spChg chg="add mod">
          <ac:chgData name="Florin Teodorescu" userId="5a9a629557a7747a" providerId="LiveId" clId="{B00C3267-6AFC-4976-8ACA-20BADE3092D4}" dt="2019-06-14T04:16:31.464" v="12472" actId="20577"/>
          <ac:spMkLst>
            <pc:docMk/>
            <pc:sldMk cId="370359654" sldId="316"/>
            <ac:spMk id="103" creationId="{29144B22-5A4D-409D-A4C3-7E3C5F2C84E0}"/>
          </ac:spMkLst>
        </pc:spChg>
        <pc:spChg chg="add mod">
          <ac:chgData name="Florin Teodorescu" userId="5a9a629557a7747a" providerId="LiveId" clId="{B00C3267-6AFC-4976-8ACA-20BADE3092D4}" dt="2019-06-14T04:19:21.885" v="12539" actId="1076"/>
          <ac:spMkLst>
            <pc:docMk/>
            <pc:sldMk cId="370359654" sldId="316"/>
            <ac:spMk id="105" creationId="{C8B3224A-A67E-4C4E-BB84-EAA40E88D41C}"/>
          </ac:spMkLst>
        </pc:spChg>
        <pc:spChg chg="add mod">
          <ac:chgData name="Florin Teodorescu" userId="5a9a629557a7747a" providerId="LiveId" clId="{B00C3267-6AFC-4976-8ACA-20BADE3092D4}" dt="2019-06-14T04:17:59.017" v="12523" actId="14100"/>
          <ac:spMkLst>
            <pc:docMk/>
            <pc:sldMk cId="370359654" sldId="316"/>
            <ac:spMk id="107" creationId="{EDE4E780-DA4A-455A-A27E-3810AAF424AA}"/>
          </ac:spMkLst>
        </pc:spChg>
        <pc:spChg chg="add mod">
          <ac:chgData name="Florin Teodorescu" userId="5a9a629557a7747a" providerId="LiveId" clId="{B00C3267-6AFC-4976-8ACA-20BADE3092D4}" dt="2019-06-14T04:18:02.871" v="12524" actId="571"/>
          <ac:spMkLst>
            <pc:docMk/>
            <pc:sldMk cId="370359654" sldId="316"/>
            <ac:spMk id="108" creationId="{60DA6506-A24D-4FC5-9C1D-184EAE13C09B}"/>
          </ac:spMkLst>
        </pc:spChg>
        <pc:spChg chg="add mod">
          <ac:chgData name="Florin Teodorescu" userId="5a9a629557a7747a" providerId="LiveId" clId="{B00C3267-6AFC-4976-8ACA-20BADE3092D4}" dt="2019-06-14T04:18:07.532" v="12525" actId="571"/>
          <ac:spMkLst>
            <pc:docMk/>
            <pc:sldMk cId="370359654" sldId="316"/>
            <ac:spMk id="109" creationId="{357F4D8C-6E57-4433-BE38-33B137784856}"/>
          </ac:spMkLst>
        </pc:spChg>
        <pc:spChg chg="add mod">
          <ac:chgData name="Florin Teodorescu" userId="5a9a629557a7747a" providerId="LiveId" clId="{B00C3267-6AFC-4976-8ACA-20BADE3092D4}" dt="2019-06-14T04:18:17.758" v="12527" actId="571"/>
          <ac:spMkLst>
            <pc:docMk/>
            <pc:sldMk cId="370359654" sldId="316"/>
            <ac:spMk id="110" creationId="{A57980C1-44AF-49B5-8204-7664C9C1F02D}"/>
          </ac:spMkLst>
        </pc:spChg>
        <pc:spChg chg="add mod">
          <ac:chgData name="Florin Teodorescu" userId="5a9a629557a7747a" providerId="LiveId" clId="{B00C3267-6AFC-4976-8ACA-20BADE3092D4}" dt="2019-06-14T04:18:20.070" v="12528" actId="571"/>
          <ac:spMkLst>
            <pc:docMk/>
            <pc:sldMk cId="370359654" sldId="316"/>
            <ac:spMk id="111" creationId="{EF3725AE-5773-4450-B89E-3AC3F544E2D0}"/>
          </ac:spMkLst>
        </pc:spChg>
        <pc:spChg chg="add mod">
          <ac:chgData name="Florin Teodorescu" userId="5a9a629557a7747a" providerId="LiveId" clId="{B00C3267-6AFC-4976-8ACA-20BADE3092D4}" dt="2019-06-14T04:18:25.012" v="12529" actId="571"/>
          <ac:spMkLst>
            <pc:docMk/>
            <pc:sldMk cId="370359654" sldId="316"/>
            <ac:spMk id="112" creationId="{A3624761-B157-4EC1-97F5-3EE6CD6CD111}"/>
          </ac:spMkLst>
        </pc:spChg>
        <pc:spChg chg="add mod">
          <ac:chgData name="Florin Teodorescu" userId="5a9a629557a7747a" providerId="LiveId" clId="{B00C3267-6AFC-4976-8ACA-20BADE3092D4}" dt="2019-06-14T04:18:38.869" v="12532" actId="571"/>
          <ac:spMkLst>
            <pc:docMk/>
            <pc:sldMk cId="370359654" sldId="316"/>
            <ac:spMk id="113" creationId="{8A7B6C68-E920-4E26-AD6C-17F36A6926EF}"/>
          </ac:spMkLst>
        </pc:spChg>
        <pc:spChg chg="add mod">
          <ac:chgData name="Florin Teodorescu" userId="5a9a629557a7747a" providerId="LiveId" clId="{B00C3267-6AFC-4976-8ACA-20BADE3092D4}" dt="2019-06-14T04:18:52.721" v="12533" actId="571"/>
          <ac:spMkLst>
            <pc:docMk/>
            <pc:sldMk cId="370359654" sldId="316"/>
            <ac:spMk id="114" creationId="{A7A5C1BC-EC9C-4A95-BA7E-1018E2932AF2}"/>
          </ac:spMkLst>
        </pc:spChg>
        <pc:spChg chg="add mod">
          <ac:chgData name="Florin Teodorescu" userId="5a9a629557a7747a" providerId="LiveId" clId="{B00C3267-6AFC-4976-8ACA-20BADE3092D4}" dt="2019-06-14T04:18:57.032" v="12535" actId="571"/>
          <ac:spMkLst>
            <pc:docMk/>
            <pc:sldMk cId="370359654" sldId="316"/>
            <ac:spMk id="116" creationId="{3AF2C116-C41B-437A-8D92-98A4DF4683EC}"/>
          </ac:spMkLst>
        </pc:spChg>
        <pc:spChg chg="add mod">
          <ac:chgData name="Florin Teodorescu" userId="5a9a629557a7747a" providerId="LiveId" clId="{B00C3267-6AFC-4976-8ACA-20BADE3092D4}" dt="2019-06-14T04:18:57.032" v="12535" actId="571"/>
          <ac:spMkLst>
            <pc:docMk/>
            <pc:sldMk cId="370359654" sldId="316"/>
            <ac:spMk id="117" creationId="{4A593784-F2CF-4263-9F4C-E3FBC08B543F}"/>
          </ac:spMkLst>
        </pc:spChg>
        <pc:spChg chg="add mod">
          <ac:chgData name="Florin Teodorescu" userId="5a9a629557a7747a" providerId="LiveId" clId="{B00C3267-6AFC-4976-8ACA-20BADE3092D4}" dt="2019-06-14T04:19:02.739" v="12536" actId="571"/>
          <ac:spMkLst>
            <pc:docMk/>
            <pc:sldMk cId="370359654" sldId="316"/>
            <ac:spMk id="118" creationId="{FD208D32-AB83-447E-A67E-F39184844E96}"/>
          </ac:spMkLst>
        </pc:spChg>
        <pc:spChg chg="add mod">
          <ac:chgData name="Florin Teodorescu" userId="5a9a629557a7747a" providerId="LiveId" clId="{B00C3267-6AFC-4976-8ACA-20BADE3092D4}" dt="2019-06-14T04:19:06.203" v="12538" actId="571"/>
          <ac:spMkLst>
            <pc:docMk/>
            <pc:sldMk cId="370359654" sldId="316"/>
            <ac:spMk id="120" creationId="{DD6DA491-0444-4AD2-9DDA-14350AFC50EB}"/>
          </ac:spMkLst>
        </pc:spChg>
        <pc:spChg chg="add mod">
          <ac:chgData name="Florin Teodorescu" userId="5a9a629557a7747a" providerId="LiveId" clId="{B00C3267-6AFC-4976-8ACA-20BADE3092D4}" dt="2019-06-14T04:19:06.203" v="12538" actId="571"/>
          <ac:spMkLst>
            <pc:docMk/>
            <pc:sldMk cId="370359654" sldId="316"/>
            <ac:spMk id="121" creationId="{52A4F3AC-B2E1-4D88-9406-445D5BD6C4DD}"/>
          </ac:spMkLst>
        </pc:spChg>
        <pc:spChg chg="add mod">
          <ac:chgData name="Florin Teodorescu" userId="5a9a629557a7747a" providerId="LiveId" clId="{B00C3267-6AFC-4976-8ACA-20BADE3092D4}" dt="2019-06-14T04:19:24.635" v="12540" actId="571"/>
          <ac:spMkLst>
            <pc:docMk/>
            <pc:sldMk cId="370359654" sldId="316"/>
            <ac:spMk id="122" creationId="{FB88CF3B-975B-45EC-8D1A-8D63F5875BB6}"/>
          </ac:spMkLst>
        </pc:spChg>
        <pc:spChg chg="add mod">
          <ac:chgData name="Florin Teodorescu" userId="5a9a629557a7747a" providerId="LiveId" clId="{B00C3267-6AFC-4976-8ACA-20BADE3092D4}" dt="2019-06-14T04:19:35.617" v="12541" actId="571"/>
          <ac:spMkLst>
            <pc:docMk/>
            <pc:sldMk cId="370359654" sldId="316"/>
            <ac:spMk id="123" creationId="{B57B900F-3C54-40BD-9859-16A7A55B6801}"/>
          </ac:spMkLst>
        </pc:spChg>
        <pc:spChg chg="add mod">
          <ac:chgData name="Florin Teodorescu" userId="5a9a629557a7747a" providerId="LiveId" clId="{B00C3267-6AFC-4976-8ACA-20BADE3092D4}" dt="2019-06-14T04:20:10.964" v="12547" actId="1076"/>
          <ac:spMkLst>
            <pc:docMk/>
            <pc:sldMk cId="370359654" sldId="316"/>
            <ac:spMk id="124" creationId="{C7186CB0-AFC7-4BD0-B7D5-E44370AFFE05}"/>
          </ac:spMkLst>
        </pc:spChg>
        <pc:spChg chg="add mod">
          <ac:chgData name="Florin Teodorescu" userId="5a9a629557a7747a" providerId="LiveId" clId="{B00C3267-6AFC-4976-8ACA-20BADE3092D4}" dt="2019-06-14T04:20:28.234" v="12556" actId="1035"/>
          <ac:spMkLst>
            <pc:docMk/>
            <pc:sldMk cId="370359654" sldId="316"/>
            <ac:spMk id="125" creationId="{F17E99B3-6634-428A-B013-9FB2D901CAEA}"/>
          </ac:spMkLst>
        </pc:spChg>
        <pc:spChg chg="add mod">
          <ac:chgData name="Florin Teodorescu" userId="5a9a629557a7747a" providerId="LiveId" clId="{B00C3267-6AFC-4976-8ACA-20BADE3092D4}" dt="2019-06-14T04:20:19.916" v="12549" actId="571"/>
          <ac:spMkLst>
            <pc:docMk/>
            <pc:sldMk cId="370359654" sldId="316"/>
            <ac:spMk id="126" creationId="{10B4B400-121E-4376-B46A-5290237C79F5}"/>
          </ac:spMkLst>
        </pc:spChg>
        <pc:picChg chg="add del mod">
          <ac:chgData name="Florin Teodorescu" userId="5a9a629557a7747a" providerId="LiveId" clId="{B00C3267-6AFC-4976-8ACA-20BADE3092D4}" dt="2019-06-14T04:00:13.342" v="11933" actId="478"/>
          <ac:picMkLst>
            <pc:docMk/>
            <pc:sldMk cId="370359654" sldId="316"/>
            <ac:picMk id="1026" creationId="{D2F17B54-165C-40F7-9145-A57494F4AD79}"/>
          </ac:picMkLst>
        </pc:picChg>
        <pc:cxnChg chg="add mod">
          <ac:chgData name="Florin Teodorescu" userId="5a9a629557a7747a" providerId="LiveId" clId="{B00C3267-6AFC-4976-8ACA-20BADE3092D4}" dt="2019-06-14T04:07:53.833" v="12300" actId="1038"/>
          <ac:cxnSpMkLst>
            <pc:docMk/>
            <pc:sldMk cId="370359654" sldId="316"/>
            <ac:cxnSpMk id="5" creationId="{925B0993-23EC-4598-8602-920979D613C4}"/>
          </ac:cxnSpMkLst>
        </pc:cxnChg>
        <pc:cxnChg chg="add mod">
          <ac:chgData name="Florin Teodorescu" userId="5a9a629557a7747a" providerId="LiveId" clId="{B00C3267-6AFC-4976-8ACA-20BADE3092D4}" dt="2019-06-14T04:07:53.833" v="12300" actId="1038"/>
          <ac:cxnSpMkLst>
            <pc:docMk/>
            <pc:sldMk cId="370359654" sldId="316"/>
            <ac:cxnSpMk id="31" creationId="{FBE0A547-FE55-43CD-AA56-8DB4C8A8E309}"/>
          </ac:cxnSpMkLst>
        </pc:cxnChg>
        <pc:cxnChg chg="add mod">
          <ac:chgData name="Florin Teodorescu" userId="5a9a629557a7747a" providerId="LiveId" clId="{B00C3267-6AFC-4976-8ACA-20BADE3092D4}" dt="2019-06-14T04:08:50.496" v="12336" actId="1037"/>
          <ac:cxnSpMkLst>
            <pc:docMk/>
            <pc:sldMk cId="370359654" sldId="316"/>
            <ac:cxnSpMk id="34" creationId="{0B383E51-1799-40E2-8D0B-A4AC235D7C6F}"/>
          </ac:cxnSpMkLst>
        </pc:cxnChg>
        <pc:cxnChg chg="add mod">
          <ac:chgData name="Florin Teodorescu" userId="5a9a629557a7747a" providerId="LiveId" clId="{B00C3267-6AFC-4976-8ACA-20BADE3092D4}" dt="2019-06-14T04:08:50.496" v="12336" actId="1037"/>
          <ac:cxnSpMkLst>
            <pc:docMk/>
            <pc:sldMk cId="370359654" sldId="316"/>
            <ac:cxnSpMk id="37" creationId="{05B91F38-2830-4A75-972C-6AD7E98A9191}"/>
          </ac:cxnSpMkLst>
        </pc:cxnChg>
        <pc:cxnChg chg="add mod">
          <ac:chgData name="Florin Teodorescu" userId="5a9a629557a7747a" providerId="LiveId" clId="{B00C3267-6AFC-4976-8ACA-20BADE3092D4}" dt="2019-06-14T04:09:10.520" v="12343" actId="1038"/>
          <ac:cxnSpMkLst>
            <pc:docMk/>
            <pc:sldMk cId="370359654" sldId="316"/>
            <ac:cxnSpMk id="40" creationId="{FFD7992E-238D-4385-9EE7-F00D43978AD7}"/>
          </ac:cxnSpMkLst>
        </pc:cxnChg>
        <pc:cxnChg chg="add mod">
          <ac:chgData name="Florin Teodorescu" userId="5a9a629557a7747a" providerId="LiveId" clId="{B00C3267-6AFC-4976-8ACA-20BADE3092D4}" dt="2019-06-14T04:09:21.708" v="12346" actId="14100"/>
          <ac:cxnSpMkLst>
            <pc:docMk/>
            <pc:sldMk cId="370359654" sldId="316"/>
            <ac:cxnSpMk id="43" creationId="{8B051E57-D61B-4918-9498-EDD555FB973B}"/>
          </ac:cxnSpMkLst>
        </pc:cxnChg>
        <pc:cxnChg chg="add mod">
          <ac:chgData name="Florin Teodorescu" userId="5a9a629557a7747a" providerId="LiveId" clId="{B00C3267-6AFC-4976-8ACA-20BADE3092D4}" dt="2019-06-14T04:09:30.945" v="12349" actId="14100"/>
          <ac:cxnSpMkLst>
            <pc:docMk/>
            <pc:sldMk cId="370359654" sldId="316"/>
            <ac:cxnSpMk id="46" creationId="{4C0D185A-4217-4CA9-BE37-890D0A34A890}"/>
          </ac:cxnSpMkLst>
        </pc:cxnChg>
        <pc:cxnChg chg="add mod">
          <ac:chgData name="Florin Teodorescu" userId="5a9a629557a7747a" providerId="LiveId" clId="{B00C3267-6AFC-4976-8ACA-20BADE3092D4}" dt="2019-06-14T04:09:48.548" v="12360" actId="1038"/>
          <ac:cxnSpMkLst>
            <pc:docMk/>
            <pc:sldMk cId="370359654" sldId="316"/>
            <ac:cxnSpMk id="49" creationId="{666F958D-D21D-41F4-903F-3683A3B0AA8C}"/>
          </ac:cxnSpMkLst>
        </pc:cxnChg>
        <pc:cxnChg chg="add del mod">
          <ac:chgData name="Florin Teodorescu" userId="5a9a629557a7747a" providerId="LiveId" clId="{B00C3267-6AFC-4976-8ACA-20BADE3092D4}" dt="2019-06-14T04:10:34.581" v="12365" actId="478"/>
          <ac:cxnSpMkLst>
            <pc:docMk/>
            <pc:sldMk cId="370359654" sldId="316"/>
            <ac:cxnSpMk id="52" creationId="{A1E576BA-6C50-4998-B3B8-E97DE971C567}"/>
          </ac:cxnSpMkLst>
        </pc:cxnChg>
        <pc:cxnChg chg="add mod">
          <ac:chgData name="Florin Teodorescu" userId="5a9a629557a7747a" providerId="LiveId" clId="{B00C3267-6AFC-4976-8ACA-20BADE3092D4}" dt="2019-06-14T04:16:50.126" v="12491" actId="14100"/>
          <ac:cxnSpMkLst>
            <pc:docMk/>
            <pc:sldMk cId="370359654" sldId="316"/>
            <ac:cxnSpMk id="54" creationId="{9F2CB649-8175-4399-A233-C030E3E924BF}"/>
          </ac:cxnSpMkLst>
        </pc:cxnChg>
        <pc:cxnChg chg="add mod">
          <ac:chgData name="Florin Teodorescu" userId="5a9a629557a7747a" providerId="LiveId" clId="{B00C3267-6AFC-4976-8ACA-20BADE3092D4}" dt="2019-06-14T04:16:55.297" v="12510" actId="1037"/>
          <ac:cxnSpMkLst>
            <pc:docMk/>
            <pc:sldMk cId="370359654" sldId="316"/>
            <ac:cxnSpMk id="56" creationId="{FE072FCE-217C-4804-9844-43AA5A3612A0}"/>
          </ac:cxnSpMkLst>
        </pc:cxnChg>
        <pc:cxnChg chg="add mod">
          <ac:chgData name="Florin Teodorescu" userId="5a9a629557a7747a" providerId="LiveId" clId="{B00C3267-6AFC-4976-8ACA-20BADE3092D4}" dt="2019-06-14T04:14:46.368" v="12443" actId="14100"/>
          <ac:cxnSpMkLst>
            <pc:docMk/>
            <pc:sldMk cId="370359654" sldId="316"/>
            <ac:cxnSpMk id="58" creationId="{19A0D60E-83E3-4CD5-A373-F0B07C3A511C}"/>
          </ac:cxnSpMkLst>
        </pc:cxnChg>
        <pc:cxnChg chg="add mod">
          <ac:chgData name="Florin Teodorescu" userId="5a9a629557a7747a" providerId="LiveId" clId="{B00C3267-6AFC-4976-8ACA-20BADE3092D4}" dt="2019-06-14T04:16:40.305" v="12473" actId="14100"/>
          <ac:cxnSpMkLst>
            <pc:docMk/>
            <pc:sldMk cId="370359654" sldId="316"/>
            <ac:cxnSpMk id="61" creationId="{30A6D946-124D-4AE3-89CC-BE410C7F9EC0}"/>
          </ac:cxnSpMkLst>
        </pc:cxnChg>
        <pc:cxnChg chg="add mod">
          <ac:chgData name="Florin Teodorescu" userId="5a9a629557a7747a" providerId="LiveId" clId="{B00C3267-6AFC-4976-8ACA-20BADE3092D4}" dt="2019-06-14T04:14:18.563" v="12428" actId="1035"/>
          <ac:cxnSpMkLst>
            <pc:docMk/>
            <pc:sldMk cId="370359654" sldId="316"/>
            <ac:cxnSpMk id="64" creationId="{8DDB45B9-0970-4557-8BF6-459075BCAC19}"/>
          </ac:cxnSpMkLst>
        </pc:cxnChg>
        <pc:cxnChg chg="add mod">
          <ac:chgData name="Florin Teodorescu" userId="5a9a629557a7747a" providerId="LiveId" clId="{B00C3267-6AFC-4976-8ACA-20BADE3092D4}" dt="2019-06-14T04:14:40.800" v="12442" actId="14100"/>
          <ac:cxnSpMkLst>
            <pc:docMk/>
            <pc:sldMk cId="370359654" sldId="316"/>
            <ac:cxnSpMk id="68" creationId="{BB879238-1549-43B8-B757-4E2621CE0D64}"/>
          </ac:cxnSpMkLst>
        </pc:cxnChg>
        <pc:cxnChg chg="add mod">
          <ac:chgData name="Florin Teodorescu" userId="5a9a629557a7747a" providerId="LiveId" clId="{B00C3267-6AFC-4976-8ACA-20BADE3092D4}" dt="2019-06-14T04:16:45.867" v="12490" actId="1037"/>
          <ac:cxnSpMkLst>
            <pc:docMk/>
            <pc:sldMk cId="370359654" sldId="316"/>
            <ac:cxnSpMk id="71" creationId="{8128D575-3FF6-400E-9823-C53F96773A62}"/>
          </ac:cxnSpMkLst>
        </pc:cxnChg>
        <pc:cxnChg chg="add mod">
          <ac:chgData name="Florin Teodorescu" userId="5a9a629557a7747a" providerId="LiveId" clId="{B00C3267-6AFC-4976-8ACA-20BADE3092D4}" dt="2019-06-14T04:16:16.363" v="12458" actId="14100"/>
          <ac:cxnSpMkLst>
            <pc:docMk/>
            <pc:sldMk cId="370359654" sldId="316"/>
            <ac:cxnSpMk id="73" creationId="{A25841DB-6754-4728-ADB7-27B08667AAE4}"/>
          </ac:cxnSpMkLst>
        </pc:cxnChg>
        <pc:cxnChg chg="add mod">
          <ac:chgData name="Florin Teodorescu" userId="5a9a629557a7747a" providerId="LiveId" clId="{B00C3267-6AFC-4976-8ACA-20BADE3092D4}" dt="2019-06-14T04:14:18.563" v="12428" actId="1035"/>
          <ac:cxnSpMkLst>
            <pc:docMk/>
            <pc:sldMk cId="370359654" sldId="316"/>
            <ac:cxnSpMk id="75" creationId="{6CAD345D-C370-4F05-8FC6-A4EE29DDDBB8}"/>
          </ac:cxnSpMkLst>
        </pc:cxnChg>
        <pc:cxnChg chg="add mod">
          <ac:chgData name="Florin Teodorescu" userId="5a9a629557a7747a" providerId="LiveId" clId="{B00C3267-6AFC-4976-8ACA-20BADE3092D4}" dt="2019-06-14T04:13:21.535" v="12392" actId="571"/>
          <ac:cxnSpMkLst>
            <pc:docMk/>
            <pc:sldMk cId="370359654" sldId="316"/>
            <ac:cxnSpMk id="78" creationId="{D4A778CC-951F-4817-9F59-78F216A925C0}"/>
          </ac:cxnSpMkLst>
        </pc:cxnChg>
        <pc:cxnChg chg="add mod">
          <ac:chgData name="Florin Teodorescu" userId="5a9a629557a7747a" providerId="LiveId" clId="{B00C3267-6AFC-4976-8ACA-20BADE3092D4}" dt="2019-06-14T04:14:18.563" v="12428" actId="1035"/>
          <ac:cxnSpMkLst>
            <pc:docMk/>
            <pc:sldMk cId="370359654" sldId="316"/>
            <ac:cxnSpMk id="79" creationId="{36FC7AF9-6C80-4B24-AEB1-1E959DE08D58}"/>
          </ac:cxnSpMkLst>
        </pc:cxnChg>
        <pc:cxnChg chg="add mod">
          <ac:chgData name="Florin Teodorescu" userId="5a9a629557a7747a" providerId="LiveId" clId="{B00C3267-6AFC-4976-8ACA-20BADE3092D4}" dt="2019-06-14T04:14:18.563" v="12428" actId="1035"/>
          <ac:cxnSpMkLst>
            <pc:docMk/>
            <pc:sldMk cId="370359654" sldId="316"/>
            <ac:cxnSpMk id="82" creationId="{887715C0-D0BB-439F-9887-FDC14FF1C2E0}"/>
          </ac:cxnSpMkLst>
        </pc:cxnChg>
        <pc:cxnChg chg="add mod">
          <ac:chgData name="Florin Teodorescu" userId="5a9a629557a7747a" providerId="LiveId" clId="{B00C3267-6AFC-4976-8ACA-20BADE3092D4}" dt="2019-06-14T04:15:43.555" v="12452" actId="108"/>
          <ac:cxnSpMkLst>
            <pc:docMk/>
            <pc:sldMk cId="370359654" sldId="316"/>
            <ac:cxnSpMk id="84" creationId="{8C1DBC81-E949-4394-9CE1-D657FDFA9045}"/>
          </ac:cxnSpMkLst>
        </pc:cxnChg>
        <pc:cxnChg chg="add mod">
          <ac:chgData name="Florin Teodorescu" userId="5a9a629557a7747a" providerId="LiveId" clId="{B00C3267-6AFC-4976-8ACA-20BADE3092D4}" dt="2019-06-14T04:15:12.422" v="12446" actId="14100"/>
          <ac:cxnSpMkLst>
            <pc:docMk/>
            <pc:sldMk cId="370359654" sldId="316"/>
            <ac:cxnSpMk id="90" creationId="{B4477D85-4C9D-4149-B626-AA616AF488A9}"/>
          </ac:cxnSpMkLst>
        </pc:cxnChg>
        <pc:cxnChg chg="add mod">
          <ac:chgData name="Florin Teodorescu" userId="5a9a629557a7747a" providerId="LiveId" clId="{B00C3267-6AFC-4976-8ACA-20BADE3092D4}" dt="2019-06-14T04:15:15.281" v="12447" actId="571"/>
          <ac:cxnSpMkLst>
            <pc:docMk/>
            <pc:sldMk cId="370359654" sldId="316"/>
            <ac:cxnSpMk id="93" creationId="{36AC886F-26B3-466A-B938-D7E448583F94}"/>
          </ac:cxnSpMkLst>
        </pc:cxnChg>
        <pc:cxnChg chg="add mod">
          <ac:chgData name="Florin Teodorescu" userId="5a9a629557a7747a" providerId="LiveId" clId="{B00C3267-6AFC-4976-8ACA-20BADE3092D4}" dt="2019-06-14T04:20:49.005" v="12558" actId="14100"/>
          <ac:cxnSpMkLst>
            <pc:docMk/>
            <pc:sldMk cId="370359654" sldId="316"/>
            <ac:cxnSpMk id="94" creationId="{92B10321-4303-4767-8B62-921388E2C6BA}"/>
          </ac:cxnSpMkLst>
        </pc:cxnChg>
        <pc:cxnChg chg="add mod">
          <ac:chgData name="Florin Teodorescu" userId="5a9a629557a7747a" providerId="LiveId" clId="{B00C3267-6AFC-4976-8ACA-20BADE3092D4}" dt="2019-06-14T04:20:44.320" v="12557" actId="14100"/>
          <ac:cxnSpMkLst>
            <pc:docMk/>
            <pc:sldMk cId="370359654" sldId="316"/>
            <ac:cxnSpMk id="96" creationId="{E3584BDA-019D-4E37-A596-EE31511582A4}"/>
          </ac:cxnSpMkLst>
        </pc:cxnChg>
        <pc:cxnChg chg="add mod">
          <ac:chgData name="Florin Teodorescu" userId="5a9a629557a7747a" providerId="LiveId" clId="{B00C3267-6AFC-4976-8ACA-20BADE3092D4}" dt="2019-06-14T04:16:06.890" v="12457" actId="14100"/>
          <ac:cxnSpMkLst>
            <pc:docMk/>
            <pc:sldMk cId="370359654" sldId="316"/>
            <ac:cxnSpMk id="98" creationId="{05BF9523-7571-4DA4-818E-166B6D5F69E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FA9ACB-5BED-4E62-AAEE-A93CE31A4B3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C273458-26B3-4A62-B0B0-F4D3FDA41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53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 many kind of files? Text, music,</a:t>
            </a:r>
            <a:r>
              <a:rPr lang="en-US" baseline="0" dirty="0"/>
              <a:t> video. Word documents, Power point documents. Zip files.</a:t>
            </a:r>
          </a:p>
          <a:p>
            <a:r>
              <a:rPr lang="en-US" baseline="0" dirty="0"/>
              <a:t>What can you do with a file: reading, playing, uncompressing, deleting, copying, moving.</a:t>
            </a:r>
          </a:p>
          <a:p>
            <a:r>
              <a:rPr lang="en-US" baseline="0" dirty="0"/>
              <a:t>What errors can you encounter: can't find file (when opening). Can't delete file (protected?). Can't read file (wrong format – can't play a song from a txt document).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65887">
              <a:defRPr/>
            </a:pPr>
            <a:fld id="{AC273458-26B3-4A62-B0B0-F4D3FDA41F1A}" type="slidenum">
              <a:rPr lang="en-US">
                <a:solidFill>
                  <a:srgbClr val="000000"/>
                </a:solidFill>
                <a:latin typeface="Calibri" panose="020F0502020204030204"/>
              </a:rPr>
              <a:pPr defTabSz="465887">
                <a:defRPr/>
              </a:pPr>
              <a:t>1</a:t>
            </a:fld>
            <a:endParaRPr lang="en-US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74560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1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3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2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7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2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9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4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7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5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9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6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9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FlorinTeo/RestOf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594076"/>
            <a:ext cx="9144000" cy="1352323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Rest of Java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1038" y="3057755"/>
            <a:ext cx="6394745" cy="89794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n-ea"/>
              </a:rPr>
              <a:t>Objective: </a:t>
            </a:r>
            <a:r>
              <a:rPr lang="en-US" dirty="0"/>
              <a:t>Learn about </a:t>
            </a:r>
            <a:r>
              <a:rPr lang="en-US" u="sng" dirty="0"/>
              <a:t>some</a:t>
            </a:r>
            <a:r>
              <a:rPr lang="en-US" dirty="0"/>
              <a:t> of the more advanced language features in Java:</a:t>
            </a:r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92E2C-DF8A-43F6-8C9C-0BCA38362789}"/>
              </a:ext>
            </a:extLst>
          </p:cNvPr>
          <p:cNvSpPr txBox="1"/>
          <p:nvPr/>
        </p:nvSpPr>
        <p:spPr>
          <a:xfrm>
            <a:off x="4081493" y="4339559"/>
            <a:ext cx="5383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Functional interfaces &amp; Lambda expressions.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Varargs</a:t>
            </a:r>
            <a:r>
              <a:rPr lang="en-US" dirty="0"/>
              <a:t> parameters.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Ternary operator.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Anonymous classes.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Switch statement.</a:t>
            </a:r>
          </a:p>
        </p:txBody>
      </p:sp>
    </p:spTree>
    <p:extLst>
      <p:ext uri="{BB962C8B-B14F-4D97-AF65-F5344CB8AC3E}">
        <p14:creationId xmlns:p14="http://schemas.microsoft.com/office/powerpoint/2010/main" val="50530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DF1B5C4-5036-4305-B4FB-22097B8EFE8D}"/>
              </a:ext>
            </a:extLst>
          </p:cNvPr>
          <p:cNvSpPr/>
          <p:nvPr/>
        </p:nvSpPr>
        <p:spPr>
          <a:xfrm>
            <a:off x="169558" y="187725"/>
            <a:ext cx="11941700" cy="64976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1E00AB-8A4B-4337-BC09-66747C0DE18D}"/>
              </a:ext>
            </a:extLst>
          </p:cNvPr>
          <p:cNvSpPr txBox="1">
            <a:spLocks/>
          </p:cNvSpPr>
          <p:nvPr/>
        </p:nvSpPr>
        <p:spPr>
          <a:xfrm>
            <a:off x="266445" y="266447"/>
            <a:ext cx="6221509" cy="3070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45720" rIns="45720" rtlCol="0">
            <a:noAutofit/>
          </a:bodyPr>
          <a:lstStyle/>
          <a:p>
            <a:r>
              <a:rPr lang="en-US" sz="2000" b="1" dirty="0"/>
              <a:t>Functional Interfaces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Simplified way to create instances from an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Functional interfaces have </a:t>
            </a:r>
            <a:r>
              <a:rPr lang="en-US" sz="1400" u="sng" dirty="0"/>
              <a:t>only one</a:t>
            </a:r>
            <a:r>
              <a:rPr lang="en-US" sz="1400" dirty="0"/>
              <a:t>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Instantiating a functional interface into a variable: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>
                <a:latin typeface="Consolas" panose="020B0609020204030204" pitchFamily="49" charset="0"/>
              </a:rPr>
              <a:t>IntfName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</a:rPr>
              <a:t>instance</a:t>
            </a:r>
            <a:r>
              <a:rPr lang="en-US" sz="1400" dirty="0">
                <a:latin typeface="Consolas" panose="020B0609020204030204" pitchFamily="49" charset="0"/>
              </a:rPr>
              <a:t> = (</a:t>
            </a:r>
            <a:r>
              <a:rPr lang="en-US" sz="1400" i="1" dirty="0">
                <a:latin typeface="Consolas" panose="020B0609020204030204" pitchFamily="49" charset="0"/>
              </a:rPr>
              <a:t>pName1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i="1" dirty="0">
                <a:latin typeface="Consolas" panose="020B0609020204030204" pitchFamily="49" charset="0"/>
              </a:rPr>
              <a:t>pName2</a:t>
            </a:r>
            <a:r>
              <a:rPr lang="en-US" sz="1400" dirty="0">
                <a:latin typeface="Consolas" panose="020B0609020204030204" pitchFamily="49" charset="0"/>
              </a:rPr>
              <a:t>, …) -&gt; { </a:t>
            </a:r>
            <a:r>
              <a:rPr lang="en-US" sz="1400" i="1" dirty="0">
                <a:latin typeface="Consolas" panose="020B0609020204030204" pitchFamily="49" charset="0"/>
              </a:rPr>
              <a:t>code</a:t>
            </a:r>
            <a:r>
              <a:rPr lang="en-US" sz="1400" dirty="0">
                <a:latin typeface="Consolas" panose="020B0609020204030204" pitchFamily="49" charset="0"/>
              </a:rPr>
              <a:t> };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pName1</a:t>
            </a:r>
            <a:r>
              <a:rPr lang="en-US" sz="1400" dirty="0"/>
              <a:t>, </a:t>
            </a:r>
            <a:r>
              <a:rPr lang="en-US" sz="1400" i="1" dirty="0"/>
              <a:t>pName2</a:t>
            </a:r>
            <a:r>
              <a:rPr lang="en-US" sz="1400" dirty="0"/>
              <a:t>, … have to be in the same number as the number of parameters in the only method of the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i="1" dirty="0"/>
              <a:t>code</a:t>
            </a:r>
            <a:r>
              <a:rPr lang="en-US" sz="1400" dirty="0"/>
              <a:t> in the instance body has to return a value of the same type as the return type of the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variable is called a </a:t>
            </a:r>
            <a:r>
              <a:rPr lang="en-US" sz="1400" dirty="0">
                <a:solidFill>
                  <a:srgbClr val="FF0000"/>
                </a:solidFill>
              </a:rPr>
              <a:t>lambda instance</a:t>
            </a:r>
            <a:r>
              <a:rPr lang="en-US" sz="1400" dirty="0"/>
              <a:t> and can be used like a regular object.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FB9D9-6418-4CD4-9E5E-334B7273F447}"/>
              </a:ext>
            </a:extLst>
          </p:cNvPr>
          <p:cNvSpPr txBox="1">
            <a:spLocks/>
          </p:cNvSpPr>
          <p:nvPr/>
        </p:nvSpPr>
        <p:spPr>
          <a:xfrm>
            <a:off x="266448" y="3429001"/>
            <a:ext cx="6221506" cy="31625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b="1" dirty="0"/>
              <a:t>Anonymous classes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Another simplified yet more flexible way to create instances from an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 restriction to the number of methods the interface can have.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Instantiating an interface with Anonymous classes is a mix of class instantiation (using the </a:t>
            </a:r>
            <a:r>
              <a:rPr lang="en-US" sz="1400" b="1" dirty="0"/>
              <a:t>new</a:t>
            </a:r>
            <a:r>
              <a:rPr lang="en-US" sz="1400" dirty="0"/>
              <a:t> keyword) and declaration (providing code to methods):</a:t>
            </a:r>
          </a:p>
          <a:p>
            <a:endParaRPr lang="en-US" dirty="0"/>
          </a:p>
          <a:p>
            <a:pPr lvl="1"/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IntfName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</a:rPr>
              <a:t>instance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IntfName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Type method1 (Type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</a:rPr>
              <a:t>pName1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, Type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</a:rPr>
              <a:t>pName2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, …) {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</a:rPr>
              <a:t>code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};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Type method2 (Type pName3, Type pName4, …) { code };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the instance is identical to using any other object instance.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62236-47DF-4B8C-81CF-3F0CBF284357}"/>
              </a:ext>
            </a:extLst>
          </p:cNvPr>
          <p:cNvSpPr txBox="1"/>
          <p:nvPr/>
        </p:nvSpPr>
        <p:spPr>
          <a:xfrm>
            <a:off x="6487958" y="266447"/>
            <a:ext cx="5532467" cy="13504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public interface </a:t>
            </a:r>
            <a:r>
              <a:rPr lang="en-US" sz="1400" dirty="0" err="1">
                <a:latin typeface="Consolas" panose="020B0609020204030204" pitchFamily="49" charset="0"/>
              </a:rPr>
              <a:t>MyInterface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String </a:t>
            </a:r>
            <a:r>
              <a:rPr lang="en-US" sz="1400" dirty="0" err="1">
                <a:latin typeface="Consolas" panose="020B0609020204030204" pitchFamily="49" charset="0"/>
              </a:rPr>
              <a:t>myMethod</a:t>
            </a:r>
            <a:r>
              <a:rPr lang="en-US" sz="1400" dirty="0">
                <a:latin typeface="Consolas" panose="020B0609020204030204" pitchFamily="49" charset="0"/>
              </a:rPr>
              <a:t> (String myParam1, float myParam2);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3B96E8-3224-4CB0-A77E-64EF5A2AC10E}"/>
              </a:ext>
            </a:extLst>
          </p:cNvPr>
          <p:cNvSpPr txBox="1"/>
          <p:nvPr/>
        </p:nvSpPr>
        <p:spPr>
          <a:xfrm>
            <a:off x="6487958" y="1616853"/>
            <a:ext cx="5532463" cy="17198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MyInterface</a:t>
            </a:r>
            <a:r>
              <a:rPr lang="en-US" sz="1400" dirty="0">
                <a:latin typeface="Consolas" panose="020B0609020204030204" pitchFamily="49" charset="0"/>
              </a:rPr>
              <a:t> f = (p1, p2) -&gt; { return p1 + p2; };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String s = </a:t>
            </a:r>
            <a:r>
              <a:rPr lang="en-US" sz="1400" dirty="0" err="1">
                <a:latin typeface="Consolas" panose="020B0609020204030204" pitchFamily="49" charset="0"/>
              </a:rPr>
              <a:t>f.myMethod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myString</a:t>
            </a:r>
            <a:r>
              <a:rPr lang="en-US" sz="1400" dirty="0">
                <a:latin typeface="Consolas" panose="020B0609020204030204" pitchFamily="49" charset="0"/>
              </a:rPr>
              <a:t>", 4.2);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BA6EE-9C87-4C72-8A94-46F21555D016}"/>
              </a:ext>
            </a:extLst>
          </p:cNvPr>
          <p:cNvSpPr txBox="1"/>
          <p:nvPr/>
        </p:nvSpPr>
        <p:spPr>
          <a:xfrm>
            <a:off x="6487953" y="3428998"/>
            <a:ext cx="5532467" cy="109001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public interface </a:t>
            </a:r>
            <a:r>
              <a:rPr lang="en-US" sz="1400" dirty="0" err="1">
                <a:latin typeface="Consolas" panose="020B0609020204030204" pitchFamily="49" charset="0"/>
              </a:rPr>
              <a:t>MyOtherInterface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String myMethod1 (String myParam1, float myParam2);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void myMethod2 (int myParam3);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FF0E12-8F3B-49CB-8131-468F000B5C07}"/>
              </a:ext>
            </a:extLst>
          </p:cNvPr>
          <p:cNvSpPr txBox="1"/>
          <p:nvPr/>
        </p:nvSpPr>
        <p:spPr>
          <a:xfrm>
            <a:off x="6487951" y="4519011"/>
            <a:ext cx="5532467" cy="207254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MyOtherInterface</a:t>
            </a:r>
            <a:r>
              <a:rPr lang="en-US" sz="1400" dirty="0">
                <a:latin typeface="Consolas" panose="020B0609020204030204" pitchFamily="49" charset="0"/>
              </a:rPr>
              <a:t> f = new </a:t>
            </a:r>
            <a:r>
              <a:rPr lang="en-US" sz="1400" dirty="0" err="1">
                <a:latin typeface="Consolas" panose="020B0609020204030204" pitchFamily="49" charset="0"/>
              </a:rPr>
              <a:t>MyOtherInterface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String myMethod1 (String p1, float p2) { ...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void myMethod2 (int p3) { ...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f.myMethod1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abc</a:t>
            </a:r>
            <a:r>
              <a:rPr lang="en-US" sz="1400" dirty="0">
                <a:latin typeface="Consolas" panose="020B0609020204030204" pitchFamily="49" charset="0"/>
              </a:rPr>
              <a:t>", 4.2));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f.myMethod2</a:t>
            </a:r>
            <a:r>
              <a:rPr lang="en-US" sz="1400" dirty="0">
                <a:latin typeface="Consolas" panose="020B0609020204030204" pitchFamily="49" charset="0"/>
              </a:rPr>
              <a:t>(37);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7116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DF1B5C4-5036-4305-B4FB-22097B8EFE8D}"/>
              </a:ext>
            </a:extLst>
          </p:cNvPr>
          <p:cNvSpPr/>
          <p:nvPr/>
        </p:nvSpPr>
        <p:spPr>
          <a:xfrm>
            <a:off x="169558" y="187725"/>
            <a:ext cx="11941700" cy="64976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FB9D9-6418-4CD4-9E5E-334B7273F447}"/>
              </a:ext>
            </a:extLst>
          </p:cNvPr>
          <p:cNvSpPr txBox="1">
            <a:spLocks/>
          </p:cNvSpPr>
          <p:nvPr/>
        </p:nvSpPr>
        <p:spPr>
          <a:xfrm>
            <a:off x="266447" y="278885"/>
            <a:ext cx="6377543" cy="31625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b="1" dirty="0" err="1"/>
              <a:t>Varargs</a:t>
            </a:r>
            <a:r>
              <a:rPr lang="en-US" b="1" dirty="0"/>
              <a:t> parameters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more flexible way to pass a collection of elements (array) as individual parameters to a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Formal declaration:</a:t>
            </a:r>
          </a:p>
          <a:p>
            <a:endParaRPr lang="en-US" sz="1400" dirty="0"/>
          </a:p>
          <a:p>
            <a:r>
              <a:rPr lang="en-US" sz="1400" dirty="0">
                <a:latin typeface="Consolas" panose="020B0609020204030204" pitchFamily="49" charset="0"/>
              </a:rPr>
              <a:t>	public </a:t>
            </a:r>
            <a:r>
              <a:rPr lang="en-US" sz="1400" b="1" dirty="0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i="1" dirty="0" err="1">
                <a:latin typeface="Consolas" panose="020B0609020204030204" pitchFamily="49" charset="0"/>
              </a:rPr>
              <a:t>methodName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b="1" dirty="0">
                <a:latin typeface="Consolas" panose="020B0609020204030204" pitchFamily="49" charset="0"/>
              </a:rPr>
              <a:t>TypeName...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i="1" dirty="0" err="1">
                <a:latin typeface="Consolas" panose="020B0609020204030204" pitchFamily="49" charset="0"/>
              </a:rPr>
              <a:t>paramName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... }</a:t>
            </a: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Actual invocation can be either of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Passing in one value of type </a:t>
            </a:r>
            <a:r>
              <a:rPr lang="en-US" sz="1400" b="1" dirty="0">
                <a:latin typeface="Consolas" panose="020B0609020204030204" pitchFamily="49" charset="0"/>
              </a:rPr>
              <a:t>TypeName[]</a:t>
            </a:r>
            <a:r>
              <a:rPr lang="en-US" sz="1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Passing in zero or more values of type </a:t>
            </a:r>
            <a:r>
              <a:rPr lang="en-US" sz="1400" b="1" dirty="0">
                <a:latin typeface="Consolas" panose="020B0609020204030204" pitchFamily="49" charset="0"/>
              </a:rPr>
              <a:t>TypeName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used in a method with multiple parameters, it can only be </a:t>
            </a:r>
            <a:r>
              <a:rPr lang="en-US" sz="1400" u="sng" dirty="0"/>
              <a:t>one</a:t>
            </a:r>
            <a:r>
              <a:rPr lang="en-US" sz="1400" dirty="0"/>
              <a:t> </a:t>
            </a:r>
            <a:r>
              <a:rPr lang="en-US" sz="1400" dirty="0" err="1"/>
              <a:t>varargs</a:t>
            </a:r>
            <a:r>
              <a:rPr lang="en-US" sz="1400" dirty="0"/>
              <a:t> parameter and it has to be the </a:t>
            </a:r>
            <a:r>
              <a:rPr lang="en-US" sz="1400" u="sng" dirty="0"/>
              <a:t>last</a:t>
            </a:r>
            <a:r>
              <a:rPr lang="en-US" sz="1400" dirty="0"/>
              <a:t> in the list.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95931-6CDB-455D-A08C-B7487AA5336F}"/>
              </a:ext>
            </a:extLst>
          </p:cNvPr>
          <p:cNvSpPr txBox="1"/>
          <p:nvPr/>
        </p:nvSpPr>
        <p:spPr>
          <a:xfrm>
            <a:off x="6643990" y="272501"/>
            <a:ext cx="5376432" cy="7085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public void myMethod1 (</a:t>
            </a:r>
            <a:r>
              <a:rPr lang="en-US" sz="1400" dirty="0" err="1">
                <a:latin typeface="Consolas" panose="020B0609020204030204" pitchFamily="49" charset="0"/>
              </a:rPr>
              <a:t>SomeType</a:t>
            </a:r>
            <a:r>
              <a:rPr lang="en-US" sz="1400" dirty="0">
                <a:latin typeface="Consolas" panose="020B0609020204030204" pitchFamily="49" charset="0"/>
              </a:rPr>
              <a:t> [] </a:t>
            </a:r>
            <a:r>
              <a:rPr lang="en-US" sz="1400" dirty="0" err="1">
                <a:latin typeface="Consolas" panose="020B0609020204030204" pitchFamily="49" charset="0"/>
              </a:rPr>
              <a:t>arr</a:t>
            </a:r>
            <a:r>
              <a:rPr lang="en-US" sz="1400" dirty="0">
                <a:latin typeface="Consolas" panose="020B0609020204030204" pitchFamily="49" charset="0"/>
              </a:rPr>
              <a:t>) { ...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public void myMethod2 (</a:t>
            </a:r>
            <a:r>
              <a:rPr lang="en-US" sz="1400" dirty="0" err="1">
                <a:latin typeface="Consolas" panose="020B0609020204030204" pitchFamily="49" charset="0"/>
              </a:rPr>
              <a:t>SomeType</a:t>
            </a:r>
            <a:r>
              <a:rPr lang="en-US" sz="1400" dirty="0">
                <a:latin typeface="Consolas" panose="020B0609020204030204" pitchFamily="49" charset="0"/>
              </a:rPr>
              <a:t>... </a:t>
            </a:r>
            <a:r>
              <a:rPr lang="en-US" sz="1400" dirty="0" err="1">
                <a:latin typeface="Consolas" panose="020B0609020204030204" pitchFamily="49" charset="0"/>
              </a:rPr>
              <a:t>arr</a:t>
            </a:r>
            <a:r>
              <a:rPr lang="en-US" sz="1400" dirty="0">
                <a:latin typeface="Consolas" panose="020B0609020204030204" pitchFamily="49" charset="0"/>
              </a:rPr>
              <a:t>) { ...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EE87F5-5C54-44E0-A3DA-44AFD69B893C}"/>
              </a:ext>
            </a:extLst>
          </p:cNvPr>
          <p:cNvSpPr txBox="1"/>
          <p:nvPr/>
        </p:nvSpPr>
        <p:spPr>
          <a:xfrm>
            <a:off x="6643990" y="981011"/>
            <a:ext cx="5376432" cy="245556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SomeType</a:t>
            </a:r>
            <a:r>
              <a:rPr lang="en-US" sz="1400" dirty="0">
                <a:latin typeface="Consolas" panose="020B0609020204030204" pitchFamily="49" charset="0"/>
              </a:rPr>
              <a:t> [] a = {someVal1, someVal2, someVal3 };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myMethod1(a);</a:t>
            </a:r>
          </a:p>
          <a:p>
            <a:r>
              <a:rPr lang="en-US" sz="1400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myMethod1(someVal1, someVal2, someVal3);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myMethod2(a);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myMethod2(someVal1, someVal2, someVal3);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myMethod2(someVal1, someVal2);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myMethod2();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1BA611-C5CA-46EF-A8B9-4E568E41251D}"/>
              </a:ext>
            </a:extLst>
          </p:cNvPr>
          <p:cNvSpPr txBox="1">
            <a:spLocks/>
          </p:cNvSpPr>
          <p:nvPr/>
        </p:nvSpPr>
        <p:spPr>
          <a:xfrm>
            <a:off x="266448" y="3519847"/>
            <a:ext cx="6377543" cy="30641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b="1" dirty="0"/>
              <a:t>Ternary operator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flexible way to evaluate an expression to different values based on the result of a Boolean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Similar to the </a:t>
            </a:r>
            <a:r>
              <a:rPr lang="en-US" sz="1400" b="1" dirty="0" err="1"/>
              <a:t>if..else</a:t>
            </a:r>
            <a:r>
              <a:rPr lang="en-US" sz="1400" dirty="0"/>
              <a:t> statement, but for expressions not for as alternate blocks: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latin typeface="Consolas" panose="020B0609020204030204" pitchFamily="49" charset="0"/>
              </a:rPr>
              <a:t>Type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</a:rPr>
              <a:t>value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i="1" dirty="0">
                <a:latin typeface="Consolas" panose="020B0609020204030204" pitchFamily="49" charset="0"/>
              </a:rPr>
              <a:t>condition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?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i="1" dirty="0" err="1">
                <a:latin typeface="Consolas" panose="020B0609020204030204" pitchFamily="49" charset="0"/>
              </a:rPr>
              <a:t>exprOnTrue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: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i="1" dirty="0" err="1">
                <a:latin typeface="Consolas" panose="020B0609020204030204" pitchFamily="49" charset="0"/>
              </a:rPr>
              <a:t>exprOnFalse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Both the values on the True and False branches have to evaluate to a value of the left-hand-side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be chained and embedded in more complex expressions.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Has low priority: only assignment operators are evaluated after ternary operator.</a:t>
            </a:r>
            <a:br>
              <a:rPr lang="en-US" sz="1400" dirty="0"/>
            </a:br>
            <a:r>
              <a:rPr lang="en-US" sz="1400" dirty="0"/>
              <a:t>All other operators are evaluated before. Nesting is evaluated left to right.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A41E34-ABCB-4BEC-954B-458B81DAB7D5}"/>
              </a:ext>
            </a:extLst>
          </p:cNvPr>
          <p:cNvSpPr txBox="1"/>
          <p:nvPr/>
        </p:nvSpPr>
        <p:spPr>
          <a:xfrm>
            <a:off x="6643990" y="3518327"/>
            <a:ext cx="4098698" cy="30641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noAutofit/>
          </a:bodyPr>
          <a:lstStyle/>
          <a:p>
            <a:pPr defTabSz="914400">
              <a:defRPr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v = 10;</a:t>
            </a:r>
            <a:b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 == 20 ? 20 : 30</a:t>
            </a:r>
          </a:p>
          <a:p>
            <a:pPr defTabSz="914400"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 + 10 == 20 ? 20 : 30</a:t>
            </a:r>
          </a:p>
          <a:p>
            <a:pPr defTabSz="914400"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(v == 10) ? v – 10 : v + 10</a:t>
            </a:r>
          </a:p>
          <a:p>
            <a:pPr defTabSz="914400">
              <a:defRPr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defRPr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w = 2;</a:t>
            </a:r>
            <a:b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w &lt; 2 ? </a:t>
            </a:r>
            <a:r>
              <a:rPr lang="ro-RO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w == 0 ? "t" : "r"</a:t>
            </a:r>
            <a:r>
              <a:rPr lang="ro-RO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914400"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ro-RO" sz="1400" dirty="0"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ro-RO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3) ? "l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: "b"</a:t>
            </a:r>
            <a:endParaRPr lang="ro-R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defRPr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defRPr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 = 13, d = 0;</a:t>
            </a:r>
          </a:p>
          <a:p>
            <a:pPr defTabSz="914400"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r = d != 0 ? n / d : "div by 0"</a:t>
            </a:r>
          </a:p>
          <a:p>
            <a:pPr defTabSz="914400">
              <a:defRPr/>
            </a:pP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defTabSz="914400">
              <a:defRPr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d != 0 ? n / d : "div by 0");</a:t>
            </a:r>
            <a:endParaRPr lang="ro-R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D0988-9C66-4F33-8175-A3A319DBCF9A}"/>
              </a:ext>
            </a:extLst>
          </p:cNvPr>
          <p:cNvSpPr txBox="1"/>
          <p:nvPr/>
        </p:nvSpPr>
        <p:spPr>
          <a:xfrm>
            <a:off x="10742686" y="3518327"/>
            <a:ext cx="1277735" cy="30641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noAutofit/>
          </a:bodyPr>
          <a:lstStyle/>
          <a:p>
            <a:pPr defTabSz="914400">
              <a:defRPr/>
            </a:pPr>
            <a:b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</a:p>
          <a:p>
            <a:pPr defTabSz="914400">
              <a:defRPr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pPr defTabSz="914400">
              <a:defRPr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defTabSz="914400">
              <a:defRPr/>
            </a:pPr>
            <a:b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defTabSz="914400">
              <a:defRPr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"1"</a:t>
            </a:r>
          </a:p>
          <a:p>
            <a:pPr defTabSz="914400">
              <a:defRPr/>
            </a:pPr>
            <a:endParaRPr lang="en-US" sz="1400" dirty="0">
              <a:latin typeface="Consolas" panose="020B0609020204030204" pitchFamily="49" charset="0"/>
            </a:endParaRPr>
          </a:p>
          <a:p>
            <a:pPr defTabSz="914400">
              <a:defRPr/>
            </a:pPr>
            <a:br>
              <a:rPr lang="en-US" sz="11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Comp. Error</a:t>
            </a:r>
          </a:p>
          <a:p>
            <a:pPr defTabSz="914400">
              <a:defRPr/>
            </a:pPr>
            <a:endParaRPr lang="en-US" sz="11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defRPr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"div by 0"</a:t>
            </a:r>
          </a:p>
        </p:txBody>
      </p:sp>
    </p:spTree>
    <p:extLst>
      <p:ext uri="{BB962C8B-B14F-4D97-AF65-F5344CB8AC3E}">
        <p14:creationId xmlns:p14="http://schemas.microsoft.com/office/powerpoint/2010/main" val="188223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DF1B5C4-5036-4305-B4FB-22097B8EFE8D}"/>
              </a:ext>
            </a:extLst>
          </p:cNvPr>
          <p:cNvSpPr/>
          <p:nvPr/>
        </p:nvSpPr>
        <p:spPr>
          <a:xfrm>
            <a:off x="169558" y="187725"/>
            <a:ext cx="11941700" cy="64976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FB9D9-6418-4CD4-9E5E-334B7273F447}"/>
              </a:ext>
            </a:extLst>
          </p:cNvPr>
          <p:cNvSpPr txBox="1">
            <a:spLocks/>
          </p:cNvSpPr>
          <p:nvPr/>
        </p:nvSpPr>
        <p:spPr>
          <a:xfrm>
            <a:off x="266447" y="274021"/>
            <a:ext cx="6503746" cy="63508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b="1" dirty="0" err="1"/>
              <a:t>switch..case</a:t>
            </a:r>
            <a:r>
              <a:rPr lang="en-US" b="1" dirty="0"/>
              <a:t> statement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Allows forking the execution flow based on multiple possible values of a given expression. Similar to </a:t>
            </a:r>
            <a:r>
              <a:rPr lang="en-US" sz="1400" b="1" dirty="0" err="1"/>
              <a:t>if..else</a:t>
            </a:r>
            <a:r>
              <a:rPr lang="en-US" sz="1400" b="1" dirty="0"/>
              <a:t> </a:t>
            </a:r>
            <a:r>
              <a:rPr lang="en-US" sz="1400" b="1" dirty="0" err="1"/>
              <a:t>if..else</a:t>
            </a:r>
            <a:r>
              <a:rPr lang="en-US" sz="1400" b="1" dirty="0"/>
              <a:t> if.. </a:t>
            </a:r>
            <a:r>
              <a:rPr lang="en-US" sz="1400" b="1"/>
              <a:t>else</a:t>
            </a:r>
            <a:r>
              <a:rPr lang="en-US" sz="1400"/>
              <a:t> </a:t>
            </a:r>
            <a:r>
              <a:rPr lang="en-US" sz="1400" dirty="0"/>
              <a:t>chains.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the </a:t>
            </a:r>
            <a:r>
              <a:rPr lang="en-US" sz="1400" b="1" dirty="0"/>
              <a:t>break</a:t>
            </a:r>
            <a:r>
              <a:rPr lang="en-US" sz="1400" dirty="0"/>
              <a:t> statement carefully otherwise execution falls through the next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be nested.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nested, the </a:t>
            </a:r>
            <a:r>
              <a:rPr lang="en-US" sz="1400" b="1" dirty="0"/>
              <a:t>break</a:t>
            </a:r>
            <a:r>
              <a:rPr lang="en-US" sz="1400" dirty="0"/>
              <a:t> statement exits only the inner-most </a:t>
            </a:r>
            <a:r>
              <a:rPr lang="en-US" sz="1400" b="1" dirty="0" err="1"/>
              <a:t>switch..case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Default case is optional,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EE87F5-5C54-44E0-A3DA-44AFD69B893C}"/>
              </a:ext>
            </a:extLst>
          </p:cNvPr>
          <p:cNvSpPr txBox="1"/>
          <p:nvPr/>
        </p:nvSpPr>
        <p:spPr>
          <a:xfrm>
            <a:off x="6770193" y="274020"/>
            <a:ext cx="5250228" cy="635083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int year = ...;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/* 9, 10, 11, 12 */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String school = ...;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/* "LWHS", "RHS" */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String label;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switch</a:t>
            </a:r>
            <a:r>
              <a:rPr lang="en-US" sz="1400" dirty="0">
                <a:latin typeface="Consolas" panose="020B0609020204030204" pitchFamily="49" charset="0"/>
              </a:rPr>
              <a:t> (school)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latin typeface="Consolas" panose="020B0609020204030204" pitchFamily="49" charset="0"/>
              </a:rPr>
              <a:t>case</a:t>
            </a:r>
            <a:r>
              <a:rPr lang="en-US" sz="1400" dirty="0">
                <a:latin typeface="Consolas" panose="020B0609020204030204" pitchFamily="49" charset="0"/>
              </a:rPr>
              <a:t> "LWHS":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latin typeface="Consolas" panose="020B0609020204030204" pitchFamily="49" charset="0"/>
              </a:rPr>
              <a:t>switch</a:t>
            </a:r>
            <a:r>
              <a:rPr lang="en-US" sz="1400" dirty="0">
                <a:latin typeface="Consolas" panose="020B0609020204030204" pitchFamily="49" charset="0"/>
              </a:rPr>
              <a:t>(year)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latin typeface="Consolas" panose="020B0609020204030204" pitchFamily="49" charset="0"/>
              </a:rPr>
              <a:t>case</a:t>
            </a:r>
            <a:r>
              <a:rPr lang="en-US" sz="1400" dirty="0">
                <a:latin typeface="Consolas" panose="020B0609020204030204" pitchFamily="49" charset="0"/>
              </a:rPr>
              <a:t> 9: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label = "freshmen in 98033";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b="1" dirty="0">
                <a:latin typeface="Consolas" panose="020B0609020204030204" pitchFamily="49" charset="0"/>
              </a:rPr>
              <a:t>break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latin typeface="Consolas" panose="020B0609020204030204" pitchFamily="49" charset="0"/>
              </a:rPr>
              <a:t>case</a:t>
            </a:r>
            <a:r>
              <a:rPr lang="en-US" sz="1400" dirty="0">
                <a:latin typeface="Consolas" panose="020B0609020204030204" pitchFamily="49" charset="0"/>
              </a:rPr>
              <a:t> 10: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label = "sophomore in 98033";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b="1" dirty="0">
                <a:latin typeface="Consolas" panose="020B0609020204030204" pitchFamily="49" charset="0"/>
              </a:rPr>
              <a:t>break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latin typeface="Consolas" panose="020B0609020204030204" pitchFamily="49" charset="0"/>
              </a:rPr>
              <a:t>break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b="1" dirty="0">
                <a:latin typeface="Consolas" panose="020B0609020204030204" pitchFamily="49" charset="0"/>
              </a:rPr>
              <a:t>case</a:t>
            </a:r>
            <a:r>
              <a:rPr lang="en-US" sz="1400" dirty="0">
                <a:latin typeface="Consolas" panose="020B0609020204030204" pitchFamily="49" charset="0"/>
              </a:rPr>
              <a:t> "RHS":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latin typeface="Consolas" panose="020B0609020204030204" pitchFamily="49" charset="0"/>
              </a:rPr>
              <a:t>switch</a:t>
            </a:r>
            <a:r>
              <a:rPr lang="en-US" sz="1400" dirty="0">
                <a:latin typeface="Consolas" panose="020B0609020204030204" pitchFamily="49" charset="0"/>
              </a:rPr>
              <a:t>(year)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latin typeface="Consolas" panose="020B0609020204030204" pitchFamily="49" charset="0"/>
              </a:rPr>
              <a:t>case</a:t>
            </a:r>
            <a:r>
              <a:rPr lang="en-US" sz="1400" dirty="0">
                <a:latin typeface="Consolas" panose="020B0609020204030204" pitchFamily="49" charset="0"/>
              </a:rPr>
              <a:t> 10: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label = "sophomore in 98052";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b="1" dirty="0">
                <a:latin typeface="Consolas" panose="020B0609020204030204" pitchFamily="49" charset="0"/>
              </a:rPr>
              <a:t>break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latin typeface="Consolas" panose="020B0609020204030204" pitchFamily="49" charset="0"/>
              </a:rPr>
              <a:t>case</a:t>
            </a:r>
            <a:r>
              <a:rPr lang="en-US" sz="1400" dirty="0">
                <a:latin typeface="Consolas" panose="020B0609020204030204" pitchFamily="49" charset="0"/>
              </a:rPr>
              <a:t> 12: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label = "senior in 98052";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latin typeface="Consolas" panose="020B0609020204030204" pitchFamily="49" charset="0"/>
              </a:rPr>
              <a:t>break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b="1" dirty="0">
                <a:latin typeface="Consolas" panose="020B0609020204030204" pitchFamily="49" charset="0"/>
              </a:rPr>
              <a:t>default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label = "out of the area";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latin typeface="Consolas" panose="020B0609020204030204" pitchFamily="49" charset="0"/>
              </a:rPr>
              <a:t>break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C265111-D0A8-4109-A218-CE5C434404BA}"/>
              </a:ext>
            </a:extLst>
          </p:cNvPr>
          <p:cNvSpPr/>
          <p:nvPr/>
        </p:nvSpPr>
        <p:spPr>
          <a:xfrm>
            <a:off x="871764" y="1457325"/>
            <a:ext cx="533400" cy="18573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5E259A-FD61-4D0B-B02B-2D95F6A6A5CD}"/>
              </a:ext>
            </a:extLst>
          </p:cNvPr>
          <p:cNvSpPr/>
          <p:nvPr/>
        </p:nvSpPr>
        <p:spPr>
          <a:xfrm>
            <a:off x="751114" y="1819270"/>
            <a:ext cx="771525" cy="23812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Switch(expr)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5B0993-23EC-4598-8602-920979D613C4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 flipH="1">
            <a:off x="1136877" y="1643063"/>
            <a:ext cx="1587" cy="17620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2F98BF5-9665-4317-893B-C85A1F853129}"/>
              </a:ext>
            </a:extLst>
          </p:cNvPr>
          <p:cNvSpPr/>
          <p:nvPr/>
        </p:nvSpPr>
        <p:spPr>
          <a:xfrm>
            <a:off x="1862683" y="2276944"/>
            <a:ext cx="652462" cy="49236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statement;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statement;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9A4887B-AD84-46C5-9923-F9DA2C0E4422}"/>
              </a:ext>
            </a:extLst>
          </p:cNvPr>
          <p:cNvSpPr/>
          <p:nvPr/>
        </p:nvSpPr>
        <p:spPr>
          <a:xfrm>
            <a:off x="635145" y="2276944"/>
            <a:ext cx="1000125" cy="492368"/>
          </a:xfrm>
          <a:prstGeom prst="diamon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expr == val1?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01A2C1F4-DAB6-4B20-A70B-F5F7B9361413}"/>
              </a:ext>
            </a:extLst>
          </p:cNvPr>
          <p:cNvSpPr/>
          <p:nvPr/>
        </p:nvSpPr>
        <p:spPr>
          <a:xfrm>
            <a:off x="625620" y="3078465"/>
            <a:ext cx="1000125" cy="492368"/>
          </a:xfrm>
          <a:prstGeom prst="diamon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expr == val2?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DEB8979F-52C0-4F16-B6BA-AE8E8F41C921}"/>
              </a:ext>
            </a:extLst>
          </p:cNvPr>
          <p:cNvSpPr/>
          <p:nvPr/>
        </p:nvSpPr>
        <p:spPr>
          <a:xfrm>
            <a:off x="625620" y="4137178"/>
            <a:ext cx="1000125" cy="492368"/>
          </a:xfrm>
          <a:prstGeom prst="diamon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default?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FB38E-B3E5-487A-B711-E9FE1E7BD966}"/>
              </a:ext>
            </a:extLst>
          </p:cNvPr>
          <p:cNvSpPr/>
          <p:nvPr/>
        </p:nvSpPr>
        <p:spPr>
          <a:xfrm>
            <a:off x="2943805" y="3078465"/>
            <a:ext cx="652462" cy="49236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statement;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statement;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108D11-8540-4032-AAFC-C575C2DF7188}"/>
              </a:ext>
            </a:extLst>
          </p:cNvPr>
          <p:cNvSpPr/>
          <p:nvPr/>
        </p:nvSpPr>
        <p:spPr>
          <a:xfrm>
            <a:off x="4011805" y="4139372"/>
            <a:ext cx="652462" cy="49236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statement;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statement;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52F7CF20-E56C-43F5-97D5-95113A2B3A8F}"/>
              </a:ext>
            </a:extLst>
          </p:cNvPr>
          <p:cNvSpPr/>
          <p:nvPr/>
        </p:nvSpPr>
        <p:spPr>
          <a:xfrm>
            <a:off x="2771158" y="2276944"/>
            <a:ext cx="1000125" cy="492368"/>
          </a:xfrm>
          <a:prstGeom prst="diamon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break?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812B1A36-CEE6-44E0-8604-B4F1DC1379E5}"/>
              </a:ext>
            </a:extLst>
          </p:cNvPr>
          <p:cNvSpPr/>
          <p:nvPr/>
        </p:nvSpPr>
        <p:spPr>
          <a:xfrm>
            <a:off x="3837974" y="3078465"/>
            <a:ext cx="1000125" cy="492368"/>
          </a:xfrm>
          <a:prstGeom prst="diamon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break?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A4752ACE-3372-41FB-9739-42D5FFD2D942}"/>
              </a:ext>
            </a:extLst>
          </p:cNvPr>
          <p:cNvSpPr/>
          <p:nvPr/>
        </p:nvSpPr>
        <p:spPr>
          <a:xfrm>
            <a:off x="4880668" y="4137178"/>
            <a:ext cx="1000125" cy="492368"/>
          </a:xfrm>
          <a:prstGeom prst="diamon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break?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E0A547-FE55-43CD-AA56-8DB4C8A8E309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1135208" y="2057395"/>
            <a:ext cx="1669" cy="2195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B383E51-1799-40E2-8D0B-A4AC235D7C6F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1635270" y="2523128"/>
            <a:ext cx="227413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B91F38-2830-4A75-972C-6AD7E98A9191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2515145" y="2523128"/>
            <a:ext cx="256013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D7992E-238D-4385-9EE7-F00D43978AD7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 flipH="1">
            <a:off x="3270036" y="2769312"/>
            <a:ext cx="1185" cy="3091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051E57-D61B-4918-9498-EDD555FB973B}"/>
              </a:ext>
            </a:extLst>
          </p:cNvPr>
          <p:cNvCxnSpPr>
            <a:cxnSpLocks/>
          </p:cNvCxnSpPr>
          <p:nvPr/>
        </p:nvCxnSpPr>
        <p:spPr>
          <a:xfrm flipV="1">
            <a:off x="1625745" y="3324646"/>
            <a:ext cx="1318060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0D185A-4217-4CA9-BE37-890D0A34A890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1125683" y="2769312"/>
            <a:ext cx="9525" cy="3091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6F958D-D21D-41F4-903F-3683A3B0AA8C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3596267" y="3324649"/>
            <a:ext cx="241707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F2CB649-8175-4399-A233-C030E3E924B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771283" y="2523128"/>
            <a:ext cx="258665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E072FCE-217C-4804-9844-43AA5A3612A0}"/>
              </a:ext>
            </a:extLst>
          </p:cNvPr>
          <p:cNvCxnSpPr>
            <a:cxnSpLocks/>
          </p:cNvCxnSpPr>
          <p:nvPr/>
        </p:nvCxnSpPr>
        <p:spPr>
          <a:xfrm>
            <a:off x="6369849" y="2523128"/>
            <a:ext cx="0" cy="124976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A0D60E-83E3-4CD5-A373-F0B07C3A511C}"/>
              </a:ext>
            </a:extLst>
          </p:cNvPr>
          <p:cNvCxnSpPr>
            <a:cxnSpLocks/>
          </p:cNvCxnSpPr>
          <p:nvPr/>
        </p:nvCxnSpPr>
        <p:spPr>
          <a:xfrm flipH="1">
            <a:off x="4338037" y="3916919"/>
            <a:ext cx="1" cy="2202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0A6D946-124D-4AE3-89CC-BE410C7F9EC0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4838099" y="3320240"/>
            <a:ext cx="1432030" cy="44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DDB45B9-0970-4557-8BF6-459075BCAC19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1625745" y="4383362"/>
            <a:ext cx="2386060" cy="219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B879238-1549-43B8-B757-4E2621CE0D6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125683" y="3916919"/>
            <a:ext cx="0" cy="2202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128D575-3FF6-400E-9823-C53F96773A62}"/>
              </a:ext>
            </a:extLst>
          </p:cNvPr>
          <p:cNvCxnSpPr>
            <a:cxnSpLocks/>
          </p:cNvCxnSpPr>
          <p:nvPr/>
        </p:nvCxnSpPr>
        <p:spPr>
          <a:xfrm>
            <a:off x="6274599" y="3322768"/>
            <a:ext cx="0" cy="4501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25841DB-6754-4728-ADB7-27B08667AAE4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122400" y="4629546"/>
            <a:ext cx="3283" cy="4367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CAD345D-C370-4F05-8FC6-A4EE29DDDBB8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380731" y="4629546"/>
            <a:ext cx="0" cy="2063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6FC7AF9-6C80-4B24-AEB1-1E959DE08D5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4664267" y="4383362"/>
            <a:ext cx="216401" cy="219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87715C0-D0BB-439F-9887-FDC14FF1C2E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5880793" y="4382422"/>
            <a:ext cx="265213" cy="94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C1DBC81-E949-4394-9CE1-D657FDFA9045}"/>
              </a:ext>
            </a:extLst>
          </p:cNvPr>
          <p:cNvCxnSpPr>
            <a:cxnSpLocks/>
          </p:cNvCxnSpPr>
          <p:nvPr/>
        </p:nvCxnSpPr>
        <p:spPr>
          <a:xfrm>
            <a:off x="6149807" y="4379246"/>
            <a:ext cx="0" cy="45665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4477D85-4C9D-4149-B626-AA616AF488A9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4338037" y="3570833"/>
            <a:ext cx="0" cy="12963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6AC886F-26B3-466A-B938-D7E448583F94}"/>
              </a:ext>
            </a:extLst>
          </p:cNvPr>
          <p:cNvCxnSpPr>
            <a:cxnSpLocks/>
          </p:cNvCxnSpPr>
          <p:nvPr/>
        </p:nvCxnSpPr>
        <p:spPr>
          <a:xfrm>
            <a:off x="1125683" y="3570833"/>
            <a:ext cx="0" cy="12963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2B10321-4303-4767-8B62-921388E2C6BA}"/>
              </a:ext>
            </a:extLst>
          </p:cNvPr>
          <p:cNvCxnSpPr>
            <a:cxnSpLocks/>
          </p:cNvCxnSpPr>
          <p:nvPr/>
        </p:nvCxnSpPr>
        <p:spPr>
          <a:xfrm flipH="1">
            <a:off x="6253164" y="3951525"/>
            <a:ext cx="16965" cy="8843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3584BDA-019D-4E37-A596-EE31511582A4}"/>
              </a:ext>
            </a:extLst>
          </p:cNvPr>
          <p:cNvCxnSpPr>
            <a:cxnSpLocks/>
          </p:cNvCxnSpPr>
          <p:nvPr/>
        </p:nvCxnSpPr>
        <p:spPr>
          <a:xfrm flipH="1">
            <a:off x="6357939" y="3951525"/>
            <a:ext cx="11910" cy="8843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5BF9523-7571-4DA4-818E-166B6D5F69E6}"/>
              </a:ext>
            </a:extLst>
          </p:cNvPr>
          <p:cNvCxnSpPr>
            <a:cxnSpLocks/>
          </p:cNvCxnSpPr>
          <p:nvPr/>
        </p:nvCxnSpPr>
        <p:spPr>
          <a:xfrm>
            <a:off x="1125682" y="4817291"/>
            <a:ext cx="5250318" cy="93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29144B22-5A4D-409D-A4C3-7E3C5F2C84E0}"/>
              </a:ext>
            </a:extLst>
          </p:cNvPr>
          <p:cNvSpPr/>
          <p:nvPr/>
        </p:nvSpPr>
        <p:spPr>
          <a:xfrm>
            <a:off x="855700" y="5055715"/>
            <a:ext cx="533400" cy="18573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8B3224A-A67E-4C4E-BB84-EAA40E88D41C}"/>
              </a:ext>
            </a:extLst>
          </p:cNvPr>
          <p:cNvSpPr txBox="1"/>
          <p:nvPr/>
        </p:nvSpPr>
        <p:spPr>
          <a:xfrm>
            <a:off x="1163977" y="2758318"/>
            <a:ext cx="1142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E4E780-DA4A-455A-A27E-3810AAF424AA}"/>
              </a:ext>
            </a:extLst>
          </p:cNvPr>
          <p:cNvSpPr txBox="1"/>
          <p:nvPr/>
        </p:nvSpPr>
        <p:spPr>
          <a:xfrm>
            <a:off x="1635271" y="2317120"/>
            <a:ext cx="1365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DA6506-A24D-4FC5-9C1D-184EAE13C09B}"/>
              </a:ext>
            </a:extLst>
          </p:cNvPr>
          <p:cNvSpPr txBox="1"/>
          <p:nvPr/>
        </p:nvSpPr>
        <p:spPr>
          <a:xfrm>
            <a:off x="1635271" y="3129603"/>
            <a:ext cx="1365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57F4D8C-6E57-4433-BE38-33B137784856}"/>
              </a:ext>
            </a:extLst>
          </p:cNvPr>
          <p:cNvSpPr txBox="1"/>
          <p:nvPr/>
        </p:nvSpPr>
        <p:spPr>
          <a:xfrm>
            <a:off x="1625745" y="4177307"/>
            <a:ext cx="1365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57980C1-44AF-49B5-8204-7664C9C1F02D}"/>
              </a:ext>
            </a:extLst>
          </p:cNvPr>
          <p:cNvSpPr txBox="1"/>
          <p:nvPr/>
        </p:nvSpPr>
        <p:spPr>
          <a:xfrm>
            <a:off x="3793857" y="2317120"/>
            <a:ext cx="1142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F3725AE-5773-4450-B89E-3AC3F544E2D0}"/>
              </a:ext>
            </a:extLst>
          </p:cNvPr>
          <p:cNvSpPr txBox="1"/>
          <p:nvPr/>
        </p:nvSpPr>
        <p:spPr>
          <a:xfrm>
            <a:off x="4894435" y="3132732"/>
            <a:ext cx="1142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3624761-B157-4EC1-97F5-3EE6CD6CD111}"/>
              </a:ext>
            </a:extLst>
          </p:cNvPr>
          <p:cNvSpPr txBox="1"/>
          <p:nvPr/>
        </p:nvSpPr>
        <p:spPr>
          <a:xfrm>
            <a:off x="5915517" y="4202761"/>
            <a:ext cx="1142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A7B6C68-E920-4E26-AD6C-17F36A6926EF}"/>
              </a:ext>
            </a:extLst>
          </p:cNvPr>
          <p:cNvSpPr txBox="1"/>
          <p:nvPr/>
        </p:nvSpPr>
        <p:spPr>
          <a:xfrm>
            <a:off x="3298474" y="2771804"/>
            <a:ext cx="1142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7A5C1BC-EC9C-4A95-BA7E-1018E2932AF2}"/>
              </a:ext>
            </a:extLst>
          </p:cNvPr>
          <p:cNvSpPr txBox="1"/>
          <p:nvPr/>
        </p:nvSpPr>
        <p:spPr>
          <a:xfrm>
            <a:off x="4376353" y="3567524"/>
            <a:ext cx="1142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D208D32-AB83-447E-A67E-F39184844E96}"/>
              </a:ext>
            </a:extLst>
          </p:cNvPr>
          <p:cNvSpPr txBox="1"/>
          <p:nvPr/>
        </p:nvSpPr>
        <p:spPr>
          <a:xfrm>
            <a:off x="5415154" y="4607573"/>
            <a:ext cx="1142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B88CF3B-975B-45EC-8D1A-8D63F5875BB6}"/>
              </a:ext>
            </a:extLst>
          </p:cNvPr>
          <p:cNvSpPr txBox="1"/>
          <p:nvPr/>
        </p:nvSpPr>
        <p:spPr>
          <a:xfrm>
            <a:off x="1160869" y="3553653"/>
            <a:ext cx="1142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57B900F-3C54-40BD-9859-16A7A55B6801}"/>
              </a:ext>
            </a:extLst>
          </p:cNvPr>
          <p:cNvSpPr txBox="1"/>
          <p:nvPr/>
        </p:nvSpPr>
        <p:spPr>
          <a:xfrm>
            <a:off x="1143123" y="4607573"/>
            <a:ext cx="1142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7186CB0-AFC7-4BD0-B7D5-E44370AFFE05}"/>
              </a:ext>
            </a:extLst>
          </p:cNvPr>
          <p:cNvSpPr txBox="1"/>
          <p:nvPr/>
        </p:nvSpPr>
        <p:spPr>
          <a:xfrm>
            <a:off x="1069984" y="3703630"/>
            <a:ext cx="1365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...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17E99B3-6634-428A-B013-9FB2D901CAEA}"/>
              </a:ext>
            </a:extLst>
          </p:cNvPr>
          <p:cNvSpPr txBox="1"/>
          <p:nvPr/>
        </p:nvSpPr>
        <p:spPr>
          <a:xfrm>
            <a:off x="4272494" y="3697306"/>
            <a:ext cx="1365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...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0B4B400-121E-4376-B46A-5290237C79F5}"/>
              </a:ext>
            </a:extLst>
          </p:cNvPr>
          <p:cNvSpPr txBox="1"/>
          <p:nvPr/>
        </p:nvSpPr>
        <p:spPr>
          <a:xfrm>
            <a:off x="6257397" y="3766859"/>
            <a:ext cx="1365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7035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F95B87-2A4A-48B3-86EF-76DCEE50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8" y="90548"/>
            <a:ext cx="10515600" cy="643909"/>
          </a:xfrm>
        </p:spPr>
        <p:txBody>
          <a:bodyPr>
            <a:normAutofit fontScale="90000"/>
          </a:bodyPr>
          <a:lstStyle/>
          <a:p>
            <a:r>
              <a:rPr lang="en-US" dirty="0"/>
              <a:t>Plotting math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2F712-96E1-4171-BF82-1956DB84B157}"/>
              </a:ext>
            </a:extLst>
          </p:cNvPr>
          <p:cNvSpPr txBox="1"/>
          <p:nvPr/>
        </p:nvSpPr>
        <p:spPr>
          <a:xfrm>
            <a:off x="558131" y="865568"/>
            <a:ext cx="1097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cap="small" dirty="0"/>
              <a:t>Goal:</a:t>
            </a:r>
            <a:endParaRPr lang="en-US" dirty="0"/>
          </a:p>
          <a:p>
            <a:r>
              <a:rPr lang="en-US" dirty="0"/>
              <a:t>Write a program that is plotting on a canvas GUI several mathematical functions, in different colors.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5634E5-5C9B-4636-928A-0FFC19E62F48}"/>
                  </a:ext>
                </a:extLst>
              </p:cNvPr>
              <p:cNvSpPr txBox="1"/>
              <p:nvPr/>
            </p:nvSpPr>
            <p:spPr>
              <a:xfrm>
                <a:off x="558131" y="1742013"/>
                <a:ext cx="11159511" cy="4979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u="sng" cap="small" dirty="0"/>
                  <a:t>Steps: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dirty="0"/>
                  <a:t>Fork the git repository </a:t>
                </a:r>
                <a:r>
                  <a:rPr lang="en-US" sz="1400" dirty="0">
                    <a:hlinkClick r:id="rId2"/>
                  </a:rPr>
                  <a:t>https://</a:t>
                </a:r>
                <a:r>
                  <a:rPr lang="en-US" sz="1400" dirty="0" err="1">
                    <a:hlinkClick r:id="rId2"/>
                  </a:rPr>
                  <a:t>github.com</a:t>
                </a:r>
                <a:r>
                  <a:rPr lang="en-US" sz="1400" dirty="0">
                    <a:hlinkClick r:id="rId2"/>
                  </a:rPr>
                  <a:t>/</a:t>
                </a:r>
                <a:r>
                  <a:rPr lang="en-US" sz="1400" dirty="0" err="1">
                    <a:hlinkClick r:id="rId2"/>
                  </a:rPr>
                  <a:t>FlorinTeo</a:t>
                </a:r>
                <a:r>
                  <a:rPr lang="en-US" sz="1400" dirty="0">
                    <a:hlinkClick r:id="rId2"/>
                  </a:rPr>
                  <a:t>/</a:t>
                </a:r>
                <a:r>
                  <a:rPr lang="en-US" sz="1400" dirty="0" err="1">
                    <a:hlinkClick r:id="rId2"/>
                  </a:rPr>
                  <a:t>RestOfJava</a:t>
                </a:r>
                <a:r>
                  <a:rPr lang="en-US" sz="1400" dirty="0"/>
                  <a:t> into your own GitHub account and clone it from there in your Eclipse.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dirty="0"/>
                  <a:t>Import the </a:t>
                </a:r>
                <a:r>
                  <a:rPr lang="en-US" sz="1400" b="1" dirty="0" err="1">
                    <a:latin typeface="Consolas" panose="020B0609020204030204" pitchFamily="49" charset="0"/>
                  </a:rPr>
                  <a:t>FuncPlotter</a:t>
                </a:r>
                <a:r>
                  <a:rPr lang="en-US" sz="1400" b="1" dirty="0">
                    <a:latin typeface="Consolas" panose="020B0609020204030204" pitchFamily="49" charset="0"/>
                  </a:rPr>
                  <a:t> </a:t>
                </a:r>
                <a:r>
                  <a:rPr lang="en-US" sz="1400" dirty="0"/>
                  <a:t>project from your local git location, inspect and run the code in </a:t>
                </a:r>
                <a:r>
                  <a:rPr lang="en-US" sz="1400" b="1" dirty="0">
                    <a:latin typeface="Consolas" panose="020B0609020204030204" pitchFamily="49" charset="0"/>
                  </a:rPr>
                  <a:t>Program.java</a:t>
                </a:r>
                <a:r>
                  <a:rPr lang="en-US" sz="1400" dirty="0"/>
                  <a:t>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dirty="0"/>
                  <a:t>Modify the </a:t>
                </a:r>
                <a:r>
                  <a:rPr lang="en-US" sz="1400" b="1" dirty="0">
                    <a:latin typeface="Consolas" panose="020B0609020204030204" pitchFamily="49" charset="0"/>
                  </a:rPr>
                  <a:t>main()</a:t>
                </a:r>
                <a:r>
                  <a:rPr lang="en-US" sz="1400" dirty="0"/>
                  <a:t> method to plot the sine function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𝒇𝑺𝒊𝒏𝒆</m:t>
                    </m:r>
                    <m:d>
                      <m:d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𝐬𝐢𝐧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𝟑𝟔𝟎</m:t>
                        </m:r>
                      </m:den>
                    </m:f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b="1" dirty="0">
                    <a:latin typeface="Consolas" panose="020B0609020204030204" pitchFamily="49" charset="0"/>
                  </a:rPr>
                  <a:t>. </a:t>
                </a:r>
                <a:r>
                  <a:rPr lang="en-US" sz="1400" dirty="0">
                    <a:solidFill>
                      <a:srgbClr val="0000FF"/>
                    </a:solidFill>
                  </a:rPr>
                  <a:t>Run the program.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  <a:tabLst>
                    <a:tab pos="4625975" algn="l"/>
                  </a:tabLst>
                </a:pPr>
                <a:r>
                  <a:rPr lang="en-US" sz="1400" dirty="0"/>
                  <a:t>Extend </a:t>
                </a:r>
                <a:r>
                  <a:rPr lang="en-US" sz="1400" b="1" dirty="0">
                    <a:latin typeface="Consolas" panose="020B0609020204030204" pitchFamily="49" charset="0"/>
                  </a:rPr>
                  <a:t>Program.java </a:t>
                </a:r>
                <a:r>
                  <a:rPr lang="en-US" sz="1400" dirty="0"/>
                  <a:t>to plot several more functions:</a:t>
                </a:r>
              </a:p>
              <a:p>
                <a:pPr marL="1200150" lvl="2" indent="-285750">
                  <a:buFont typeface="Wingdings" panose="05000000000000000000" pitchFamily="2" charset="2"/>
                  <a:buChar char="q"/>
                  <a:tabLst>
                    <a:tab pos="4625975" algn="l"/>
                  </a:tabLst>
                </a:pP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𝒇𝑸𝒖𝒂𝒅𝒓𝒂𝒕𝒊𝒄</m:t>
                    </m:r>
                    <m:d>
                      <m:d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𝟐𝟎𝟎</m:t>
                            </m:r>
                          </m:e>
                        </m:d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𝟐𝟎𝟎</m:t>
                            </m:r>
                          </m:e>
                        </m:d>
                      </m:num>
                      <m:den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𝟐𝟓𝟎</m:t>
                        </m:r>
                      </m:den>
                    </m:f>
                  </m:oMath>
                </a14:m>
                <a:endParaRPr lang="en-US" sz="1400" b="1" dirty="0"/>
              </a:p>
              <a:p>
                <a:pPr marL="1200150" lvl="2" indent="-285750">
                  <a:buFont typeface="Wingdings" panose="05000000000000000000" pitchFamily="2" charset="2"/>
                  <a:buChar char="q"/>
                  <a:tabLst>
                    <a:tab pos="4625975" algn="l"/>
                  </a:tabLst>
                </a:pP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𝒇𝑳𝒐𝒈</m:t>
                    </m:r>
                    <m:d>
                      <m:d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∗</m:t>
                    </m:r>
                    <m:func>
                      <m:func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endParaRPr lang="en-US" sz="1400" b="1" dirty="0"/>
              </a:p>
              <a:p>
                <a:pPr marL="1200150" lvl="2" indent="-285750">
                  <a:buFont typeface="Wingdings" panose="05000000000000000000" pitchFamily="2" charset="2"/>
                  <a:buChar char="q"/>
                  <a:tabLst>
                    <a:tab pos="4625975" algn="l"/>
                  </a:tabLst>
                </a:pP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𝒇𝑪𝒖𝒃𝒊𝒄</m:t>
                    </m:r>
                    <m:d>
                      <m:d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𝟐𝟎𝟎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𝟎𝟎𝟎</m:t>
                        </m:r>
                      </m:den>
                    </m:f>
                  </m:oMath>
                </a14:m>
                <a:endParaRPr lang="en-US" sz="1400" b="1" dirty="0"/>
              </a:p>
              <a:p>
                <a:pPr marL="742950" lvl="1" indent="-285750">
                  <a:buFont typeface="Wingdings" panose="05000000000000000000" pitchFamily="2" charset="2"/>
                  <a:buChar char="q"/>
                  <a:tabLst>
                    <a:tab pos="4625975" algn="l"/>
                  </a:tabLst>
                </a:pPr>
                <a:r>
                  <a:rPr lang="en-US" sz="1400" dirty="0"/>
                  <a:t>Refactor the program such that all plotting happens in a separate method, </a:t>
                </a:r>
                <a:r>
                  <a:rPr lang="en-US" sz="1400" b="1" dirty="0" err="1">
                    <a:latin typeface="Consolas" panose="020B0609020204030204" pitchFamily="49" charset="0"/>
                  </a:rPr>
                  <a:t>plotFunctions</a:t>
                </a:r>
                <a:r>
                  <a:rPr lang="en-US" sz="1400" b="1" dirty="0">
                    <a:latin typeface="Consolas" panose="020B0609020204030204" pitchFamily="49" charset="0"/>
                  </a:rPr>
                  <a:t>()</a:t>
                </a:r>
                <a:r>
                  <a:rPr lang="en-US" sz="1400" dirty="0"/>
                  <a:t>. </a:t>
                </a:r>
                <a:r>
                  <a:rPr lang="en-US" sz="1400" dirty="0">
                    <a:solidFill>
                      <a:srgbClr val="0000FF"/>
                    </a:solidFill>
                  </a:rPr>
                  <a:t>Run the program.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  <a:tabLst>
                    <a:tab pos="4625975" algn="l"/>
                  </a:tabLst>
                </a:pPr>
                <a:r>
                  <a:rPr lang="en-US" sz="1400" dirty="0"/>
                  <a:t>Create a </a:t>
                </a:r>
                <a:r>
                  <a:rPr lang="en-US" sz="1400" dirty="0">
                    <a:solidFill>
                      <a:srgbClr val="FF0000"/>
                    </a:solidFill>
                  </a:rPr>
                  <a:t>functional interface </a:t>
                </a:r>
                <a:r>
                  <a:rPr lang="en-US" sz="14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Function.java</a:t>
                </a:r>
                <a:r>
                  <a:rPr lang="en-US" sz="1400" dirty="0"/>
                  <a:t>, with one method </a:t>
                </a:r>
                <a:r>
                  <a:rPr lang="en-US" sz="1400" b="1" dirty="0">
                    <a:latin typeface="Consolas" panose="020B0609020204030204" pitchFamily="49" charset="0"/>
                  </a:rPr>
                  <a:t>double calc(double x)</a:t>
                </a:r>
                <a:r>
                  <a:rPr lang="en-US" sz="1400" dirty="0"/>
                  <a:t> evaluating a generic mathematical function.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  <a:tabLst>
                    <a:tab pos="4625975" algn="l"/>
                  </a:tabLst>
                </a:pPr>
                <a:r>
                  <a:rPr lang="en-US" sz="1400" dirty="0"/>
                  <a:t>Create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lambda instances</a:t>
                </a:r>
                <a:r>
                  <a:rPr lang="en-US" sz="1400" dirty="0"/>
                  <a:t> for each of the mathematical functions above and use them in the plotting code. </a:t>
                </a:r>
                <a:r>
                  <a:rPr lang="en-US" sz="1400" dirty="0">
                    <a:solidFill>
                      <a:srgbClr val="0000FF"/>
                    </a:solidFill>
                  </a:rPr>
                  <a:t>Run the program.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  <a:tabLst>
                    <a:tab pos="4625975" algn="l"/>
                  </a:tabLst>
                </a:pPr>
                <a:r>
                  <a:rPr lang="en-US" sz="1400" dirty="0"/>
                  <a:t>Modify </a:t>
                </a:r>
                <a:r>
                  <a:rPr lang="en-US" sz="1400" b="1" dirty="0" err="1">
                    <a:latin typeface="Consolas" panose="020B0609020204030204" pitchFamily="49" charset="0"/>
                  </a:rPr>
                  <a:t>plotFunctions</a:t>
                </a:r>
                <a:r>
                  <a:rPr lang="en-US" sz="1400" b="1" dirty="0">
                    <a:latin typeface="Consolas" panose="020B0609020204030204" pitchFamily="49" charset="0"/>
                  </a:rPr>
                  <a:t>()</a:t>
                </a:r>
                <a:r>
                  <a:rPr lang="en-US" sz="1400" dirty="0"/>
                  <a:t> to take the above functions as </a:t>
                </a:r>
                <a:r>
                  <a:rPr lang="en-US" sz="1400" b="1" dirty="0">
                    <a:latin typeface="Consolas" panose="020B0609020204030204" pitchFamily="49" charset="0"/>
                  </a:rPr>
                  <a:t>Function[]</a:t>
                </a:r>
                <a:r>
                  <a:rPr lang="en-US" sz="1400" dirty="0"/>
                  <a:t> parameter and plot them all. </a:t>
                </a:r>
                <a:r>
                  <a:rPr lang="en-US" sz="1400" dirty="0">
                    <a:solidFill>
                      <a:srgbClr val="0000FF"/>
                    </a:solidFill>
                  </a:rPr>
                  <a:t>Run the program.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  <a:tabLst>
                    <a:tab pos="4625975" algn="l"/>
                  </a:tabLst>
                </a:pPr>
                <a:r>
                  <a:rPr lang="en-US" sz="1400" dirty="0"/>
                  <a:t>Modify the signature of </a:t>
                </a:r>
                <a:r>
                  <a:rPr lang="en-US" sz="1400" b="1" dirty="0" err="1">
                    <a:latin typeface="Consolas" panose="020B0609020204030204" pitchFamily="49" charset="0"/>
                  </a:rPr>
                  <a:t>plotFunctions</a:t>
                </a:r>
                <a:r>
                  <a:rPr lang="en-US" sz="1400" b="1" dirty="0">
                    <a:latin typeface="Consolas" panose="020B0609020204030204" pitchFamily="49" charset="0"/>
                  </a:rPr>
                  <a:t>() </a:t>
                </a:r>
                <a:r>
                  <a:rPr lang="en-US" sz="1400" dirty="0"/>
                  <a:t>signature to use a </a:t>
                </a:r>
                <a:r>
                  <a:rPr lang="en-US" sz="1400" dirty="0" err="1">
                    <a:solidFill>
                      <a:srgbClr val="FF0000"/>
                    </a:solidFill>
                  </a:rPr>
                  <a:t>varargs</a:t>
                </a:r>
                <a:r>
                  <a:rPr lang="en-US" sz="1400" dirty="0">
                    <a:solidFill>
                      <a:srgbClr val="FF0000"/>
                    </a:solidFill>
                  </a:rPr>
                  <a:t> parameter</a:t>
                </a:r>
                <a:r>
                  <a:rPr lang="en-US" sz="1400" dirty="0"/>
                  <a:t> instead of an array. </a:t>
                </a:r>
                <a:r>
                  <a:rPr lang="en-US" sz="1400" dirty="0">
                    <a:solidFill>
                      <a:srgbClr val="0000FF"/>
                    </a:solidFill>
                  </a:rPr>
                  <a:t>Run the program.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  <a:tabLst>
                    <a:tab pos="4625975" algn="l"/>
                  </a:tabLst>
                </a:pPr>
                <a:r>
                  <a:rPr lang="en-US" sz="1400" dirty="0"/>
                  <a:t>Use 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ternary operator</a:t>
                </a:r>
                <a:r>
                  <a:rPr lang="en-US" sz="1400" dirty="0"/>
                  <a:t> to add the following step function and plot it on the canvas GUI:</a:t>
                </a:r>
              </a:p>
              <a:p>
                <a:pPr marL="1200150" lvl="2" indent="-285750">
                  <a:buFont typeface="Wingdings" panose="05000000000000000000" pitchFamily="2" charset="2"/>
                  <a:buChar char="q"/>
                  <a:tabLst>
                    <a:tab pos="4625975" algn="l"/>
                  </a:tabLs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𝑓𝑆𝑡𝑒𝑝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−100 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≤−100</m:t>
                            </m:r>
                          </m: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∈(−100, 100)</m:t>
                            </m:r>
                          </m: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100 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≥100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/>
              </a:p>
              <a:p>
                <a:pPr marL="742950" lvl="1" indent="-285750">
                  <a:buFont typeface="Wingdings" panose="05000000000000000000" pitchFamily="2" charset="2"/>
                  <a:buChar char="q"/>
                  <a:tabLst>
                    <a:tab pos="4625975" algn="l"/>
                  </a:tabLst>
                </a:pPr>
                <a:r>
                  <a:rPr lang="en-US" sz="1400" dirty="0">
                    <a:solidFill>
                      <a:srgbClr val="0000FF"/>
                    </a:solidFill>
                  </a:rPr>
                  <a:t>Run the program.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  <a:tabLst>
                    <a:tab pos="4625975" algn="l"/>
                  </a:tabLst>
                </a:pPr>
                <a:r>
                  <a:rPr lang="en-US" sz="1400" dirty="0"/>
                  <a:t>Add a method in the interface </a:t>
                </a:r>
                <a:r>
                  <a:rPr lang="en-US" sz="1400" b="1" dirty="0">
                    <a:latin typeface="Consolas" panose="020B0609020204030204" pitchFamily="49" charset="0"/>
                  </a:rPr>
                  <a:t>Function.java</a:t>
                </a:r>
                <a:r>
                  <a:rPr lang="en-US" sz="1400" dirty="0"/>
                  <a:t>, taking no parameters and returning a </a:t>
                </a:r>
                <a:r>
                  <a:rPr lang="en-US" sz="1400" b="1" dirty="0">
                    <a:latin typeface="Consolas" panose="020B0609020204030204" pitchFamily="49" charset="0"/>
                  </a:rPr>
                  <a:t>Color</a:t>
                </a:r>
                <a:r>
                  <a:rPr lang="en-US" sz="1400" dirty="0"/>
                  <a:t>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  <a:tabLst>
                    <a:tab pos="4625975" algn="l"/>
                  </a:tabLst>
                </a:pPr>
                <a:r>
                  <a:rPr lang="en-US" sz="1400" dirty="0"/>
                  <a:t>Modify Program.java by changing each of the lambda instances to </a:t>
                </a:r>
                <a:r>
                  <a:rPr lang="en-US" sz="1400" dirty="0">
                    <a:solidFill>
                      <a:srgbClr val="FF0000"/>
                    </a:solidFill>
                  </a:rPr>
                  <a:t>anonymous class instances</a:t>
                </a:r>
                <a:r>
                  <a:rPr lang="en-US" sz="1400" dirty="0"/>
                  <a:t>. Assign a different color to each instance.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  <a:tabLst>
                    <a:tab pos="4625975" algn="l"/>
                  </a:tabLst>
                </a:pPr>
                <a:r>
                  <a:rPr lang="en-US" sz="1400" dirty="0">
                    <a:solidFill>
                      <a:srgbClr val="0000FF"/>
                    </a:solidFill>
                  </a:rPr>
                  <a:t>Run the program.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5634E5-5C9B-4636-928A-0FFC19E62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31" y="1742013"/>
                <a:ext cx="11159511" cy="4979953"/>
              </a:xfrm>
              <a:prstGeom prst="rect">
                <a:avLst/>
              </a:prstGeom>
              <a:blipFill>
                <a:blip r:embed="rId3"/>
                <a:stretch>
                  <a:fillRect l="-164" t="-245" b="-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1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F95B87-2A4A-48B3-86EF-76DCEE50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8" y="90548"/>
            <a:ext cx="10515600" cy="643909"/>
          </a:xfrm>
        </p:spPr>
        <p:txBody>
          <a:bodyPr>
            <a:normAutofit fontScale="90000"/>
          </a:bodyPr>
          <a:lstStyle/>
          <a:p>
            <a:r>
              <a:rPr lang="en-US" dirty="0"/>
              <a:t>Plotting math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2F712-96E1-4171-BF82-1956DB84B157}"/>
              </a:ext>
            </a:extLst>
          </p:cNvPr>
          <p:cNvSpPr txBox="1"/>
          <p:nvPr/>
        </p:nvSpPr>
        <p:spPr>
          <a:xfrm>
            <a:off x="558131" y="865568"/>
            <a:ext cx="1097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cap="small" dirty="0"/>
              <a:t>Goal:</a:t>
            </a:r>
            <a:endParaRPr lang="en-US" dirty="0"/>
          </a:p>
          <a:p>
            <a:r>
              <a:rPr lang="en-US" dirty="0"/>
              <a:t>Improve the program by plotting one function at a time, as selected by user input.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634E5-5C9B-4636-928A-0FFC19E62F48}"/>
              </a:ext>
            </a:extLst>
          </p:cNvPr>
          <p:cNvSpPr txBox="1"/>
          <p:nvPr/>
        </p:nvSpPr>
        <p:spPr>
          <a:xfrm>
            <a:off x="558131" y="1742013"/>
            <a:ext cx="111595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cap="small" dirty="0"/>
              <a:t>Steps: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Add a command loop to your main() method, expecting a one char string from the user:</a:t>
            </a:r>
            <a:br>
              <a:rPr lang="en-US" sz="1400" dirty="0"/>
            </a:br>
            <a:endParaRPr lang="en-US" sz="1400" dirty="0"/>
          </a:p>
          <a:p>
            <a:pPr lvl="2"/>
            <a:r>
              <a:rPr lang="en-US" sz="1400" dirty="0">
                <a:latin typeface="Consolas" panose="020B0609020204030204" pitchFamily="49" charset="0"/>
              </a:rPr>
              <a:t>function?&gt;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ym typeface="Wingdings" panose="05000000000000000000" pitchFamily="2" charset="2"/>
              </a:rPr>
              <a:t> plots only the </a:t>
            </a:r>
            <a:r>
              <a:rPr lang="en-US" sz="1400" b="1" dirty="0">
                <a:sym typeface="Wingdings" panose="05000000000000000000" pitchFamily="2" charset="2"/>
              </a:rPr>
              <a:t>Sine</a:t>
            </a:r>
            <a:r>
              <a:rPr lang="en-US" sz="1400" dirty="0">
                <a:sym typeface="Wingdings" panose="05000000000000000000" pitchFamily="2" charset="2"/>
              </a:rPr>
              <a:t> function</a:t>
            </a:r>
            <a:endParaRPr lang="en-US" sz="1400" dirty="0"/>
          </a:p>
          <a:p>
            <a:pPr lvl="2"/>
            <a:r>
              <a:rPr lang="en-US" sz="1400" dirty="0">
                <a:latin typeface="Consolas" panose="020B0609020204030204" pitchFamily="49" charset="0"/>
              </a:rPr>
              <a:t>function?&gt;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Q</a:t>
            </a: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ym typeface="Wingdings" panose="05000000000000000000" pitchFamily="2" charset="2"/>
              </a:rPr>
              <a:t> plots only the </a:t>
            </a:r>
            <a:r>
              <a:rPr lang="en-US" sz="1400" b="1" dirty="0">
                <a:sym typeface="Wingdings" panose="05000000000000000000" pitchFamily="2" charset="2"/>
              </a:rPr>
              <a:t>Quadratic</a:t>
            </a:r>
            <a:r>
              <a:rPr lang="en-US" sz="1400" dirty="0">
                <a:sym typeface="Wingdings" panose="05000000000000000000" pitchFamily="2" charset="2"/>
              </a:rPr>
              <a:t> function</a:t>
            </a:r>
            <a:endParaRPr lang="en-US" sz="1400" dirty="0"/>
          </a:p>
          <a:p>
            <a:pPr lvl="2"/>
            <a:r>
              <a:rPr lang="en-US" sz="1400" dirty="0">
                <a:latin typeface="Consolas" panose="020B0609020204030204" pitchFamily="49" charset="0"/>
              </a:rPr>
              <a:t>function?&gt;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L</a:t>
            </a: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ym typeface="Wingdings" panose="05000000000000000000" pitchFamily="2" charset="2"/>
              </a:rPr>
              <a:t> plots only the </a:t>
            </a:r>
            <a:r>
              <a:rPr lang="en-US" sz="1400" b="1" dirty="0">
                <a:sym typeface="Wingdings" panose="05000000000000000000" pitchFamily="2" charset="2"/>
              </a:rPr>
              <a:t>Logarithmic</a:t>
            </a:r>
            <a:r>
              <a:rPr lang="en-US" sz="1400" dirty="0">
                <a:sym typeface="Wingdings" panose="05000000000000000000" pitchFamily="2" charset="2"/>
              </a:rPr>
              <a:t> function</a:t>
            </a:r>
            <a:endParaRPr lang="en-US" sz="1400" dirty="0"/>
          </a:p>
          <a:p>
            <a:pPr lvl="2"/>
            <a:r>
              <a:rPr lang="en-US" sz="1400" dirty="0">
                <a:latin typeface="Consolas" panose="020B0609020204030204" pitchFamily="49" charset="0"/>
              </a:rPr>
              <a:t>function?&gt;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ym typeface="Wingdings" panose="05000000000000000000" pitchFamily="2" charset="2"/>
              </a:rPr>
              <a:t> plots only the </a:t>
            </a:r>
            <a:r>
              <a:rPr lang="en-US" sz="1400" b="1" dirty="0">
                <a:sym typeface="Wingdings" panose="05000000000000000000" pitchFamily="2" charset="2"/>
              </a:rPr>
              <a:t>Cubic</a:t>
            </a:r>
            <a:r>
              <a:rPr lang="en-US" sz="1400" dirty="0">
                <a:sym typeface="Wingdings" panose="05000000000000000000" pitchFamily="2" charset="2"/>
              </a:rPr>
              <a:t> function</a:t>
            </a:r>
            <a:endParaRPr lang="en-US" sz="1400" dirty="0"/>
          </a:p>
          <a:p>
            <a:pPr lvl="2"/>
            <a:r>
              <a:rPr lang="en-US" sz="1400" dirty="0">
                <a:latin typeface="Consolas" panose="020B0609020204030204" pitchFamily="49" charset="0"/>
              </a:rPr>
              <a:t>function?&gt;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ym typeface="Wingdings" panose="05000000000000000000" pitchFamily="2" charset="2"/>
              </a:rPr>
              <a:t> plots only the </a:t>
            </a:r>
            <a:r>
              <a:rPr lang="en-US" sz="1400" b="1" dirty="0">
                <a:sym typeface="Wingdings" panose="05000000000000000000" pitchFamily="2" charset="2"/>
              </a:rPr>
              <a:t>Step</a:t>
            </a:r>
            <a:r>
              <a:rPr lang="en-US" sz="1400" dirty="0">
                <a:sym typeface="Wingdings" panose="05000000000000000000" pitchFamily="2" charset="2"/>
              </a:rPr>
              <a:t> function</a:t>
            </a:r>
          </a:p>
          <a:p>
            <a:pPr lvl="2"/>
            <a:r>
              <a:rPr lang="en-US" sz="1400" dirty="0">
                <a:latin typeface="Consolas" panose="020B0609020204030204" pitchFamily="49" charset="0"/>
              </a:rPr>
              <a:t>function?&gt; 	</a:t>
            </a:r>
            <a:r>
              <a:rPr lang="en-US" sz="1400" dirty="0">
                <a:sym typeface="Wingdings" panose="05000000000000000000" pitchFamily="2" charset="2"/>
              </a:rPr>
              <a:t> empty line breaks out from the command loop and terminates the program</a:t>
            </a:r>
            <a:br>
              <a:rPr lang="en-US" sz="1400" dirty="0">
                <a:sym typeface="Wingdings" panose="05000000000000000000" pitchFamily="2" charset="2"/>
              </a:rPr>
            </a:b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Use a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switch … case</a:t>
            </a:r>
            <a:r>
              <a:rPr lang="en-US" sz="1400" dirty="0"/>
              <a:t> statement to separate the behavior based on the user input.</a:t>
            </a:r>
          </a:p>
        </p:txBody>
      </p:sp>
    </p:spTree>
    <p:extLst>
      <p:ext uri="{BB962C8B-B14F-4D97-AF65-F5344CB8AC3E}">
        <p14:creationId xmlns:p14="http://schemas.microsoft.com/office/powerpoint/2010/main" val="41025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A40109A461F14D9971EFEC117E2058" ma:contentTypeVersion="1" ma:contentTypeDescription="Create a new document." ma:contentTypeScope="" ma:versionID="907bd11879b4c6e47ff9414af54f6a7c">
  <xsd:schema xmlns:xsd="http://www.w3.org/2001/XMLSchema" xmlns:xs="http://www.w3.org/2001/XMLSchema" xmlns:p="http://schemas.microsoft.com/office/2006/metadata/properties" xmlns:ns3="c7bb2bd9-a9cd-4580-a5c3-5c56f86bed62" targetNamespace="http://schemas.microsoft.com/office/2006/metadata/properties" ma:root="true" ma:fieldsID="e6cf483292c7a56670f5aedbc171b54e" ns3:_="">
    <xsd:import namespace="c7bb2bd9-a9cd-4580-a5c3-5c56f86bed62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bb2bd9-a9cd-4580-a5c3-5c56f86bed6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C537D0-9EAD-47F9-AB7D-875A0336A5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bb2bd9-a9cd-4580-a5c3-5c56f86bed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022B2D-BDC8-41B0-B1A4-D6A3ADD64EB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307A7DA-3353-46E8-AAD7-228678B9C1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2205</TotalTime>
  <Words>1525</Words>
  <Application>Microsoft Office PowerPoint</Application>
  <PresentationFormat>Widescreen</PresentationFormat>
  <Paragraphs>237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Rest of Java</vt:lpstr>
      <vt:lpstr>PowerPoint Presentation</vt:lpstr>
      <vt:lpstr>PowerPoint Presentation</vt:lpstr>
      <vt:lpstr>PowerPoint Presentation</vt:lpstr>
      <vt:lpstr>Plotting math functions</vt:lpstr>
      <vt:lpstr>Plotting math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AP Computer Science!</dc:title>
  <dc:creator>David Nicholson</dc:creator>
  <cp:lastModifiedBy>Florin Teodorescu</cp:lastModifiedBy>
  <cp:revision>175</cp:revision>
  <cp:lastPrinted>2019-06-05T03:57:32Z</cp:lastPrinted>
  <dcterms:created xsi:type="dcterms:W3CDTF">2014-08-30T20:44:45Z</dcterms:created>
  <dcterms:modified xsi:type="dcterms:W3CDTF">2022-05-16T20:23:41Z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0x010100D5A40109A461F14D9971EFEC117E2058</vt:lpwstr>
  </property>
  <property fmtid="{D5CDD505-2E9C-101B-9397-08002B2CF9AE}" pid="3" name="IsMyDocuments">
    <vt:bool>true</vt:bool>
  </property>
</Properties>
</file>