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C3E33-0A30-4E32-B92B-434E1265FF3C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498D9-86FF-45F7-B9C9-78B3F6532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2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ADEA-5452-4FDE-AA67-12C88E5C3619}" type="datetime1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2BB-26B5-4E24-B00A-CCE2FEE8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5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3D76-E667-4029-90C7-03D216A99916}" type="datetime1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2BB-26B5-4E24-B00A-CCE2FEE8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5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D42A-F8BA-405D-BE36-4DC652EF9084}" type="datetime1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2BB-26B5-4E24-B00A-CCE2FEE8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12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29C5-C1B3-412E-AA83-7AFBA12BD9FC}" type="datetime1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2BB-26B5-4E24-B00A-CCE2FEE89E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616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99B6-13C4-464A-8369-68873649C16D}" type="datetime1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2BB-26B5-4E24-B00A-CCE2FEE8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53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EC64-ABE0-4F3C-956C-2BBAD403A3DF}" type="datetime1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2BB-26B5-4E24-B00A-CCE2FEE8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37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15F0-CE89-4B4C-B0C0-B72ADC440212}" type="datetime1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2BB-26B5-4E24-B00A-CCE2FEE8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0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44EE3-8DD7-4792-9747-98AD2D554C58}" type="datetime1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2BB-26B5-4E24-B00A-CCE2FEE8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97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6AD1-0D57-4377-8882-9F1FD447877A}" type="datetime1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2BB-26B5-4E24-B00A-CCE2FEE8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2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94A5-DB8B-4A14-ABAB-568BB4D9FC5D}" type="datetime1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2BB-26B5-4E24-B00A-CCE2FEE8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9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10A2-ACE5-49A1-A851-3887599BE8FD}" type="datetime1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2BB-26B5-4E24-B00A-CCE2FEE8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964B-FE5C-432E-B6DF-7C86E52607CD}" type="datetime1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2BB-26B5-4E24-B00A-CCE2FEE8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5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1700-A4C7-40B5-A776-AD8EB0CFFC2B}" type="datetime1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2BB-26B5-4E24-B00A-CCE2FEE8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8360-75E0-443E-9C0F-BCBFC252781B}" type="datetime1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2BB-26B5-4E24-B00A-CCE2FEE8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2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37C2-A93B-41DA-ABCE-02AA962B0CE1}" type="datetime1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2BB-26B5-4E24-B00A-CCE2FEE8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0A30-E597-42A4-B927-66C9BDC71447}" type="datetime1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2BB-26B5-4E24-B00A-CCE2FEE8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D432-00F8-49E6-A750-0C98E49E8056}" type="datetime1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2BB-26B5-4E24-B00A-CCE2FEE8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7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47C23CC-65E1-4614-B579-7634EF03D573}" type="datetime1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8A2BB-26B5-4E24-B00A-CCE2FEE89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39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2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90E0A-4FBD-489C-967C-13E352861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Assesment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4FC78-C416-4A5B-BFF1-16CDFD39E23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3732"/>
          <a:stretch/>
        </p:blipFill>
        <p:spPr>
          <a:xfrm>
            <a:off x="648930" y="2052213"/>
            <a:ext cx="3991900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24545AB-B436-4CF7-8C01-F9F3E8601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0457" y="2052214"/>
            <a:ext cx="5803129" cy="41961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PRE</a:t>
            </a:r>
          </a:p>
          <a:p>
            <a:pPr>
              <a:buFont typeface="Wingdings 3" charset="2"/>
              <a:buChar char=""/>
            </a:pPr>
            <a:r>
              <a:rPr lang="en-US" u="none" strike="noStrike">
                <a:solidFill>
                  <a:schemeClr val="tx1"/>
                </a:solidFill>
                <a:effectLst/>
              </a:rPr>
              <a:t>Tokapal</a:t>
            </a:r>
            <a:r>
              <a:rPr lang="en-US">
                <a:solidFill>
                  <a:schemeClr val="tx1"/>
                </a:solidFill>
              </a:rPr>
              <a:t>  </a:t>
            </a:r>
            <a:r>
              <a:rPr lang="en-US" u="none" strike="noStrike">
                <a:solidFill>
                  <a:schemeClr val="tx1"/>
                </a:solidFill>
                <a:effectLst/>
              </a:rPr>
              <a:t>100.0</a:t>
            </a:r>
            <a:r>
              <a:rPr lang="en-US">
                <a:solidFill>
                  <a:schemeClr val="tx1"/>
                </a:solidFill>
              </a:rPr>
              <a:t> </a:t>
            </a:r>
          </a:p>
          <a:p>
            <a:pPr>
              <a:buFont typeface="Wingdings 3" charset="2"/>
              <a:buChar char=""/>
            </a:pPr>
            <a:r>
              <a:rPr lang="en-US" u="none" strike="noStrike">
                <a:solidFill>
                  <a:schemeClr val="tx1"/>
                </a:solidFill>
                <a:effectLst/>
              </a:rPr>
              <a:t>Bastanaar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u="none" strike="noStrike">
                <a:solidFill>
                  <a:schemeClr val="tx1"/>
                </a:solidFill>
                <a:effectLst/>
              </a:rPr>
              <a:t>100.0</a:t>
            </a:r>
            <a:r>
              <a:rPr lang="en-US">
                <a:solidFill>
                  <a:schemeClr val="tx1"/>
                </a:solidFill>
              </a:rPr>
              <a:t> </a:t>
            </a:r>
          </a:p>
          <a:p>
            <a:pPr>
              <a:buFont typeface="Wingdings 3" charset="2"/>
              <a:buChar char=""/>
            </a:pPr>
            <a:endParaRPr lang="en-US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POST</a:t>
            </a:r>
          </a:p>
          <a:p>
            <a:pPr>
              <a:buFont typeface="Wingdings 3" charset="2"/>
              <a:buChar char=""/>
            </a:pPr>
            <a:r>
              <a:rPr lang="en-US" u="none" strike="noStrike">
                <a:solidFill>
                  <a:schemeClr val="tx1"/>
                </a:solidFill>
                <a:effectLst/>
              </a:rPr>
              <a:t>Tokapal</a:t>
            </a:r>
            <a:r>
              <a:rPr lang="en-US">
                <a:solidFill>
                  <a:schemeClr val="tx1"/>
                </a:solidFill>
              </a:rPr>
              <a:t>  </a:t>
            </a:r>
            <a:r>
              <a:rPr lang="en-US" u="none" strike="noStrike">
                <a:solidFill>
                  <a:schemeClr val="tx1"/>
                </a:solidFill>
                <a:effectLst/>
              </a:rPr>
              <a:t>80.0</a:t>
            </a:r>
            <a:r>
              <a:rPr lang="en-US">
                <a:solidFill>
                  <a:schemeClr val="tx1"/>
                </a:solidFill>
              </a:rPr>
              <a:t> </a:t>
            </a:r>
          </a:p>
          <a:p>
            <a:pPr>
              <a:buFont typeface="Wingdings 3" charset="2"/>
              <a:buChar char=""/>
            </a:pPr>
            <a:r>
              <a:rPr lang="en-US" u="none" strike="noStrike">
                <a:solidFill>
                  <a:schemeClr val="tx1"/>
                </a:solidFill>
                <a:effectLst/>
              </a:rPr>
              <a:t>Bastanaar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u="none" strike="noStrike">
                <a:solidFill>
                  <a:schemeClr val="tx1"/>
                </a:solidFill>
                <a:effectLst/>
              </a:rPr>
              <a:t>68.9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B80C-9E95-46EF-9257-B322A176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2BB-26B5-4E24-B00A-CCE2FEE89E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0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937E5-DA34-4B1B-9F05-7EF1A0AB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Progress</a:t>
            </a:r>
            <a:br>
              <a:rPr lang="en-US">
                <a:solidFill>
                  <a:srgbClr val="EBEBEB"/>
                </a:solidFill>
              </a:rPr>
            </a:br>
            <a:endParaRPr lang="en-US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2AB7E-8B8D-45AD-B10B-AECA10AB0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133233"/>
            <a:ext cx="5449889" cy="4591531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26D93-945D-4290-B80E-579964FFD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Tokapal</a:t>
            </a:r>
            <a:r>
              <a:rPr lang="en-US">
                <a:solidFill>
                  <a:srgbClr val="EBEBEB"/>
                </a:solidFill>
              </a:rPr>
              <a:t>  -62.2 to 23.3 </a:t>
            </a:r>
          </a:p>
          <a:p>
            <a:r>
              <a:rPr lang="en-US" b="0" i="0" u="none" strike="noStrike">
                <a:solidFill>
                  <a:srgbClr val="EBEBEB"/>
                </a:solidFill>
                <a:effectLst/>
                <a:latin typeface="Arial" panose="020B0604020202020204" pitchFamily="34" charset="0"/>
              </a:rPr>
              <a:t>Bastanaar</a:t>
            </a:r>
            <a:r>
              <a:rPr lang="en-US">
                <a:solidFill>
                  <a:srgbClr val="EBEBEB"/>
                </a:solidFill>
              </a:rPr>
              <a:t>  -66.7 to 12.2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9B320-4855-4D4B-8864-40A44F3D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2BB-26B5-4E24-B00A-CCE2FEE89E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82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D3762-4813-4B4F-A5E4-1CF0B4DC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Complexity</a:t>
            </a: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0F132F-F9A0-4DBC-AD1D-AEB95830F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dirty="0"/>
              <a:t>Easy</a:t>
            </a:r>
          </a:p>
          <a:p>
            <a:r>
              <a:rPr lang="en-US" dirty="0"/>
              <a:t>Average</a:t>
            </a:r>
          </a:p>
          <a:p>
            <a:r>
              <a:rPr lang="en-US" dirty="0"/>
              <a:t>Difficult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4B5569-29A5-401C-AC36-B5FB86E10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910" y="2286162"/>
            <a:ext cx="6663633" cy="4475509"/>
          </a:xfrm>
          <a:prstGeom prst="rect">
            <a:avLst/>
          </a:prstGeom>
          <a:effectLst/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2E27742-35D4-4B2E-9398-103AEDB9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2BB-26B5-4E24-B00A-CCE2FEE89E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80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A3FC3-CBB9-4AA2-BE7D-E1991FB4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Modlues</a:t>
            </a:r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577B7E-ED07-4348-99BA-3D1833CA0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42" y="960035"/>
            <a:ext cx="3980139" cy="4937926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36B4F-F829-4EB0-A7F2-86853955A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Common Errors in English</a:t>
            </a:r>
          </a:p>
          <a:p>
            <a:r>
              <a:rPr lang="en-US">
                <a:solidFill>
                  <a:srgbClr val="FFFFFF"/>
                </a:solidFill>
              </a:rPr>
              <a:t>Enhancing English Language Skills</a:t>
            </a:r>
          </a:p>
          <a:p>
            <a:r>
              <a:rPr lang="en-US">
                <a:solidFill>
                  <a:srgbClr val="FFFFFF"/>
                </a:solidFill>
              </a:rPr>
              <a:t>Grammar</a:t>
            </a:r>
          </a:p>
          <a:p>
            <a:r>
              <a:rPr lang="en-US">
                <a:solidFill>
                  <a:srgbClr val="FFFFFF"/>
                </a:solidFill>
              </a:rPr>
              <a:t>Reading and Comprehension Skills</a:t>
            </a:r>
          </a:p>
          <a:p>
            <a:r>
              <a:rPr lang="en-US">
                <a:solidFill>
                  <a:srgbClr val="FFFFFF"/>
                </a:solidFill>
              </a:rPr>
              <a:t>Understanding Grammar</a:t>
            </a:r>
          </a:p>
          <a:p>
            <a:r>
              <a:rPr lang="en-US">
                <a:solidFill>
                  <a:srgbClr val="FFFFFF"/>
                </a:solidFill>
              </a:rPr>
              <a:t>Vocabulary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36AB6-0B59-4AF9-8861-4EF36B37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2BB-26B5-4E24-B00A-CCE2FEE89E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77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E3754-89D1-45FC-9CB6-2463B39F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Attendence</a:t>
            </a: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DE7887-54BF-4D84-A5F6-38D65A225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361428-BCA3-43E5-956C-BA22598AB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1762067"/>
            <a:ext cx="10983707" cy="4899990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D510F-4E3A-43A1-BA1F-4024E807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2BB-26B5-4E24-B00A-CCE2FEE89E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37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C86C-7E2C-4B25-9953-F935F03BC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679D9-3D8D-4DFB-82ED-BC4B646934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982" b="-1"/>
          <a:stretch/>
        </p:blipFill>
        <p:spPr>
          <a:xfrm>
            <a:off x="4634680" y="10"/>
            <a:ext cx="756013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119AF-9DCD-4096-A0E7-58486A1A5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9" y="2438400"/>
            <a:ext cx="3330328" cy="3809999"/>
          </a:xfrm>
        </p:spPr>
        <p:txBody>
          <a:bodyPr>
            <a:normAutofit/>
          </a:bodyPr>
          <a:lstStyle/>
          <a:p>
            <a:r>
              <a:rPr lang="en-US" dirty="0"/>
              <a:t>Best Performer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4D347-7AEA-426E-BDA2-1736BF4F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2BB-26B5-4E24-B00A-CCE2FEE89E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2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C3FEF-F7D1-4FA5-A151-2173C9941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Need To Improve</a:t>
            </a: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221DBF-4EFC-4A11-8A17-6AFC806E9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7" y="5078027"/>
            <a:ext cx="1189607" cy="40837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CDC86E-F388-49E7-B07C-F88389DDC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377" y="2548280"/>
            <a:ext cx="3867730" cy="3790375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0E291E-956F-4CF1-9319-2D08D599A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49" y="2476870"/>
            <a:ext cx="4075602" cy="395775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716B47-5262-44BA-A1FA-001F3A3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A2BB-26B5-4E24-B00A-CCE2FEE89E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00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58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Assesment</vt:lpstr>
      <vt:lpstr>Progress </vt:lpstr>
      <vt:lpstr>Complexity</vt:lpstr>
      <vt:lpstr>Modlues</vt:lpstr>
      <vt:lpstr>Attendence</vt:lpstr>
      <vt:lpstr>Conclusion</vt:lpstr>
      <vt:lpstr>Need To Improve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Assesment</dc:title>
  <dc:creator>Jha, Vikas Kumar</dc:creator>
  <cp:lastModifiedBy>Jha, Vikas Kumar</cp:lastModifiedBy>
  <cp:revision>2</cp:revision>
  <dcterms:created xsi:type="dcterms:W3CDTF">2021-12-19T15:07:31Z</dcterms:created>
  <dcterms:modified xsi:type="dcterms:W3CDTF">2021-12-19T15:51:18Z</dcterms:modified>
</cp:coreProperties>
</file>