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0" r:id="rId4"/>
    <p:sldId id="259" r:id="rId5"/>
    <p:sldId id="260" r:id="rId6"/>
    <p:sldId id="271" r:id="rId7"/>
    <p:sldId id="272" r:id="rId8"/>
    <p:sldId id="273" r:id="rId9"/>
    <p:sldId id="280" r:id="rId10"/>
    <p:sldId id="275" r:id="rId11"/>
    <p:sldId id="276" r:id="rId12"/>
    <p:sldId id="277" r:id="rId13"/>
    <p:sldId id="282" r:id="rId14"/>
    <p:sldId id="283" r:id="rId15"/>
    <p:sldId id="278" r:id="rId16"/>
    <p:sldId id="281" r:id="rId17"/>
    <p:sldId id="279" r:id="rId18"/>
    <p:sldId id="265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10-06-2019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243" y="1497495"/>
            <a:ext cx="9144000" cy="1590261"/>
          </a:xfrm>
        </p:spPr>
        <p:txBody>
          <a:bodyPr>
            <a:normAutofit/>
          </a:bodyPr>
          <a:lstStyle/>
          <a:p>
            <a:r>
              <a:rPr lang="en-IN" sz="2800" dirty="0"/>
              <a:t>CASE STUDY - LEAD SCORING 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Member name: </a:t>
            </a:r>
            <a:r>
              <a:rPr lang="en-IN" sz="1800" dirty="0" err="1"/>
              <a:t>Vikul</a:t>
            </a:r>
            <a:r>
              <a:rPr lang="en-IN" sz="1800" dirty="0"/>
              <a:t> Aggarwal</a:t>
            </a:r>
          </a:p>
          <a:p>
            <a:pPr algn="l"/>
            <a:r>
              <a:rPr lang="en-IN" sz="1800" dirty="0"/>
              <a:t>Member name: Ankit Sahu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26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Conversion by Tags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45" y="1717964"/>
            <a:ext cx="7986484" cy="4804496"/>
          </a:xfrm>
        </p:spPr>
      </p:pic>
      <p:sp>
        <p:nvSpPr>
          <p:cNvPr id="5" name="TextBox 4"/>
          <p:cNvSpPr txBox="1"/>
          <p:nvPr/>
        </p:nvSpPr>
        <p:spPr>
          <a:xfrm>
            <a:off x="73891" y="1902691"/>
            <a:ext cx="3315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categories like University not recognized, Recognition issue (DEC approval), Lost to Others, wrong number given, number not provided, invalid number </a:t>
            </a:r>
            <a:r>
              <a:rPr lang="en-US" dirty="0" err="1"/>
              <a:t>etc</a:t>
            </a:r>
            <a:r>
              <a:rPr lang="en-US" dirty="0"/>
              <a:t> which almost never convert</a:t>
            </a:r>
          </a:p>
        </p:txBody>
      </p:sp>
    </p:spTree>
    <p:extLst>
      <p:ext uri="{BB962C8B-B14F-4D97-AF65-F5344CB8AC3E}">
        <p14:creationId xmlns:p14="http://schemas.microsoft.com/office/powerpoint/2010/main" val="405862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Conversion by City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25" y="1863437"/>
            <a:ext cx="8995903" cy="4344988"/>
          </a:xfrm>
        </p:spPr>
      </p:pic>
      <p:sp>
        <p:nvSpPr>
          <p:cNvPr id="5" name="TextBox 4"/>
          <p:cNvSpPr txBox="1"/>
          <p:nvPr/>
        </p:nvSpPr>
        <p:spPr>
          <a:xfrm>
            <a:off x="360218" y="203200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seems to be a high conversion rate from Metro Cities like Mumbai in comparison to Tier-II cities.</a:t>
            </a:r>
          </a:p>
        </p:txBody>
      </p:sp>
    </p:spTree>
    <p:extLst>
      <p:ext uri="{BB962C8B-B14F-4D97-AF65-F5344CB8AC3E}">
        <p14:creationId xmlns:p14="http://schemas.microsoft.com/office/powerpoint/2010/main" val="328946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243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Conversion By Lead Quality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58" y="2460143"/>
            <a:ext cx="7064742" cy="3594919"/>
          </a:xfrm>
        </p:spPr>
      </p:pic>
      <p:sp>
        <p:nvSpPr>
          <p:cNvPr id="7" name="TextBox 6"/>
          <p:cNvSpPr txBox="1"/>
          <p:nvPr/>
        </p:nvSpPr>
        <p:spPr>
          <a:xfrm>
            <a:off x="812800" y="2207491"/>
            <a:ext cx="416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Might be has the highest Conversion ratio. Low in Relevance and High in Relevance have more Converted leads than not Converted. Rest types have low conversion ratio.</a:t>
            </a:r>
          </a:p>
        </p:txBody>
      </p:sp>
    </p:spTree>
    <p:extLst>
      <p:ext uri="{BB962C8B-B14F-4D97-AF65-F5344CB8AC3E}">
        <p14:creationId xmlns:p14="http://schemas.microsoft.com/office/powerpoint/2010/main" val="105844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721" y="0"/>
            <a:ext cx="9313817" cy="856138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+mj-lt"/>
              </a:rPr>
              <a:t>Generalized Linear Model Regression Results for the chosen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46" y="946386"/>
            <a:ext cx="5525160" cy="56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17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VIF scores for the features retained in the chosen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20" y="856138"/>
            <a:ext cx="4937542" cy="57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3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ROC Curve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9" y="2122492"/>
            <a:ext cx="6612715" cy="4230064"/>
          </a:xfrm>
        </p:spPr>
      </p:pic>
    </p:spTree>
    <p:extLst>
      <p:ext uri="{BB962C8B-B14F-4D97-AF65-F5344CB8AC3E}">
        <p14:creationId xmlns:p14="http://schemas.microsoft.com/office/powerpoint/2010/main" val="85325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973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Sensitivity-Specificity Trade Off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646" y="1713646"/>
            <a:ext cx="7992469" cy="427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712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Precision Recall Curve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8" y="2068945"/>
            <a:ext cx="6321246" cy="3743040"/>
          </a:xfrm>
        </p:spPr>
      </p:pic>
      <p:sp>
        <p:nvSpPr>
          <p:cNvPr id="5" name="TextBox 4"/>
          <p:cNvSpPr txBox="1"/>
          <p:nvPr/>
        </p:nvSpPr>
        <p:spPr>
          <a:xfrm>
            <a:off x="757382" y="2068945"/>
            <a:ext cx="392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Curve gives an optimal probability of ~0.55</a:t>
            </a:r>
          </a:p>
        </p:txBody>
      </p:sp>
    </p:spTree>
    <p:extLst>
      <p:ext uri="{BB962C8B-B14F-4D97-AF65-F5344CB8AC3E}">
        <p14:creationId xmlns:p14="http://schemas.microsoft.com/office/powerpoint/2010/main" val="402010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217" y="1714267"/>
            <a:ext cx="4876157" cy="33641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3217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+mj-lt"/>
              </a:rPr>
              <a:t>Results and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74" y="1714267"/>
            <a:ext cx="4975852" cy="32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17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Recommendations to increase lead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856138"/>
            <a:ext cx="11168742" cy="5343049"/>
          </a:xfrm>
        </p:spPr>
        <p:txBody>
          <a:bodyPr>
            <a:normAutofit/>
          </a:bodyPr>
          <a:lstStyle/>
          <a:p>
            <a:pPr lvl="0"/>
            <a:endParaRPr lang="en-US" sz="1800" dirty="0">
              <a:latin typeface="+mn-lt"/>
            </a:endParaRP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Lead Origin - We need to focus more on improving lead conversion of API and Landing Page Submission origin and generate more leads from Lead Add Form.</a:t>
            </a:r>
          </a:p>
          <a:p>
            <a:pPr lvl="0"/>
            <a:r>
              <a:rPr lang="en-US" sz="1800" dirty="0">
                <a:latin typeface="+mn-lt"/>
              </a:rPr>
              <a:t>Lead Source - Focus should be on improving lead conversion of </a:t>
            </a:r>
            <a:r>
              <a:rPr lang="en-US" sz="1800" dirty="0" err="1">
                <a:latin typeface="+mn-lt"/>
              </a:rPr>
              <a:t>Olark</a:t>
            </a:r>
            <a:r>
              <a:rPr lang="en-US" sz="1800" dirty="0">
                <a:latin typeface="+mn-lt"/>
              </a:rPr>
              <a:t> chat, organic search, direct traffic, and google leads and on generating more leads from reference and </a:t>
            </a:r>
            <a:r>
              <a:rPr lang="en-US" sz="1800" dirty="0" err="1">
                <a:latin typeface="+mn-lt"/>
              </a:rPr>
              <a:t>welingak</a:t>
            </a:r>
            <a:r>
              <a:rPr lang="en-US" sz="1800" dirty="0">
                <a:latin typeface="+mn-lt"/>
              </a:rPr>
              <a:t> website.</a:t>
            </a:r>
          </a:p>
          <a:p>
            <a:pPr lvl="0"/>
            <a:r>
              <a:rPr lang="en-US" sz="1800" dirty="0">
                <a:latin typeface="+mn-lt"/>
              </a:rPr>
              <a:t>Leads spending more time on the website are more likely to be converted. Website should be made more engaging to make leads spend more time.</a:t>
            </a:r>
          </a:p>
          <a:p>
            <a:pPr lvl="0"/>
            <a:r>
              <a:rPr lang="en-US" sz="1800" dirty="0">
                <a:latin typeface="+mn-lt"/>
              </a:rPr>
              <a:t>Most of the lead have their Email opened as their last activity. Conversion rate for leads with last activity as SMS Sent is almost 60%. These activities can be tracked for better lead conversion.</a:t>
            </a:r>
          </a:p>
          <a:p>
            <a:pPr lvl="0"/>
            <a:r>
              <a:rPr lang="en-US" sz="1800" dirty="0">
                <a:latin typeface="+mn-lt"/>
              </a:rPr>
              <a:t>Working Professionals going for the course have high chances of joining it. Unemployed leads are the most in numbers but has around 30-35% conversion rate. These two categories should be pursued aggressively.</a:t>
            </a:r>
          </a:p>
          <a:p>
            <a:pPr lvl="0"/>
            <a:r>
              <a:rPr lang="en-US" sz="1800" dirty="0">
                <a:latin typeface="+mn-lt"/>
              </a:rPr>
              <a:t>Leads tagged as ‘Will revert after reading the email’ have a very high volume of conversion, and should be pursued aggressively.</a:t>
            </a:r>
          </a:p>
          <a:p>
            <a:pPr lvl="0"/>
            <a:r>
              <a:rPr lang="en-US" sz="1800" dirty="0">
                <a:latin typeface="+mn-lt"/>
              </a:rPr>
              <a:t>Most leads are from Mumbai with around 30% conversion rate. Leads from Mumbai can be pursued more aggressively after taking their Email/Call preferences.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66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2161309"/>
            <a:ext cx="11168742" cy="4037878"/>
          </a:xfrm>
        </p:spPr>
        <p:txBody>
          <a:bodyPr>
            <a:normAutofit/>
          </a:bodyPr>
          <a:lstStyle/>
          <a:p>
            <a:r>
              <a:rPr lang="en-US" sz="1800" b="1" dirty="0"/>
              <a:t>Problem</a:t>
            </a:r>
            <a:r>
              <a:rPr lang="en-US" sz="1800" dirty="0"/>
              <a:t>: Help the company ‘X Education’ to select the most promising leads, i.e. the leads that are most likely to convert into paying customers. </a:t>
            </a:r>
          </a:p>
          <a:p>
            <a:r>
              <a:rPr lang="en-US" sz="1800" b="1" dirty="0"/>
              <a:t>Aim: </a:t>
            </a:r>
            <a:r>
              <a:rPr lang="en-US" sz="1800" dirty="0"/>
              <a:t>We need to build a model wherein we have to assign a lead score to each of the leads such that customers with high lead score have a higher conversion chance and the customers with a low lead score have a low chance of conversion. </a:t>
            </a:r>
          </a:p>
          <a:p>
            <a:r>
              <a:rPr lang="en-US" sz="1800" b="1" dirty="0"/>
              <a:t>Data: </a:t>
            </a:r>
            <a:r>
              <a:rPr lang="en-US" sz="1800" dirty="0"/>
              <a:t>Leads dataset from the past with around 9000 data points.</a:t>
            </a:r>
            <a:r>
              <a:rPr lang="en-US" sz="1800" b="1" dirty="0"/>
              <a:t> </a:t>
            </a:r>
            <a:r>
              <a:rPr lang="en-US" sz="1800" dirty="0"/>
              <a:t>This dataset consists of various attributes such as Lead Source, Total Time Spent on Website, Total Visits, Last Activity, etc.</a:t>
            </a:r>
          </a:p>
          <a:p>
            <a:r>
              <a:rPr lang="en-US" sz="1800" b="1" dirty="0"/>
              <a:t>Target Variable</a:t>
            </a:r>
            <a:r>
              <a:rPr lang="en-US" sz="1800" dirty="0"/>
              <a:t> :‘Converted’ which tells whether a past lead was converted or not wherein 1 means it was converted and 0 means it wasn’t converted.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722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+mj-lt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181" y="178174"/>
            <a:ext cx="4623211" cy="443334"/>
          </a:xfrm>
          <a:prstGeom prst="rect">
            <a:avLst/>
          </a:prstGeom>
        </p:spPr>
        <p:txBody>
          <a:bodyPr vert="horz" wrap="square" lIns="0" tIns="1232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97"/>
              </a:spcBef>
            </a:pPr>
            <a:r>
              <a:rPr sz="2800" spc="-110" dirty="0">
                <a:latin typeface="+mj-lt"/>
                <a:cs typeface="Trebuchet MS"/>
              </a:rPr>
              <a:t>Problem </a:t>
            </a:r>
            <a:r>
              <a:rPr sz="2800" spc="-84" dirty="0">
                <a:latin typeface="+mj-lt"/>
                <a:cs typeface="Trebuchet MS"/>
              </a:rPr>
              <a:t>solving</a:t>
            </a:r>
            <a:r>
              <a:rPr sz="2800" spc="-238" dirty="0">
                <a:latin typeface="+mj-lt"/>
                <a:cs typeface="Trebuchet MS"/>
              </a:rPr>
              <a:t> </a:t>
            </a:r>
            <a:r>
              <a:rPr sz="2800" spc="-88" dirty="0">
                <a:latin typeface="+mj-lt"/>
                <a:cs typeface="Trebuchet MS"/>
              </a:rPr>
              <a:t>methodology</a:t>
            </a:r>
            <a:endParaRPr sz="2800" dirty="0">
              <a:latin typeface="+mj-lt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3614" y="2255072"/>
            <a:ext cx="968188" cy="484094"/>
          </a:xfrm>
          <a:custGeom>
            <a:avLst/>
            <a:gdLst/>
            <a:ahLst/>
            <a:cxnLst/>
            <a:rect l="l" t="t" r="r" b="b"/>
            <a:pathLst>
              <a:path w="1097280" h="548639">
                <a:moveTo>
                  <a:pt x="1097280" y="493775"/>
                </a:moveTo>
                <a:lnTo>
                  <a:pt x="1097280" y="54863"/>
                </a:lnTo>
                <a:lnTo>
                  <a:pt x="1092993" y="33432"/>
                </a:lnTo>
                <a:lnTo>
                  <a:pt x="1081278" y="16001"/>
                </a:lnTo>
                <a:lnTo>
                  <a:pt x="1063847" y="4286"/>
                </a:lnTo>
                <a:lnTo>
                  <a:pt x="1042415" y="0"/>
                </a:lnTo>
                <a:lnTo>
                  <a:pt x="54864" y="0"/>
                </a:lnTo>
                <a:lnTo>
                  <a:pt x="33432" y="4286"/>
                </a:lnTo>
                <a:lnTo>
                  <a:pt x="16001" y="16001"/>
                </a:lnTo>
                <a:lnTo>
                  <a:pt x="4286" y="33432"/>
                </a:lnTo>
                <a:lnTo>
                  <a:pt x="0" y="54863"/>
                </a:lnTo>
                <a:lnTo>
                  <a:pt x="0" y="493775"/>
                </a:lnTo>
                <a:lnTo>
                  <a:pt x="4286" y="515207"/>
                </a:lnTo>
                <a:lnTo>
                  <a:pt x="16002" y="532638"/>
                </a:lnTo>
                <a:lnTo>
                  <a:pt x="33432" y="544353"/>
                </a:lnTo>
                <a:lnTo>
                  <a:pt x="54864" y="548640"/>
                </a:lnTo>
                <a:lnTo>
                  <a:pt x="1042416" y="548639"/>
                </a:lnTo>
                <a:lnTo>
                  <a:pt x="1063847" y="544353"/>
                </a:lnTo>
                <a:lnTo>
                  <a:pt x="1081278" y="532637"/>
                </a:lnTo>
                <a:lnTo>
                  <a:pt x="1092993" y="515207"/>
                </a:lnTo>
                <a:lnTo>
                  <a:pt x="1097280" y="49377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788908" y="2250366"/>
            <a:ext cx="977713" cy="493619"/>
          </a:xfrm>
          <a:custGeom>
            <a:avLst/>
            <a:gdLst/>
            <a:ahLst/>
            <a:cxnLst/>
            <a:rect l="l" t="t" r="r" b="b"/>
            <a:pathLst>
              <a:path w="1108075" h="559435">
                <a:moveTo>
                  <a:pt x="1107948" y="505206"/>
                </a:moveTo>
                <a:lnTo>
                  <a:pt x="1107948" y="54102"/>
                </a:lnTo>
                <a:lnTo>
                  <a:pt x="1106424" y="48006"/>
                </a:lnTo>
                <a:lnTo>
                  <a:pt x="1099630" y="29862"/>
                </a:lnTo>
                <a:lnTo>
                  <a:pt x="1088116" y="15425"/>
                </a:lnTo>
                <a:lnTo>
                  <a:pt x="1072612" y="5277"/>
                </a:lnTo>
                <a:lnTo>
                  <a:pt x="1053846" y="0"/>
                </a:lnTo>
                <a:lnTo>
                  <a:pt x="60198" y="0"/>
                </a:lnTo>
                <a:lnTo>
                  <a:pt x="11656" y="24697"/>
                </a:lnTo>
                <a:lnTo>
                  <a:pt x="0" y="60198"/>
                </a:lnTo>
                <a:lnTo>
                  <a:pt x="0" y="499110"/>
                </a:lnTo>
                <a:lnTo>
                  <a:pt x="1524" y="511302"/>
                </a:lnTo>
                <a:lnTo>
                  <a:pt x="4572" y="521970"/>
                </a:lnTo>
                <a:lnTo>
                  <a:pt x="8233" y="528407"/>
                </a:lnTo>
                <a:lnTo>
                  <a:pt x="10668" y="532487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763" y="35814"/>
                </a:lnTo>
                <a:lnTo>
                  <a:pt x="16763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2097" y="28194"/>
                </a:lnTo>
                <a:lnTo>
                  <a:pt x="22097" y="28956"/>
                </a:lnTo>
                <a:lnTo>
                  <a:pt x="25145" y="25146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764"/>
                </a:lnTo>
                <a:lnTo>
                  <a:pt x="40386" y="14859"/>
                </a:lnTo>
                <a:lnTo>
                  <a:pt x="40386" y="14478"/>
                </a:lnTo>
                <a:lnTo>
                  <a:pt x="44957" y="13171"/>
                </a:lnTo>
                <a:lnTo>
                  <a:pt x="44957" y="12954"/>
                </a:lnTo>
                <a:lnTo>
                  <a:pt x="50291" y="11430"/>
                </a:lnTo>
                <a:lnTo>
                  <a:pt x="54864" y="10776"/>
                </a:lnTo>
                <a:lnTo>
                  <a:pt x="1053084" y="10763"/>
                </a:lnTo>
                <a:lnTo>
                  <a:pt x="1058418" y="11430"/>
                </a:lnTo>
                <a:lnTo>
                  <a:pt x="1058418" y="11647"/>
                </a:lnTo>
                <a:lnTo>
                  <a:pt x="1062990" y="12954"/>
                </a:lnTo>
                <a:lnTo>
                  <a:pt x="1062990" y="13171"/>
                </a:lnTo>
                <a:lnTo>
                  <a:pt x="1067562" y="14478"/>
                </a:lnTo>
                <a:lnTo>
                  <a:pt x="1067562" y="14859"/>
                </a:lnTo>
                <a:lnTo>
                  <a:pt x="1071372" y="16764"/>
                </a:lnTo>
                <a:lnTo>
                  <a:pt x="1071372" y="16002"/>
                </a:lnTo>
                <a:lnTo>
                  <a:pt x="1075944" y="19050"/>
                </a:lnTo>
                <a:lnTo>
                  <a:pt x="1075944" y="19558"/>
                </a:lnTo>
                <a:lnTo>
                  <a:pt x="1078992" y="21590"/>
                </a:lnTo>
                <a:lnTo>
                  <a:pt x="1078992" y="21336"/>
                </a:lnTo>
                <a:lnTo>
                  <a:pt x="1082802" y="25146"/>
                </a:lnTo>
                <a:lnTo>
                  <a:pt x="1085850" y="28956"/>
                </a:lnTo>
                <a:lnTo>
                  <a:pt x="1085850" y="28194"/>
                </a:lnTo>
                <a:lnTo>
                  <a:pt x="1088898" y="32766"/>
                </a:lnTo>
                <a:lnTo>
                  <a:pt x="1088898" y="32004"/>
                </a:lnTo>
                <a:lnTo>
                  <a:pt x="1091184" y="36576"/>
                </a:lnTo>
                <a:lnTo>
                  <a:pt x="1091184" y="35814"/>
                </a:lnTo>
                <a:lnTo>
                  <a:pt x="1093470" y="41148"/>
                </a:lnTo>
                <a:lnTo>
                  <a:pt x="1093470" y="40386"/>
                </a:lnTo>
                <a:lnTo>
                  <a:pt x="1094994" y="45720"/>
                </a:lnTo>
                <a:lnTo>
                  <a:pt x="1094994" y="44958"/>
                </a:lnTo>
                <a:lnTo>
                  <a:pt x="1096518" y="50292"/>
                </a:lnTo>
                <a:lnTo>
                  <a:pt x="1096518" y="49530"/>
                </a:lnTo>
                <a:lnTo>
                  <a:pt x="1097280" y="54864"/>
                </a:lnTo>
                <a:lnTo>
                  <a:pt x="1097280" y="531607"/>
                </a:lnTo>
                <a:lnTo>
                  <a:pt x="1102191" y="523951"/>
                </a:lnTo>
                <a:lnTo>
                  <a:pt x="1107948" y="505206"/>
                </a:lnTo>
                <a:close/>
              </a:path>
              <a:path w="1108075" h="559435">
                <a:moveTo>
                  <a:pt x="28956" y="537210"/>
                </a:moveTo>
                <a:lnTo>
                  <a:pt x="10668" y="503682"/>
                </a:lnTo>
                <a:lnTo>
                  <a:pt x="10668" y="532487"/>
                </a:lnTo>
                <a:lnTo>
                  <a:pt x="28194" y="549510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1108075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1108075" h="559435">
                <a:moveTo>
                  <a:pt x="32766" y="540258"/>
                </a:moveTo>
                <a:lnTo>
                  <a:pt x="28194" y="537210"/>
                </a:lnTo>
                <a:lnTo>
                  <a:pt x="28194" y="549510"/>
                </a:lnTo>
                <a:lnTo>
                  <a:pt x="32004" y="551688"/>
                </a:lnTo>
                <a:lnTo>
                  <a:pt x="32004" y="540258"/>
                </a:lnTo>
                <a:lnTo>
                  <a:pt x="32766" y="540258"/>
                </a:lnTo>
                <a:close/>
              </a:path>
              <a:path w="1108075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1108075" h="559435">
                <a:moveTo>
                  <a:pt x="41148" y="544830"/>
                </a:moveTo>
                <a:lnTo>
                  <a:pt x="32004" y="540258"/>
                </a:lnTo>
                <a:lnTo>
                  <a:pt x="32004" y="551688"/>
                </a:lnTo>
                <a:lnTo>
                  <a:pt x="39245" y="555107"/>
                </a:lnTo>
                <a:lnTo>
                  <a:pt x="40386" y="555471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1108075" h="559435">
                <a:moveTo>
                  <a:pt x="41148" y="14478"/>
                </a:moveTo>
                <a:lnTo>
                  <a:pt x="40386" y="14478"/>
                </a:lnTo>
                <a:lnTo>
                  <a:pt x="40386" y="14859"/>
                </a:lnTo>
                <a:lnTo>
                  <a:pt x="41148" y="14478"/>
                </a:lnTo>
                <a:close/>
              </a:path>
              <a:path w="1108075" h="559435">
                <a:moveTo>
                  <a:pt x="45720" y="546354"/>
                </a:moveTo>
                <a:lnTo>
                  <a:pt x="40386" y="544830"/>
                </a:lnTo>
                <a:lnTo>
                  <a:pt x="40386" y="555471"/>
                </a:lnTo>
                <a:lnTo>
                  <a:pt x="44958" y="556931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1108075" h="559435">
                <a:moveTo>
                  <a:pt x="45719" y="12954"/>
                </a:moveTo>
                <a:lnTo>
                  <a:pt x="44957" y="12954"/>
                </a:lnTo>
                <a:lnTo>
                  <a:pt x="44957" y="13171"/>
                </a:lnTo>
                <a:lnTo>
                  <a:pt x="45719" y="12954"/>
                </a:lnTo>
                <a:close/>
              </a:path>
              <a:path w="1108075" h="559435">
                <a:moveTo>
                  <a:pt x="1053084" y="558641"/>
                </a:moveTo>
                <a:lnTo>
                  <a:pt x="1053084" y="548640"/>
                </a:lnTo>
                <a:lnTo>
                  <a:pt x="54864" y="548640"/>
                </a:lnTo>
                <a:lnTo>
                  <a:pt x="50292" y="547878"/>
                </a:lnTo>
                <a:lnTo>
                  <a:pt x="44958" y="546354"/>
                </a:lnTo>
                <a:lnTo>
                  <a:pt x="44958" y="556931"/>
                </a:lnTo>
                <a:lnTo>
                  <a:pt x="45720" y="557174"/>
                </a:lnTo>
                <a:lnTo>
                  <a:pt x="52385" y="558403"/>
                </a:lnTo>
                <a:lnTo>
                  <a:pt x="60198" y="559308"/>
                </a:lnTo>
                <a:lnTo>
                  <a:pt x="1047750" y="559308"/>
                </a:lnTo>
                <a:lnTo>
                  <a:pt x="1053084" y="558641"/>
                </a:lnTo>
                <a:close/>
              </a:path>
              <a:path w="1108075" h="559435">
                <a:moveTo>
                  <a:pt x="55625" y="10668"/>
                </a:moveTo>
                <a:lnTo>
                  <a:pt x="54864" y="10668"/>
                </a:lnTo>
                <a:lnTo>
                  <a:pt x="55625" y="10668"/>
                </a:lnTo>
                <a:close/>
              </a:path>
              <a:path w="1108075" h="559435">
                <a:moveTo>
                  <a:pt x="55625" y="548640"/>
                </a:moveTo>
                <a:lnTo>
                  <a:pt x="54864" y="548531"/>
                </a:lnTo>
                <a:lnTo>
                  <a:pt x="55625" y="548640"/>
                </a:lnTo>
                <a:close/>
              </a:path>
              <a:path w="1108075" h="559435">
                <a:moveTo>
                  <a:pt x="1053084" y="10763"/>
                </a:moveTo>
                <a:lnTo>
                  <a:pt x="1052321" y="10668"/>
                </a:lnTo>
                <a:lnTo>
                  <a:pt x="1053084" y="10763"/>
                </a:lnTo>
                <a:close/>
              </a:path>
              <a:path w="1108075" h="559435">
                <a:moveTo>
                  <a:pt x="1058418" y="557974"/>
                </a:moveTo>
                <a:lnTo>
                  <a:pt x="1058418" y="547878"/>
                </a:lnTo>
                <a:lnTo>
                  <a:pt x="1052321" y="548640"/>
                </a:lnTo>
                <a:lnTo>
                  <a:pt x="1053084" y="548640"/>
                </a:lnTo>
                <a:lnTo>
                  <a:pt x="1053084" y="558641"/>
                </a:lnTo>
                <a:lnTo>
                  <a:pt x="1058418" y="557974"/>
                </a:lnTo>
                <a:close/>
              </a:path>
              <a:path w="1108075" h="559435">
                <a:moveTo>
                  <a:pt x="1058418" y="11647"/>
                </a:moveTo>
                <a:lnTo>
                  <a:pt x="1058418" y="11430"/>
                </a:lnTo>
                <a:lnTo>
                  <a:pt x="1057656" y="11430"/>
                </a:lnTo>
                <a:lnTo>
                  <a:pt x="1058418" y="11647"/>
                </a:lnTo>
                <a:close/>
              </a:path>
              <a:path w="1108075" h="559435">
                <a:moveTo>
                  <a:pt x="1062990" y="556616"/>
                </a:moveTo>
                <a:lnTo>
                  <a:pt x="1062990" y="546354"/>
                </a:lnTo>
                <a:lnTo>
                  <a:pt x="1057656" y="547878"/>
                </a:lnTo>
                <a:lnTo>
                  <a:pt x="1058418" y="547878"/>
                </a:lnTo>
                <a:lnTo>
                  <a:pt x="1058418" y="557974"/>
                </a:lnTo>
                <a:lnTo>
                  <a:pt x="1059942" y="557784"/>
                </a:lnTo>
                <a:lnTo>
                  <a:pt x="1062990" y="556616"/>
                </a:lnTo>
                <a:close/>
              </a:path>
              <a:path w="1108075" h="559435">
                <a:moveTo>
                  <a:pt x="1062990" y="13171"/>
                </a:moveTo>
                <a:lnTo>
                  <a:pt x="1062990" y="12954"/>
                </a:lnTo>
                <a:lnTo>
                  <a:pt x="1062228" y="12954"/>
                </a:lnTo>
                <a:lnTo>
                  <a:pt x="1062990" y="13171"/>
                </a:lnTo>
                <a:close/>
              </a:path>
              <a:path w="1108075" h="559435">
                <a:moveTo>
                  <a:pt x="1067562" y="554865"/>
                </a:moveTo>
                <a:lnTo>
                  <a:pt x="1067562" y="544830"/>
                </a:lnTo>
                <a:lnTo>
                  <a:pt x="1062228" y="546354"/>
                </a:lnTo>
                <a:lnTo>
                  <a:pt x="1062990" y="546354"/>
                </a:lnTo>
                <a:lnTo>
                  <a:pt x="1062990" y="556616"/>
                </a:lnTo>
                <a:lnTo>
                  <a:pt x="1067562" y="554865"/>
                </a:lnTo>
                <a:close/>
              </a:path>
              <a:path w="1108075" h="559435">
                <a:moveTo>
                  <a:pt x="1067562" y="14859"/>
                </a:moveTo>
                <a:lnTo>
                  <a:pt x="1067562" y="14478"/>
                </a:lnTo>
                <a:lnTo>
                  <a:pt x="1066800" y="14478"/>
                </a:lnTo>
                <a:lnTo>
                  <a:pt x="1067562" y="14859"/>
                </a:lnTo>
                <a:close/>
              </a:path>
              <a:path w="1108075" h="559435">
                <a:moveTo>
                  <a:pt x="1075944" y="551654"/>
                </a:moveTo>
                <a:lnTo>
                  <a:pt x="1075944" y="540258"/>
                </a:lnTo>
                <a:lnTo>
                  <a:pt x="1066800" y="544830"/>
                </a:lnTo>
                <a:lnTo>
                  <a:pt x="1067562" y="544830"/>
                </a:lnTo>
                <a:lnTo>
                  <a:pt x="1067562" y="554865"/>
                </a:lnTo>
                <a:lnTo>
                  <a:pt x="1075944" y="551654"/>
                </a:lnTo>
                <a:close/>
              </a:path>
              <a:path w="1108075" h="559435">
                <a:moveTo>
                  <a:pt x="1075944" y="19558"/>
                </a:moveTo>
                <a:lnTo>
                  <a:pt x="1075944" y="19050"/>
                </a:lnTo>
                <a:lnTo>
                  <a:pt x="1075182" y="19050"/>
                </a:lnTo>
                <a:lnTo>
                  <a:pt x="1075944" y="19558"/>
                </a:lnTo>
                <a:close/>
              </a:path>
              <a:path w="1108075" h="559435">
                <a:moveTo>
                  <a:pt x="1079754" y="549563"/>
                </a:moveTo>
                <a:lnTo>
                  <a:pt x="1079754" y="537210"/>
                </a:lnTo>
                <a:lnTo>
                  <a:pt x="1075182" y="540258"/>
                </a:lnTo>
                <a:lnTo>
                  <a:pt x="1075944" y="540258"/>
                </a:lnTo>
                <a:lnTo>
                  <a:pt x="1075944" y="551654"/>
                </a:lnTo>
                <a:lnTo>
                  <a:pt x="1078292" y="550754"/>
                </a:lnTo>
                <a:lnTo>
                  <a:pt x="1079754" y="549563"/>
                </a:lnTo>
                <a:close/>
              </a:path>
              <a:path w="1108075" h="559435">
                <a:moveTo>
                  <a:pt x="1079754" y="22098"/>
                </a:moveTo>
                <a:lnTo>
                  <a:pt x="1078992" y="21336"/>
                </a:lnTo>
                <a:lnTo>
                  <a:pt x="1078992" y="21590"/>
                </a:lnTo>
                <a:lnTo>
                  <a:pt x="1079754" y="22098"/>
                </a:lnTo>
                <a:close/>
              </a:path>
              <a:path w="1108075" h="559435">
                <a:moveTo>
                  <a:pt x="1097280" y="531607"/>
                </a:moveTo>
                <a:lnTo>
                  <a:pt x="1097280" y="503682"/>
                </a:lnTo>
                <a:lnTo>
                  <a:pt x="1096518" y="509016"/>
                </a:lnTo>
                <a:lnTo>
                  <a:pt x="1093978" y="516699"/>
                </a:lnTo>
                <a:lnTo>
                  <a:pt x="1091336" y="522522"/>
                </a:lnTo>
                <a:lnTo>
                  <a:pt x="1087856" y="527879"/>
                </a:lnTo>
                <a:lnTo>
                  <a:pt x="1082802" y="534162"/>
                </a:lnTo>
                <a:lnTo>
                  <a:pt x="1078992" y="537210"/>
                </a:lnTo>
                <a:lnTo>
                  <a:pt x="1079754" y="537210"/>
                </a:lnTo>
                <a:lnTo>
                  <a:pt x="1079754" y="549563"/>
                </a:lnTo>
                <a:lnTo>
                  <a:pt x="1092341" y="539305"/>
                </a:lnTo>
                <a:lnTo>
                  <a:pt x="1097280" y="531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047315" y="2379681"/>
            <a:ext cx="462243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4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47" b="1" spc="-5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147" b="1" spc="-53" dirty="0">
                <a:solidFill>
                  <a:srgbClr val="FFFFFF"/>
                </a:solidFill>
                <a:latin typeface="Trebuchet MS"/>
                <a:cs typeface="Trebuchet MS"/>
              </a:rPr>
              <a:t>thon</a:t>
            </a:r>
            <a:endParaRPr sz="1147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85726" y="2739166"/>
            <a:ext cx="101974" cy="368113"/>
          </a:xfrm>
          <a:custGeom>
            <a:avLst/>
            <a:gdLst/>
            <a:ahLst/>
            <a:cxnLst/>
            <a:rect l="l" t="t" r="r" b="b"/>
            <a:pathLst>
              <a:path w="115570" h="417195">
                <a:moveTo>
                  <a:pt x="10668" y="406146"/>
                </a:moveTo>
                <a:lnTo>
                  <a:pt x="10667" y="0"/>
                </a:lnTo>
                <a:lnTo>
                  <a:pt x="0" y="0"/>
                </a:lnTo>
                <a:lnTo>
                  <a:pt x="0" y="416814"/>
                </a:lnTo>
                <a:lnTo>
                  <a:pt x="5334" y="416814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115570" h="417195">
                <a:moveTo>
                  <a:pt x="115062" y="416814"/>
                </a:moveTo>
                <a:lnTo>
                  <a:pt x="115062" y="406146"/>
                </a:ln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115062" y="416814"/>
                </a:lnTo>
                <a:close/>
              </a:path>
              <a:path w="115570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1987251" y="2860190"/>
            <a:ext cx="774550" cy="484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982545" y="2855483"/>
            <a:ext cx="784412" cy="493619"/>
          </a:xfrm>
          <a:custGeom>
            <a:avLst/>
            <a:gdLst/>
            <a:ahLst/>
            <a:cxnLst/>
            <a:rect l="l" t="t" r="r" b="b"/>
            <a:pathLst>
              <a:path w="889000" h="559435">
                <a:moveTo>
                  <a:pt x="888491" y="505206"/>
                </a:moveTo>
                <a:lnTo>
                  <a:pt x="888491" y="54102"/>
                </a:lnTo>
                <a:lnTo>
                  <a:pt x="886968" y="48006"/>
                </a:lnTo>
                <a:lnTo>
                  <a:pt x="880536" y="30485"/>
                </a:lnTo>
                <a:lnTo>
                  <a:pt x="868532" y="15430"/>
                </a:lnTo>
                <a:lnTo>
                  <a:pt x="852601" y="4661"/>
                </a:lnTo>
                <a:lnTo>
                  <a:pt x="834390" y="0"/>
                </a:lnTo>
                <a:lnTo>
                  <a:pt x="60198" y="0"/>
                </a:lnTo>
                <a:lnTo>
                  <a:pt x="11466" y="25045"/>
                </a:lnTo>
                <a:lnTo>
                  <a:pt x="0" y="60198"/>
                </a:lnTo>
                <a:lnTo>
                  <a:pt x="0" y="499110"/>
                </a:lnTo>
                <a:lnTo>
                  <a:pt x="1524" y="511302"/>
                </a:lnTo>
                <a:lnTo>
                  <a:pt x="4572" y="521970"/>
                </a:lnTo>
                <a:lnTo>
                  <a:pt x="8233" y="528407"/>
                </a:lnTo>
                <a:lnTo>
                  <a:pt x="10668" y="532487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763" y="35814"/>
                </a:lnTo>
                <a:lnTo>
                  <a:pt x="16763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2097" y="28194"/>
                </a:lnTo>
                <a:lnTo>
                  <a:pt x="22097" y="28956"/>
                </a:lnTo>
                <a:lnTo>
                  <a:pt x="25145" y="25146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764"/>
                </a:lnTo>
                <a:lnTo>
                  <a:pt x="40386" y="14859"/>
                </a:lnTo>
                <a:lnTo>
                  <a:pt x="40386" y="14478"/>
                </a:lnTo>
                <a:lnTo>
                  <a:pt x="45719" y="12192"/>
                </a:lnTo>
                <a:lnTo>
                  <a:pt x="45719" y="12736"/>
                </a:lnTo>
                <a:lnTo>
                  <a:pt x="50291" y="11430"/>
                </a:lnTo>
                <a:lnTo>
                  <a:pt x="54864" y="10776"/>
                </a:lnTo>
                <a:lnTo>
                  <a:pt x="833628" y="10763"/>
                </a:lnTo>
                <a:lnTo>
                  <a:pt x="838962" y="11430"/>
                </a:lnTo>
                <a:lnTo>
                  <a:pt x="838962" y="11647"/>
                </a:lnTo>
                <a:lnTo>
                  <a:pt x="842772" y="12736"/>
                </a:lnTo>
                <a:lnTo>
                  <a:pt x="842772" y="12192"/>
                </a:lnTo>
                <a:lnTo>
                  <a:pt x="848106" y="14478"/>
                </a:lnTo>
                <a:lnTo>
                  <a:pt x="848106" y="14859"/>
                </a:lnTo>
                <a:lnTo>
                  <a:pt x="851916" y="16764"/>
                </a:lnTo>
                <a:lnTo>
                  <a:pt x="851916" y="16002"/>
                </a:lnTo>
                <a:lnTo>
                  <a:pt x="856488" y="19050"/>
                </a:lnTo>
                <a:lnTo>
                  <a:pt x="856488" y="19558"/>
                </a:lnTo>
                <a:lnTo>
                  <a:pt x="859536" y="21590"/>
                </a:lnTo>
                <a:lnTo>
                  <a:pt x="859536" y="21336"/>
                </a:lnTo>
                <a:lnTo>
                  <a:pt x="867156" y="28956"/>
                </a:lnTo>
                <a:lnTo>
                  <a:pt x="867156" y="29337"/>
                </a:lnTo>
                <a:lnTo>
                  <a:pt x="869441" y="32766"/>
                </a:lnTo>
                <a:lnTo>
                  <a:pt x="869441" y="32004"/>
                </a:lnTo>
                <a:lnTo>
                  <a:pt x="871728" y="36576"/>
                </a:lnTo>
                <a:lnTo>
                  <a:pt x="871728" y="35814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49530"/>
                </a:lnTo>
                <a:lnTo>
                  <a:pt x="877824" y="54864"/>
                </a:lnTo>
                <a:lnTo>
                  <a:pt x="877824" y="531607"/>
                </a:lnTo>
                <a:lnTo>
                  <a:pt x="882735" y="523951"/>
                </a:lnTo>
                <a:lnTo>
                  <a:pt x="888491" y="505206"/>
                </a:lnTo>
                <a:close/>
              </a:path>
              <a:path w="889000" h="559435">
                <a:moveTo>
                  <a:pt x="28956" y="537210"/>
                </a:moveTo>
                <a:lnTo>
                  <a:pt x="10668" y="503682"/>
                </a:lnTo>
                <a:lnTo>
                  <a:pt x="10668" y="532487"/>
                </a:lnTo>
                <a:lnTo>
                  <a:pt x="28194" y="549510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889000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889000" h="559435">
                <a:moveTo>
                  <a:pt x="32766" y="540258"/>
                </a:moveTo>
                <a:lnTo>
                  <a:pt x="28194" y="537210"/>
                </a:lnTo>
                <a:lnTo>
                  <a:pt x="28194" y="549510"/>
                </a:lnTo>
                <a:lnTo>
                  <a:pt x="32004" y="551688"/>
                </a:lnTo>
                <a:lnTo>
                  <a:pt x="32004" y="540258"/>
                </a:lnTo>
                <a:lnTo>
                  <a:pt x="32766" y="540258"/>
                </a:lnTo>
                <a:close/>
              </a:path>
              <a:path w="889000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889000" h="559435">
                <a:moveTo>
                  <a:pt x="41148" y="544830"/>
                </a:moveTo>
                <a:lnTo>
                  <a:pt x="32004" y="540258"/>
                </a:lnTo>
                <a:lnTo>
                  <a:pt x="32004" y="551688"/>
                </a:lnTo>
                <a:lnTo>
                  <a:pt x="39245" y="555105"/>
                </a:lnTo>
                <a:lnTo>
                  <a:pt x="40386" y="555469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889000" h="559435">
                <a:moveTo>
                  <a:pt x="41148" y="14478"/>
                </a:moveTo>
                <a:lnTo>
                  <a:pt x="40386" y="14478"/>
                </a:lnTo>
                <a:lnTo>
                  <a:pt x="40386" y="14859"/>
                </a:lnTo>
                <a:lnTo>
                  <a:pt x="41148" y="14478"/>
                </a:lnTo>
                <a:close/>
              </a:path>
              <a:path w="889000" h="559435">
                <a:moveTo>
                  <a:pt x="45720" y="546354"/>
                </a:moveTo>
                <a:lnTo>
                  <a:pt x="40386" y="544830"/>
                </a:lnTo>
                <a:lnTo>
                  <a:pt x="40386" y="555469"/>
                </a:lnTo>
                <a:lnTo>
                  <a:pt x="44958" y="556926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889000" h="559435">
                <a:moveTo>
                  <a:pt x="45719" y="12736"/>
                </a:moveTo>
                <a:lnTo>
                  <a:pt x="45719" y="12192"/>
                </a:lnTo>
                <a:lnTo>
                  <a:pt x="44957" y="12954"/>
                </a:lnTo>
                <a:lnTo>
                  <a:pt x="45719" y="12736"/>
                </a:lnTo>
                <a:close/>
              </a:path>
              <a:path w="889000" h="559435">
                <a:moveTo>
                  <a:pt x="833628" y="558641"/>
                </a:moveTo>
                <a:lnTo>
                  <a:pt x="833628" y="548640"/>
                </a:lnTo>
                <a:lnTo>
                  <a:pt x="54864" y="548640"/>
                </a:lnTo>
                <a:lnTo>
                  <a:pt x="50292" y="547878"/>
                </a:lnTo>
                <a:lnTo>
                  <a:pt x="44958" y="546354"/>
                </a:lnTo>
                <a:lnTo>
                  <a:pt x="44958" y="556926"/>
                </a:lnTo>
                <a:lnTo>
                  <a:pt x="45720" y="557169"/>
                </a:lnTo>
                <a:lnTo>
                  <a:pt x="52385" y="558397"/>
                </a:lnTo>
                <a:lnTo>
                  <a:pt x="60198" y="559308"/>
                </a:lnTo>
                <a:lnTo>
                  <a:pt x="828294" y="559308"/>
                </a:lnTo>
                <a:lnTo>
                  <a:pt x="833628" y="558641"/>
                </a:lnTo>
                <a:close/>
              </a:path>
              <a:path w="889000" h="559435">
                <a:moveTo>
                  <a:pt x="55625" y="10668"/>
                </a:moveTo>
                <a:lnTo>
                  <a:pt x="54864" y="10668"/>
                </a:lnTo>
                <a:lnTo>
                  <a:pt x="55625" y="10668"/>
                </a:lnTo>
                <a:close/>
              </a:path>
              <a:path w="889000" h="559435">
                <a:moveTo>
                  <a:pt x="55625" y="548640"/>
                </a:moveTo>
                <a:lnTo>
                  <a:pt x="54864" y="548531"/>
                </a:lnTo>
                <a:lnTo>
                  <a:pt x="55625" y="548640"/>
                </a:lnTo>
                <a:close/>
              </a:path>
              <a:path w="889000" h="559435">
                <a:moveTo>
                  <a:pt x="833628" y="10763"/>
                </a:moveTo>
                <a:lnTo>
                  <a:pt x="832866" y="10668"/>
                </a:lnTo>
                <a:lnTo>
                  <a:pt x="833628" y="10763"/>
                </a:lnTo>
                <a:close/>
              </a:path>
              <a:path w="889000" h="559435">
                <a:moveTo>
                  <a:pt x="838962" y="557974"/>
                </a:moveTo>
                <a:lnTo>
                  <a:pt x="838962" y="547878"/>
                </a:lnTo>
                <a:lnTo>
                  <a:pt x="832866" y="548640"/>
                </a:lnTo>
                <a:lnTo>
                  <a:pt x="833628" y="548640"/>
                </a:lnTo>
                <a:lnTo>
                  <a:pt x="833628" y="558641"/>
                </a:lnTo>
                <a:lnTo>
                  <a:pt x="838962" y="557974"/>
                </a:lnTo>
                <a:close/>
              </a:path>
              <a:path w="889000" h="559435">
                <a:moveTo>
                  <a:pt x="838962" y="11647"/>
                </a:moveTo>
                <a:lnTo>
                  <a:pt x="838962" y="11430"/>
                </a:lnTo>
                <a:lnTo>
                  <a:pt x="838200" y="11430"/>
                </a:lnTo>
                <a:lnTo>
                  <a:pt x="838962" y="11647"/>
                </a:lnTo>
                <a:close/>
              </a:path>
              <a:path w="889000" h="559435">
                <a:moveTo>
                  <a:pt x="843534" y="556616"/>
                </a:moveTo>
                <a:lnTo>
                  <a:pt x="843534" y="546354"/>
                </a:lnTo>
                <a:lnTo>
                  <a:pt x="838200" y="547878"/>
                </a:lnTo>
                <a:lnTo>
                  <a:pt x="838962" y="547878"/>
                </a:lnTo>
                <a:lnTo>
                  <a:pt x="838962" y="557974"/>
                </a:lnTo>
                <a:lnTo>
                  <a:pt x="840486" y="557784"/>
                </a:lnTo>
                <a:lnTo>
                  <a:pt x="843534" y="556616"/>
                </a:lnTo>
                <a:close/>
              </a:path>
              <a:path w="889000" h="559435">
                <a:moveTo>
                  <a:pt x="843534" y="12954"/>
                </a:moveTo>
                <a:lnTo>
                  <a:pt x="842772" y="12192"/>
                </a:lnTo>
                <a:lnTo>
                  <a:pt x="842772" y="12736"/>
                </a:lnTo>
                <a:lnTo>
                  <a:pt x="843534" y="12954"/>
                </a:lnTo>
                <a:close/>
              </a:path>
              <a:path w="889000" h="559435">
                <a:moveTo>
                  <a:pt x="848106" y="554865"/>
                </a:moveTo>
                <a:lnTo>
                  <a:pt x="848106" y="544830"/>
                </a:lnTo>
                <a:lnTo>
                  <a:pt x="842772" y="546354"/>
                </a:lnTo>
                <a:lnTo>
                  <a:pt x="843534" y="546354"/>
                </a:lnTo>
                <a:lnTo>
                  <a:pt x="843534" y="556616"/>
                </a:lnTo>
                <a:lnTo>
                  <a:pt x="848106" y="554865"/>
                </a:lnTo>
                <a:close/>
              </a:path>
              <a:path w="889000" h="559435">
                <a:moveTo>
                  <a:pt x="848106" y="14859"/>
                </a:moveTo>
                <a:lnTo>
                  <a:pt x="848106" y="14478"/>
                </a:lnTo>
                <a:lnTo>
                  <a:pt x="847344" y="14478"/>
                </a:lnTo>
                <a:lnTo>
                  <a:pt x="848106" y="14859"/>
                </a:lnTo>
                <a:close/>
              </a:path>
              <a:path w="889000" h="559435">
                <a:moveTo>
                  <a:pt x="856488" y="551654"/>
                </a:moveTo>
                <a:lnTo>
                  <a:pt x="856488" y="540258"/>
                </a:lnTo>
                <a:lnTo>
                  <a:pt x="847344" y="544830"/>
                </a:lnTo>
                <a:lnTo>
                  <a:pt x="848106" y="544830"/>
                </a:lnTo>
                <a:lnTo>
                  <a:pt x="848106" y="554865"/>
                </a:lnTo>
                <a:lnTo>
                  <a:pt x="856488" y="551654"/>
                </a:lnTo>
                <a:close/>
              </a:path>
              <a:path w="889000" h="559435">
                <a:moveTo>
                  <a:pt x="856488" y="19558"/>
                </a:moveTo>
                <a:lnTo>
                  <a:pt x="856488" y="19050"/>
                </a:lnTo>
                <a:lnTo>
                  <a:pt x="855726" y="19050"/>
                </a:lnTo>
                <a:lnTo>
                  <a:pt x="856488" y="19558"/>
                </a:lnTo>
                <a:close/>
              </a:path>
              <a:path w="889000" h="559435">
                <a:moveTo>
                  <a:pt x="860297" y="549563"/>
                </a:moveTo>
                <a:lnTo>
                  <a:pt x="860297" y="537210"/>
                </a:lnTo>
                <a:lnTo>
                  <a:pt x="855726" y="540258"/>
                </a:lnTo>
                <a:lnTo>
                  <a:pt x="856488" y="540258"/>
                </a:lnTo>
                <a:lnTo>
                  <a:pt x="856488" y="551654"/>
                </a:lnTo>
                <a:lnTo>
                  <a:pt x="858836" y="550754"/>
                </a:lnTo>
                <a:lnTo>
                  <a:pt x="860297" y="549563"/>
                </a:lnTo>
                <a:close/>
              </a:path>
              <a:path w="889000" h="559435">
                <a:moveTo>
                  <a:pt x="860297" y="22097"/>
                </a:moveTo>
                <a:lnTo>
                  <a:pt x="859536" y="21336"/>
                </a:lnTo>
                <a:lnTo>
                  <a:pt x="859536" y="21590"/>
                </a:lnTo>
                <a:lnTo>
                  <a:pt x="860297" y="22097"/>
                </a:lnTo>
                <a:close/>
              </a:path>
              <a:path w="889000" h="559435">
                <a:moveTo>
                  <a:pt x="877824" y="531607"/>
                </a:moveTo>
                <a:lnTo>
                  <a:pt x="877824" y="503682"/>
                </a:lnTo>
                <a:lnTo>
                  <a:pt x="877062" y="509016"/>
                </a:lnTo>
                <a:lnTo>
                  <a:pt x="874517" y="516699"/>
                </a:lnTo>
                <a:lnTo>
                  <a:pt x="871875" y="522522"/>
                </a:lnTo>
                <a:lnTo>
                  <a:pt x="868398" y="527879"/>
                </a:lnTo>
                <a:lnTo>
                  <a:pt x="863346" y="534162"/>
                </a:lnTo>
                <a:lnTo>
                  <a:pt x="859536" y="537210"/>
                </a:lnTo>
                <a:lnTo>
                  <a:pt x="860297" y="537210"/>
                </a:lnTo>
                <a:lnTo>
                  <a:pt x="860297" y="549563"/>
                </a:lnTo>
                <a:lnTo>
                  <a:pt x="872885" y="539305"/>
                </a:lnTo>
                <a:lnTo>
                  <a:pt x="877824" y="531607"/>
                </a:lnTo>
                <a:close/>
              </a:path>
              <a:path w="889000" h="559435">
                <a:moveTo>
                  <a:pt x="867156" y="29337"/>
                </a:moveTo>
                <a:lnTo>
                  <a:pt x="867156" y="28956"/>
                </a:lnTo>
                <a:lnTo>
                  <a:pt x="866394" y="28194"/>
                </a:lnTo>
                <a:lnTo>
                  <a:pt x="867156" y="29337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138082" y="3011020"/>
            <a:ext cx="472888" cy="1447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838" spc="-26" dirty="0">
                <a:latin typeface="Trebuchet MS"/>
                <a:cs typeface="Trebuchet MS"/>
              </a:rPr>
              <a:t>Load</a:t>
            </a:r>
            <a:r>
              <a:rPr sz="838" spc="-106" dirty="0">
                <a:latin typeface="Trebuchet MS"/>
                <a:cs typeface="Trebuchet MS"/>
              </a:rPr>
              <a:t> </a:t>
            </a:r>
            <a:r>
              <a:rPr sz="838" spc="-22" dirty="0">
                <a:latin typeface="Trebuchet MS"/>
                <a:cs typeface="Trebuchet MS"/>
              </a:rPr>
              <a:t>Data</a:t>
            </a:r>
            <a:endParaRPr sz="838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3848" y="2255072"/>
            <a:ext cx="1117226" cy="486335"/>
          </a:xfrm>
          <a:custGeom>
            <a:avLst/>
            <a:gdLst/>
            <a:ahLst/>
            <a:cxnLst/>
            <a:rect l="l" t="t" r="r" b="b"/>
            <a:pathLst>
              <a:path w="1266189" h="551180">
                <a:moveTo>
                  <a:pt x="1265682" y="495299"/>
                </a:moveTo>
                <a:lnTo>
                  <a:pt x="1265682" y="54863"/>
                </a:lnTo>
                <a:lnTo>
                  <a:pt x="1261288" y="33432"/>
                </a:lnTo>
                <a:lnTo>
                  <a:pt x="1249394" y="16001"/>
                </a:lnTo>
                <a:lnTo>
                  <a:pt x="1231927" y="4286"/>
                </a:lnTo>
                <a:lnTo>
                  <a:pt x="1210818" y="0"/>
                </a:lnTo>
                <a:lnTo>
                  <a:pt x="54864" y="0"/>
                </a:lnTo>
                <a:lnTo>
                  <a:pt x="33432" y="4286"/>
                </a:lnTo>
                <a:lnTo>
                  <a:pt x="16001" y="16001"/>
                </a:lnTo>
                <a:lnTo>
                  <a:pt x="4286" y="33432"/>
                </a:lnTo>
                <a:lnTo>
                  <a:pt x="0" y="54863"/>
                </a:lnTo>
                <a:lnTo>
                  <a:pt x="0" y="495299"/>
                </a:lnTo>
                <a:lnTo>
                  <a:pt x="4286" y="516850"/>
                </a:lnTo>
                <a:lnTo>
                  <a:pt x="16002" y="534543"/>
                </a:lnTo>
                <a:lnTo>
                  <a:pt x="33432" y="546520"/>
                </a:lnTo>
                <a:lnTo>
                  <a:pt x="54864" y="550926"/>
                </a:lnTo>
                <a:lnTo>
                  <a:pt x="1210818" y="550925"/>
                </a:lnTo>
                <a:lnTo>
                  <a:pt x="1231927" y="546520"/>
                </a:lnTo>
                <a:lnTo>
                  <a:pt x="1249394" y="534542"/>
                </a:lnTo>
                <a:lnTo>
                  <a:pt x="1261288" y="516850"/>
                </a:lnTo>
                <a:lnTo>
                  <a:pt x="1265682" y="4952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999142" y="2250365"/>
            <a:ext cx="1126191" cy="495300"/>
          </a:xfrm>
          <a:custGeom>
            <a:avLst/>
            <a:gdLst/>
            <a:ahLst/>
            <a:cxnLst/>
            <a:rect l="l" t="t" r="r" b="b"/>
            <a:pathLst>
              <a:path w="1276350" h="561339">
                <a:moveTo>
                  <a:pt x="1276350" y="501396"/>
                </a:moveTo>
                <a:lnTo>
                  <a:pt x="1276350" y="60198"/>
                </a:lnTo>
                <a:lnTo>
                  <a:pt x="1274826" y="48006"/>
                </a:lnTo>
                <a:lnTo>
                  <a:pt x="1267428" y="29230"/>
                </a:lnTo>
                <a:lnTo>
                  <a:pt x="1256471" y="15320"/>
                </a:lnTo>
                <a:lnTo>
                  <a:pt x="1241546" y="5752"/>
                </a:lnTo>
                <a:lnTo>
                  <a:pt x="1222248" y="0"/>
                </a:lnTo>
                <a:lnTo>
                  <a:pt x="60198" y="0"/>
                </a:lnTo>
                <a:lnTo>
                  <a:pt x="11107" y="25365"/>
                </a:lnTo>
                <a:lnTo>
                  <a:pt x="0" y="60198"/>
                </a:lnTo>
                <a:lnTo>
                  <a:pt x="0" y="501396"/>
                </a:lnTo>
                <a:lnTo>
                  <a:pt x="762" y="506730"/>
                </a:lnTo>
                <a:lnTo>
                  <a:pt x="1524" y="512826"/>
                </a:lnTo>
                <a:lnTo>
                  <a:pt x="3048" y="518922"/>
                </a:lnTo>
                <a:lnTo>
                  <a:pt x="4572" y="524256"/>
                </a:lnTo>
                <a:lnTo>
                  <a:pt x="8517" y="531221"/>
                </a:lnTo>
                <a:lnTo>
                  <a:pt x="10668" y="534851"/>
                </a:lnTo>
                <a:lnTo>
                  <a:pt x="10668" y="55626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9049" y="32004"/>
                </a:lnTo>
                <a:lnTo>
                  <a:pt x="19049" y="32766"/>
                </a:lnTo>
                <a:lnTo>
                  <a:pt x="22097" y="28194"/>
                </a:lnTo>
                <a:lnTo>
                  <a:pt x="22097" y="28956"/>
                </a:lnTo>
                <a:lnTo>
                  <a:pt x="25145" y="25146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764"/>
                </a:lnTo>
                <a:lnTo>
                  <a:pt x="41148" y="14478"/>
                </a:lnTo>
                <a:lnTo>
                  <a:pt x="45719" y="12954"/>
                </a:lnTo>
                <a:lnTo>
                  <a:pt x="50291" y="11647"/>
                </a:lnTo>
                <a:lnTo>
                  <a:pt x="50291" y="11430"/>
                </a:lnTo>
                <a:lnTo>
                  <a:pt x="54864" y="10776"/>
                </a:lnTo>
                <a:lnTo>
                  <a:pt x="1221486" y="10776"/>
                </a:lnTo>
                <a:lnTo>
                  <a:pt x="1226058" y="11430"/>
                </a:lnTo>
                <a:lnTo>
                  <a:pt x="1226058" y="11647"/>
                </a:lnTo>
                <a:lnTo>
                  <a:pt x="1230630" y="12954"/>
                </a:lnTo>
                <a:lnTo>
                  <a:pt x="1235202" y="14478"/>
                </a:lnTo>
                <a:lnTo>
                  <a:pt x="1239012" y="16383"/>
                </a:lnTo>
                <a:lnTo>
                  <a:pt x="1239012" y="16002"/>
                </a:lnTo>
                <a:lnTo>
                  <a:pt x="1243584" y="19050"/>
                </a:lnTo>
                <a:lnTo>
                  <a:pt x="1247394" y="22098"/>
                </a:lnTo>
                <a:lnTo>
                  <a:pt x="1247394" y="21336"/>
                </a:lnTo>
                <a:lnTo>
                  <a:pt x="1251204" y="25146"/>
                </a:lnTo>
                <a:lnTo>
                  <a:pt x="1254252" y="28956"/>
                </a:lnTo>
                <a:lnTo>
                  <a:pt x="1254252" y="28194"/>
                </a:lnTo>
                <a:lnTo>
                  <a:pt x="1257300" y="32766"/>
                </a:lnTo>
                <a:lnTo>
                  <a:pt x="1257300" y="32004"/>
                </a:lnTo>
                <a:lnTo>
                  <a:pt x="1261872" y="41148"/>
                </a:lnTo>
                <a:lnTo>
                  <a:pt x="1261872" y="40386"/>
                </a:lnTo>
                <a:lnTo>
                  <a:pt x="1263396" y="45720"/>
                </a:lnTo>
                <a:lnTo>
                  <a:pt x="1263396" y="44958"/>
                </a:lnTo>
                <a:lnTo>
                  <a:pt x="1264920" y="50292"/>
                </a:lnTo>
                <a:lnTo>
                  <a:pt x="1265682" y="55626"/>
                </a:lnTo>
                <a:lnTo>
                  <a:pt x="1265682" y="533579"/>
                </a:lnTo>
                <a:lnTo>
                  <a:pt x="1270645" y="525796"/>
                </a:lnTo>
                <a:lnTo>
                  <a:pt x="1275588" y="506730"/>
                </a:lnTo>
                <a:lnTo>
                  <a:pt x="1276350" y="501396"/>
                </a:lnTo>
                <a:close/>
              </a:path>
              <a:path w="1276350" h="561339">
                <a:moveTo>
                  <a:pt x="28956" y="539496"/>
                </a:moveTo>
                <a:lnTo>
                  <a:pt x="25146" y="535686"/>
                </a:lnTo>
                <a:lnTo>
                  <a:pt x="25146" y="536448"/>
                </a:lnTo>
                <a:lnTo>
                  <a:pt x="19050" y="528828"/>
                </a:lnTo>
                <a:lnTo>
                  <a:pt x="16764" y="524256"/>
                </a:lnTo>
                <a:lnTo>
                  <a:pt x="16764" y="525018"/>
                </a:lnTo>
                <a:lnTo>
                  <a:pt x="14478" y="519684"/>
                </a:lnTo>
                <a:lnTo>
                  <a:pt x="14478" y="520446"/>
                </a:lnTo>
                <a:lnTo>
                  <a:pt x="12954" y="515112"/>
                </a:lnTo>
                <a:lnTo>
                  <a:pt x="12954" y="515874"/>
                </a:lnTo>
                <a:lnTo>
                  <a:pt x="11430" y="510540"/>
                </a:lnTo>
                <a:lnTo>
                  <a:pt x="11430" y="511302"/>
                </a:lnTo>
                <a:lnTo>
                  <a:pt x="10668" y="505968"/>
                </a:lnTo>
                <a:lnTo>
                  <a:pt x="22098" y="547116"/>
                </a:lnTo>
                <a:lnTo>
                  <a:pt x="28194" y="551796"/>
                </a:lnTo>
                <a:lnTo>
                  <a:pt x="28194" y="539496"/>
                </a:lnTo>
                <a:lnTo>
                  <a:pt x="28956" y="539496"/>
                </a:lnTo>
                <a:close/>
              </a:path>
              <a:path w="1276350" h="561339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1276350" h="561339">
                <a:moveTo>
                  <a:pt x="32766" y="554306"/>
                </a:moveTo>
                <a:lnTo>
                  <a:pt x="32766" y="542544"/>
                </a:lnTo>
                <a:lnTo>
                  <a:pt x="28194" y="539496"/>
                </a:lnTo>
                <a:lnTo>
                  <a:pt x="28194" y="551796"/>
                </a:lnTo>
                <a:lnTo>
                  <a:pt x="32004" y="553974"/>
                </a:lnTo>
                <a:lnTo>
                  <a:pt x="32766" y="554306"/>
                </a:lnTo>
                <a:close/>
              </a:path>
              <a:path w="1276350" h="561339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1276350" h="561339">
                <a:moveTo>
                  <a:pt x="1216152" y="560832"/>
                </a:moveTo>
                <a:lnTo>
                  <a:pt x="1216152" y="550926"/>
                </a:lnTo>
                <a:lnTo>
                  <a:pt x="60198" y="550926"/>
                </a:lnTo>
                <a:lnTo>
                  <a:pt x="54864" y="550164"/>
                </a:lnTo>
                <a:lnTo>
                  <a:pt x="50292" y="549402"/>
                </a:lnTo>
                <a:lnTo>
                  <a:pt x="45720" y="548640"/>
                </a:lnTo>
                <a:lnTo>
                  <a:pt x="41148" y="546354"/>
                </a:lnTo>
                <a:lnTo>
                  <a:pt x="41148" y="547116"/>
                </a:lnTo>
                <a:lnTo>
                  <a:pt x="36576" y="544830"/>
                </a:lnTo>
                <a:lnTo>
                  <a:pt x="32004" y="541782"/>
                </a:lnTo>
                <a:lnTo>
                  <a:pt x="32766" y="542544"/>
                </a:lnTo>
                <a:lnTo>
                  <a:pt x="32766" y="554306"/>
                </a:lnTo>
                <a:lnTo>
                  <a:pt x="39311" y="557160"/>
                </a:lnTo>
                <a:lnTo>
                  <a:pt x="45486" y="559431"/>
                </a:lnTo>
                <a:lnTo>
                  <a:pt x="51968" y="560689"/>
                </a:lnTo>
                <a:lnTo>
                  <a:pt x="55626" y="560752"/>
                </a:lnTo>
                <a:lnTo>
                  <a:pt x="1216152" y="560832"/>
                </a:lnTo>
                <a:close/>
              </a:path>
              <a:path w="1276350" h="561339">
                <a:moveTo>
                  <a:pt x="51053" y="11430"/>
                </a:moveTo>
                <a:lnTo>
                  <a:pt x="50291" y="11430"/>
                </a:lnTo>
                <a:lnTo>
                  <a:pt x="50291" y="11647"/>
                </a:lnTo>
                <a:lnTo>
                  <a:pt x="51053" y="11430"/>
                </a:lnTo>
                <a:close/>
              </a:path>
              <a:path w="1276350" h="561339">
                <a:moveTo>
                  <a:pt x="55626" y="10668"/>
                </a:moveTo>
                <a:lnTo>
                  <a:pt x="54864" y="10668"/>
                </a:lnTo>
                <a:lnTo>
                  <a:pt x="55626" y="10668"/>
                </a:lnTo>
                <a:close/>
              </a:path>
              <a:path w="1276350" h="561339">
                <a:moveTo>
                  <a:pt x="55626" y="550164"/>
                </a:moveTo>
                <a:lnTo>
                  <a:pt x="54864" y="550055"/>
                </a:lnTo>
                <a:lnTo>
                  <a:pt x="55626" y="550164"/>
                </a:lnTo>
                <a:close/>
              </a:path>
              <a:path w="1276350" h="561339">
                <a:moveTo>
                  <a:pt x="60960" y="550926"/>
                </a:moveTo>
                <a:lnTo>
                  <a:pt x="60198" y="550830"/>
                </a:lnTo>
                <a:lnTo>
                  <a:pt x="60960" y="550926"/>
                </a:lnTo>
                <a:close/>
              </a:path>
              <a:path w="1276350" h="561339">
                <a:moveTo>
                  <a:pt x="1221486" y="560832"/>
                </a:moveTo>
                <a:lnTo>
                  <a:pt x="1221486" y="550164"/>
                </a:lnTo>
                <a:lnTo>
                  <a:pt x="1215390" y="550926"/>
                </a:lnTo>
                <a:lnTo>
                  <a:pt x="1216152" y="550926"/>
                </a:lnTo>
                <a:lnTo>
                  <a:pt x="1216152" y="560832"/>
                </a:lnTo>
                <a:lnTo>
                  <a:pt x="1221486" y="560832"/>
                </a:lnTo>
                <a:close/>
              </a:path>
              <a:path w="1276350" h="561339">
                <a:moveTo>
                  <a:pt x="1221486" y="10776"/>
                </a:moveTo>
                <a:lnTo>
                  <a:pt x="1220724" y="10668"/>
                </a:lnTo>
                <a:lnTo>
                  <a:pt x="1221486" y="10776"/>
                </a:lnTo>
                <a:close/>
              </a:path>
              <a:path w="1276350" h="561339">
                <a:moveTo>
                  <a:pt x="1226058" y="560355"/>
                </a:moveTo>
                <a:lnTo>
                  <a:pt x="1226058" y="549402"/>
                </a:lnTo>
                <a:lnTo>
                  <a:pt x="1220724" y="550164"/>
                </a:lnTo>
                <a:lnTo>
                  <a:pt x="1221486" y="550164"/>
                </a:lnTo>
                <a:lnTo>
                  <a:pt x="1221486" y="560832"/>
                </a:lnTo>
                <a:lnTo>
                  <a:pt x="1222248" y="560832"/>
                </a:lnTo>
                <a:lnTo>
                  <a:pt x="1226058" y="560355"/>
                </a:lnTo>
                <a:close/>
              </a:path>
              <a:path w="1276350" h="561339">
                <a:moveTo>
                  <a:pt x="1226058" y="11647"/>
                </a:moveTo>
                <a:lnTo>
                  <a:pt x="1226058" y="11430"/>
                </a:lnTo>
                <a:lnTo>
                  <a:pt x="1225296" y="11430"/>
                </a:lnTo>
                <a:lnTo>
                  <a:pt x="1226058" y="11647"/>
                </a:lnTo>
                <a:close/>
              </a:path>
              <a:path w="1276350" h="561339">
                <a:moveTo>
                  <a:pt x="1239774" y="555428"/>
                </a:moveTo>
                <a:lnTo>
                  <a:pt x="1239774" y="544830"/>
                </a:lnTo>
                <a:lnTo>
                  <a:pt x="1235202" y="547116"/>
                </a:lnTo>
                <a:lnTo>
                  <a:pt x="1235202" y="546354"/>
                </a:lnTo>
                <a:lnTo>
                  <a:pt x="1230630" y="548640"/>
                </a:lnTo>
                <a:lnTo>
                  <a:pt x="1225296" y="549402"/>
                </a:lnTo>
                <a:lnTo>
                  <a:pt x="1226058" y="549402"/>
                </a:lnTo>
                <a:lnTo>
                  <a:pt x="1226058" y="560355"/>
                </a:lnTo>
                <a:lnTo>
                  <a:pt x="1228344" y="560070"/>
                </a:lnTo>
                <a:lnTo>
                  <a:pt x="1239774" y="555428"/>
                </a:lnTo>
                <a:close/>
              </a:path>
              <a:path w="1276350" h="561339">
                <a:moveTo>
                  <a:pt x="1239774" y="16764"/>
                </a:moveTo>
                <a:lnTo>
                  <a:pt x="1239012" y="16002"/>
                </a:lnTo>
                <a:lnTo>
                  <a:pt x="1239012" y="16383"/>
                </a:lnTo>
                <a:lnTo>
                  <a:pt x="1239774" y="16764"/>
                </a:lnTo>
                <a:close/>
              </a:path>
              <a:path w="1276350" h="561339">
                <a:moveTo>
                  <a:pt x="1265682" y="533579"/>
                </a:moveTo>
                <a:lnTo>
                  <a:pt x="1265682" y="505968"/>
                </a:lnTo>
                <a:lnTo>
                  <a:pt x="1264920" y="511302"/>
                </a:lnTo>
                <a:lnTo>
                  <a:pt x="1264920" y="510540"/>
                </a:lnTo>
                <a:lnTo>
                  <a:pt x="1263396" y="515874"/>
                </a:lnTo>
                <a:lnTo>
                  <a:pt x="1263396" y="515112"/>
                </a:lnTo>
                <a:lnTo>
                  <a:pt x="1261872" y="520446"/>
                </a:lnTo>
                <a:lnTo>
                  <a:pt x="1261872" y="519684"/>
                </a:lnTo>
                <a:lnTo>
                  <a:pt x="1259586" y="525018"/>
                </a:lnTo>
                <a:lnTo>
                  <a:pt x="1259586" y="524256"/>
                </a:lnTo>
                <a:lnTo>
                  <a:pt x="1257300" y="528828"/>
                </a:lnTo>
                <a:lnTo>
                  <a:pt x="1251204" y="536448"/>
                </a:lnTo>
                <a:lnTo>
                  <a:pt x="1251204" y="535686"/>
                </a:lnTo>
                <a:lnTo>
                  <a:pt x="1247394" y="539496"/>
                </a:lnTo>
                <a:lnTo>
                  <a:pt x="1243584" y="542544"/>
                </a:lnTo>
                <a:lnTo>
                  <a:pt x="1243584" y="541782"/>
                </a:lnTo>
                <a:lnTo>
                  <a:pt x="1239012" y="544830"/>
                </a:lnTo>
                <a:lnTo>
                  <a:pt x="1239774" y="544830"/>
                </a:lnTo>
                <a:lnTo>
                  <a:pt x="1239774" y="555428"/>
                </a:lnTo>
                <a:lnTo>
                  <a:pt x="1246602" y="552655"/>
                </a:lnTo>
                <a:lnTo>
                  <a:pt x="1260843" y="541167"/>
                </a:lnTo>
                <a:lnTo>
                  <a:pt x="1265682" y="533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3135181" y="2381025"/>
            <a:ext cx="855009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147" b="1" spc="-1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47" b="1" spc="-62" dirty="0">
                <a:solidFill>
                  <a:srgbClr val="FFFFFF"/>
                </a:solidFill>
                <a:latin typeface="Trebuchet MS"/>
                <a:cs typeface="Trebuchet MS"/>
              </a:rPr>
              <a:t>cleaning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0753" y="2741183"/>
            <a:ext cx="116541" cy="367552"/>
          </a:xfrm>
          <a:custGeom>
            <a:avLst/>
            <a:gdLst/>
            <a:ahLst/>
            <a:cxnLst/>
            <a:rect l="l" t="t" r="r" b="b"/>
            <a:pathLst>
              <a:path w="132080" h="416560">
                <a:moveTo>
                  <a:pt x="10668" y="406146"/>
                </a:moveTo>
                <a:lnTo>
                  <a:pt x="10668" y="0"/>
                </a:lnTo>
                <a:lnTo>
                  <a:pt x="0" y="0"/>
                </a:lnTo>
                <a:lnTo>
                  <a:pt x="0" y="416052"/>
                </a:lnTo>
                <a:lnTo>
                  <a:pt x="5334" y="416052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132080" h="416560">
                <a:moveTo>
                  <a:pt x="131826" y="416052"/>
                </a:moveTo>
                <a:lnTo>
                  <a:pt x="131826" y="406146"/>
                </a:lnTo>
                <a:lnTo>
                  <a:pt x="5334" y="406146"/>
                </a:lnTo>
                <a:lnTo>
                  <a:pt x="10668" y="411480"/>
                </a:lnTo>
                <a:lnTo>
                  <a:pt x="10668" y="416052"/>
                </a:lnTo>
                <a:lnTo>
                  <a:pt x="131826" y="416052"/>
                </a:lnTo>
                <a:close/>
              </a:path>
              <a:path w="132080" h="416560">
                <a:moveTo>
                  <a:pt x="10668" y="416052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052"/>
                </a:lnTo>
                <a:lnTo>
                  <a:pt x="10668" y="416052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227069" y="2862206"/>
            <a:ext cx="774551" cy="484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222363" y="2857500"/>
            <a:ext cx="784412" cy="493059"/>
          </a:xfrm>
          <a:custGeom>
            <a:avLst/>
            <a:gdLst/>
            <a:ahLst/>
            <a:cxnLst/>
            <a:rect l="l" t="t" r="r" b="b"/>
            <a:pathLst>
              <a:path w="889000" h="558800">
                <a:moveTo>
                  <a:pt x="888491" y="505206"/>
                </a:moveTo>
                <a:lnTo>
                  <a:pt x="888491" y="54102"/>
                </a:lnTo>
                <a:lnTo>
                  <a:pt x="886968" y="48006"/>
                </a:lnTo>
                <a:lnTo>
                  <a:pt x="880926" y="30194"/>
                </a:lnTo>
                <a:lnTo>
                  <a:pt x="868713" y="15254"/>
                </a:lnTo>
                <a:lnTo>
                  <a:pt x="852483" y="4688"/>
                </a:lnTo>
                <a:lnTo>
                  <a:pt x="834390" y="0"/>
                </a:lnTo>
                <a:lnTo>
                  <a:pt x="60198" y="0"/>
                </a:lnTo>
                <a:lnTo>
                  <a:pt x="11516" y="24769"/>
                </a:lnTo>
                <a:lnTo>
                  <a:pt x="761" y="54102"/>
                </a:lnTo>
                <a:lnTo>
                  <a:pt x="0" y="59436"/>
                </a:lnTo>
                <a:lnTo>
                  <a:pt x="0" y="499110"/>
                </a:lnTo>
                <a:lnTo>
                  <a:pt x="10668" y="532586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763" y="35814"/>
                </a:lnTo>
                <a:lnTo>
                  <a:pt x="16764" y="36576"/>
                </a:lnTo>
                <a:lnTo>
                  <a:pt x="19049" y="32004"/>
                </a:lnTo>
                <a:lnTo>
                  <a:pt x="25145" y="24384"/>
                </a:lnTo>
                <a:lnTo>
                  <a:pt x="25145" y="25146"/>
                </a:lnTo>
                <a:lnTo>
                  <a:pt x="28956" y="21336"/>
                </a:lnTo>
                <a:lnTo>
                  <a:pt x="28956" y="22098"/>
                </a:lnTo>
                <a:lnTo>
                  <a:pt x="32766" y="18288"/>
                </a:lnTo>
                <a:lnTo>
                  <a:pt x="32766" y="19050"/>
                </a:lnTo>
                <a:lnTo>
                  <a:pt x="36576" y="16002"/>
                </a:lnTo>
                <a:lnTo>
                  <a:pt x="41148" y="13716"/>
                </a:lnTo>
                <a:lnTo>
                  <a:pt x="41148" y="14478"/>
                </a:lnTo>
                <a:lnTo>
                  <a:pt x="45719" y="12192"/>
                </a:lnTo>
                <a:lnTo>
                  <a:pt x="50291" y="11430"/>
                </a:lnTo>
                <a:lnTo>
                  <a:pt x="54864" y="10776"/>
                </a:lnTo>
                <a:lnTo>
                  <a:pt x="60198" y="10001"/>
                </a:lnTo>
                <a:lnTo>
                  <a:pt x="828294" y="9906"/>
                </a:lnTo>
                <a:lnTo>
                  <a:pt x="838962" y="11430"/>
                </a:lnTo>
                <a:lnTo>
                  <a:pt x="843534" y="12192"/>
                </a:lnTo>
                <a:lnTo>
                  <a:pt x="843534" y="12518"/>
                </a:lnTo>
                <a:lnTo>
                  <a:pt x="847344" y="14151"/>
                </a:lnTo>
                <a:lnTo>
                  <a:pt x="847344" y="13716"/>
                </a:lnTo>
                <a:lnTo>
                  <a:pt x="852678" y="16002"/>
                </a:lnTo>
                <a:lnTo>
                  <a:pt x="852678" y="16510"/>
                </a:lnTo>
                <a:lnTo>
                  <a:pt x="855726" y="18542"/>
                </a:lnTo>
                <a:lnTo>
                  <a:pt x="855726" y="18288"/>
                </a:lnTo>
                <a:lnTo>
                  <a:pt x="859536" y="21463"/>
                </a:lnTo>
                <a:lnTo>
                  <a:pt x="859536" y="21336"/>
                </a:lnTo>
                <a:lnTo>
                  <a:pt x="863346" y="25146"/>
                </a:lnTo>
                <a:lnTo>
                  <a:pt x="863346" y="24384"/>
                </a:lnTo>
                <a:lnTo>
                  <a:pt x="867156" y="28194"/>
                </a:lnTo>
                <a:lnTo>
                  <a:pt x="867156" y="29146"/>
                </a:lnTo>
                <a:lnTo>
                  <a:pt x="869441" y="32004"/>
                </a:lnTo>
                <a:lnTo>
                  <a:pt x="872490" y="36576"/>
                </a:lnTo>
                <a:lnTo>
                  <a:pt x="872490" y="37592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49530"/>
                </a:lnTo>
                <a:lnTo>
                  <a:pt x="877824" y="54864"/>
                </a:lnTo>
                <a:lnTo>
                  <a:pt x="877824" y="531828"/>
                </a:lnTo>
                <a:lnTo>
                  <a:pt x="882880" y="524131"/>
                </a:lnTo>
                <a:lnTo>
                  <a:pt x="888491" y="505206"/>
                </a:lnTo>
                <a:close/>
              </a:path>
              <a:path w="889000" h="558800">
                <a:moveTo>
                  <a:pt x="843534" y="556580"/>
                </a:moveTo>
                <a:lnTo>
                  <a:pt x="843534" y="546354"/>
                </a:lnTo>
                <a:lnTo>
                  <a:pt x="838200" y="547878"/>
                </a:lnTo>
                <a:lnTo>
                  <a:pt x="838200" y="547224"/>
                </a:lnTo>
                <a:lnTo>
                  <a:pt x="828294" y="548640"/>
                </a:lnTo>
                <a:lnTo>
                  <a:pt x="60198" y="548640"/>
                </a:lnTo>
                <a:lnTo>
                  <a:pt x="54864" y="547878"/>
                </a:lnTo>
                <a:lnTo>
                  <a:pt x="50292" y="547116"/>
                </a:lnTo>
                <a:lnTo>
                  <a:pt x="50292" y="547878"/>
                </a:lnTo>
                <a:lnTo>
                  <a:pt x="45720" y="546354"/>
                </a:lnTo>
                <a:lnTo>
                  <a:pt x="41148" y="544068"/>
                </a:lnTo>
                <a:lnTo>
                  <a:pt x="41148" y="544830"/>
                </a:lnTo>
                <a:lnTo>
                  <a:pt x="36576" y="542544"/>
                </a:lnTo>
                <a:lnTo>
                  <a:pt x="32766" y="539496"/>
                </a:lnTo>
                <a:lnTo>
                  <a:pt x="32766" y="540258"/>
                </a:lnTo>
                <a:lnTo>
                  <a:pt x="28956" y="537210"/>
                </a:lnTo>
                <a:lnTo>
                  <a:pt x="25146" y="533400"/>
                </a:lnTo>
                <a:lnTo>
                  <a:pt x="25146" y="534162"/>
                </a:lnTo>
                <a:lnTo>
                  <a:pt x="19050" y="526542"/>
                </a:lnTo>
                <a:lnTo>
                  <a:pt x="16764" y="521970"/>
                </a:lnTo>
                <a:lnTo>
                  <a:pt x="16764" y="522732"/>
                </a:lnTo>
                <a:lnTo>
                  <a:pt x="14478" y="518160"/>
                </a:lnTo>
                <a:lnTo>
                  <a:pt x="12954" y="513588"/>
                </a:lnTo>
                <a:lnTo>
                  <a:pt x="11430" y="508254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2586"/>
                </a:lnTo>
                <a:lnTo>
                  <a:pt x="11949" y="534728"/>
                </a:lnTo>
                <a:lnTo>
                  <a:pt x="45491" y="557145"/>
                </a:lnTo>
                <a:lnTo>
                  <a:pt x="834390" y="558546"/>
                </a:lnTo>
                <a:lnTo>
                  <a:pt x="838200" y="558069"/>
                </a:lnTo>
                <a:lnTo>
                  <a:pt x="838200" y="547878"/>
                </a:lnTo>
                <a:lnTo>
                  <a:pt x="838962" y="547116"/>
                </a:lnTo>
                <a:lnTo>
                  <a:pt x="838962" y="557974"/>
                </a:lnTo>
                <a:lnTo>
                  <a:pt x="840486" y="557784"/>
                </a:lnTo>
                <a:lnTo>
                  <a:pt x="843534" y="556580"/>
                </a:lnTo>
                <a:close/>
              </a:path>
              <a:path w="889000" h="558800">
                <a:moveTo>
                  <a:pt x="55626" y="10668"/>
                </a:moveTo>
                <a:lnTo>
                  <a:pt x="54864" y="10668"/>
                </a:lnTo>
                <a:lnTo>
                  <a:pt x="55626" y="10668"/>
                </a:lnTo>
                <a:close/>
              </a:path>
              <a:path w="889000" h="558800">
                <a:moveTo>
                  <a:pt x="55626" y="547878"/>
                </a:moveTo>
                <a:lnTo>
                  <a:pt x="54864" y="547769"/>
                </a:lnTo>
                <a:lnTo>
                  <a:pt x="55626" y="547878"/>
                </a:lnTo>
                <a:close/>
              </a:path>
              <a:path w="889000" h="558800">
                <a:moveTo>
                  <a:pt x="60959" y="9906"/>
                </a:moveTo>
                <a:lnTo>
                  <a:pt x="60198" y="9906"/>
                </a:lnTo>
                <a:lnTo>
                  <a:pt x="60959" y="9906"/>
                </a:lnTo>
                <a:close/>
              </a:path>
              <a:path w="889000" h="558800">
                <a:moveTo>
                  <a:pt x="60960" y="548640"/>
                </a:moveTo>
                <a:lnTo>
                  <a:pt x="60198" y="548544"/>
                </a:lnTo>
                <a:lnTo>
                  <a:pt x="60960" y="548640"/>
                </a:lnTo>
                <a:close/>
              </a:path>
              <a:path w="889000" h="558800">
                <a:moveTo>
                  <a:pt x="838962" y="11538"/>
                </a:moveTo>
                <a:lnTo>
                  <a:pt x="838200" y="11430"/>
                </a:lnTo>
                <a:lnTo>
                  <a:pt x="838962" y="11538"/>
                </a:lnTo>
                <a:close/>
              </a:path>
              <a:path w="889000" h="558800">
                <a:moveTo>
                  <a:pt x="843534" y="12518"/>
                </a:moveTo>
                <a:lnTo>
                  <a:pt x="843534" y="12192"/>
                </a:lnTo>
                <a:lnTo>
                  <a:pt x="842772" y="12192"/>
                </a:lnTo>
                <a:lnTo>
                  <a:pt x="843534" y="12518"/>
                </a:lnTo>
                <a:close/>
              </a:path>
              <a:path w="889000" h="558800">
                <a:moveTo>
                  <a:pt x="848106" y="544068"/>
                </a:moveTo>
                <a:lnTo>
                  <a:pt x="842772" y="546354"/>
                </a:lnTo>
                <a:lnTo>
                  <a:pt x="843534" y="546354"/>
                </a:lnTo>
                <a:lnTo>
                  <a:pt x="843534" y="556580"/>
                </a:lnTo>
                <a:lnTo>
                  <a:pt x="847344" y="555076"/>
                </a:lnTo>
                <a:lnTo>
                  <a:pt x="847344" y="544830"/>
                </a:lnTo>
                <a:lnTo>
                  <a:pt x="848106" y="544068"/>
                </a:lnTo>
                <a:close/>
              </a:path>
              <a:path w="889000" h="558800">
                <a:moveTo>
                  <a:pt x="848106" y="14478"/>
                </a:moveTo>
                <a:lnTo>
                  <a:pt x="847344" y="13716"/>
                </a:lnTo>
                <a:lnTo>
                  <a:pt x="847344" y="14151"/>
                </a:lnTo>
                <a:lnTo>
                  <a:pt x="848106" y="14478"/>
                </a:lnTo>
                <a:close/>
              </a:path>
              <a:path w="889000" h="558800">
                <a:moveTo>
                  <a:pt x="852678" y="552969"/>
                </a:moveTo>
                <a:lnTo>
                  <a:pt x="852678" y="542544"/>
                </a:lnTo>
                <a:lnTo>
                  <a:pt x="847344" y="544830"/>
                </a:lnTo>
                <a:lnTo>
                  <a:pt x="847344" y="555076"/>
                </a:lnTo>
                <a:lnTo>
                  <a:pt x="852678" y="552969"/>
                </a:lnTo>
                <a:close/>
              </a:path>
              <a:path w="889000" h="558800">
                <a:moveTo>
                  <a:pt x="852678" y="16510"/>
                </a:moveTo>
                <a:lnTo>
                  <a:pt x="852678" y="16002"/>
                </a:lnTo>
                <a:lnTo>
                  <a:pt x="851916" y="16002"/>
                </a:lnTo>
                <a:lnTo>
                  <a:pt x="852678" y="16510"/>
                </a:lnTo>
                <a:close/>
              </a:path>
              <a:path w="889000" h="558800">
                <a:moveTo>
                  <a:pt x="856488" y="539496"/>
                </a:moveTo>
                <a:lnTo>
                  <a:pt x="851916" y="542544"/>
                </a:lnTo>
                <a:lnTo>
                  <a:pt x="852678" y="542544"/>
                </a:lnTo>
                <a:lnTo>
                  <a:pt x="852678" y="552969"/>
                </a:lnTo>
                <a:lnTo>
                  <a:pt x="855726" y="551766"/>
                </a:lnTo>
                <a:lnTo>
                  <a:pt x="855726" y="540258"/>
                </a:lnTo>
                <a:lnTo>
                  <a:pt x="856488" y="539496"/>
                </a:lnTo>
                <a:close/>
              </a:path>
              <a:path w="889000" h="558800">
                <a:moveTo>
                  <a:pt x="856488" y="19050"/>
                </a:moveTo>
                <a:lnTo>
                  <a:pt x="855726" y="18288"/>
                </a:lnTo>
                <a:lnTo>
                  <a:pt x="855726" y="18542"/>
                </a:lnTo>
                <a:lnTo>
                  <a:pt x="856488" y="19050"/>
                </a:lnTo>
                <a:close/>
              </a:path>
              <a:path w="889000" h="558800">
                <a:moveTo>
                  <a:pt x="860297" y="549333"/>
                </a:moveTo>
                <a:lnTo>
                  <a:pt x="860297" y="537210"/>
                </a:lnTo>
                <a:lnTo>
                  <a:pt x="855726" y="540258"/>
                </a:lnTo>
                <a:lnTo>
                  <a:pt x="855726" y="551766"/>
                </a:lnTo>
                <a:lnTo>
                  <a:pt x="858727" y="550581"/>
                </a:lnTo>
                <a:lnTo>
                  <a:pt x="860297" y="549333"/>
                </a:lnTo>
                <a:close/>
              </a:path>
              <a:path w="889000" h="558800">
                <a:moveTo>
                  <a:pt x="860297" y="22097"/>
                </a:moveTo>
                <a:lnTo>
                  <a:pt x="859536" y="21336"/>
                </a:lnTo>
                <a:lnTo>
                  <a:pt x="859536" y="21463"/>
                </a:lnTo>
                <a:lnTo>
                  <a:pt x="860297" y="22097"/>
                </a:lnTo>
                <a:close/>
              </a:path>
              <a:path w="889000" h="558800">
                <a:moveTo>
                  <a:pt x="867156" y="543882"/>
                </a:moveTo>
                <a:lnTo>
                  <a:pt x="867156" y="530352"/>
                </a:lnTo>
                <a:lnTo>
                  <a:pt x="863346" y="534162"/>
                </a:lnTo>
                <a:lnTo>
                  <a:pt x="863346" y="533400"/>
                </a:lnTo>
                <a:lnTo>
                  <a:pt x="859536" y="537210"/>
                </a:lnTo>
                <a:lnTo>
                  <a:pt x="860297" y="537210"/>
                </a:lnTo>
                <a:lnTo>
                  <a:pt x="860297" y="549333"/>
                </a:lnTo>
                <a:lnTo>
                  <a:pt x="867156" y="543882"/>
                </a:lnTo>
                <a:close/>
              </a:path>
              <a:path w="889000" h="558800">
                <a:moveTo>
                  <a:pt x="867156" y="29146"/>
                </a:moveTo>
                <a:lnTo>
                  <a:pt x="867156" y="28194"/>
                </a:lnTo>
                <a:lnTo>
                  <a:pt x="866394" y="28194"/>
                </a:lnTo>
                <a:lnTo>
                  <a:pt x="867156" y="29146"/>
                </a:lnTo>
                <a:close/>
              </a:path>
              <a:path w="889000" h="558800">
                <a:moveTo>
                  <a:pt x="872490" y="539643"/>
                </a:moveTo>
                <a:lnTo>
                  <a:pt x="872490" y="521970"/>
                </a:lnTo>
                <a:lnTo>
                  <a:pt x="869441" y="526542"/>
                </a:lnTo>
                <a:lnTo>
                  <a:pt x="866394" y="530352"/>
                </a:lnTo>
                <a:lnTo>
                  <a:pt x="867156" y="530352"/>
                </a:lnTo>
                <a:lnTo>
                  <a:pt x="867156" y="543882"/>
                </a:lnTo>
                <a:lnTo>
                  <a:pt x="872490" y="539643"/>
                </a:lnTo>
                <a:close/>
              </a:path>
              <a:path w="889000" h="558800">
                <a:moveTo>
                  <a:pt x="872490" y="37592"/>
                </a:moveTo>
                <a:lnTo>
                  <a:pt x="872490" y="36576"/>
                </a:lnTo>
                <a:lnTo>
                  <a:pt x="871728" y="35814"/>
                </a:lnTo>
                <a:lnTo>
                  <a:pt x="872490" y="37592"/>
                </a:lnTo>
                <a:close/>
              </a:path>
              <a:path w="889000" h="558800">
                <a:moveTo>
                  <a:pt x="877824" y="531828"/>
                </a:moveTo>
                <a:lnTo>
                  <a:pt x="877824" y="503681"/>
                </a:lnTo>
                <a:lnTo>
                  <a:pt x="877062" y="509016"/>
                </a:lnTo>
                <a:lnTo>
                  <a:pt x="877062" y="508254"/>
                </a:lnTo>
                <a:lnTo>
                  <a:pt x="875538" y="513588"/>
                </a:lnTo>
                <a:lnTo>
                  <a:pt x="874013" y="518159"/>
                </a:lnTo>
                <a:lnTo>
                  <a:pt x="871728" y="522731"/>
                </a:lnTo>
                <a:lnTo>
                  <a:pt x="872490" y="521970"/>
                </a:lnTo>
                <a:lnTo>
                  <a:pt x="872490" y="539643"/>
                </a:lnTo>
                <a:lnTo>
                  <a:pt x="872909" y="539310"/>
                </a:lnTo>
                <a:lnTo>
                  <a:pt x="877824" y="53182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3332182" y="2952526"/>
            <a:ext cx="565337" cy="280809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153529" marR="4483" indent="-142883">
              <a:lnSpc>
                <a:spcPts val="962"/>
              </a:lnSpc>
              <a:spcBef>
                <a:spcPts val="190"/>
              </a:spcBef>
            </a:pPr>
            <a:r>
              <a:rPr sz="838" spc="-22" dirty="0">
                <a:latin typeface="Trebuchet MS"/>
                <a:cs typeface="Trebuchet MS"/>
              </a:rPr>
              <a:t>Data</a:t>
            </a:r>
            <a:r>
              <a:rPr sz="838" spc="-124" dirty="0">
                <a:latin typeface="Trebuchet MS"/>
                <a:cs typeface="Trebuchet MS"/>
              </a:rPr>
              <a:t> </a:t>
            </a:r>
            <a:r>
              <a:rPr sz="838" spc="-26" dirty="0">
                <a:latin typeface="Trebuchet MS"/>
                <a:cs typeface="Trebuchet MS"/>
              </a:rPr>
              <a:t>quality  </a:t>
            </a:r>
            <a:r>
              <a:rPr sz="838" spc="-31" dirty="0">
                <a:latin typeface="Trebuchet MS"/>
                <a:cs typeface="Trebuchet MS"/>
              </a:rPr>
              <a:t>check</a:t>
            </a:r>
            <a:endParaRPr sz="838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0753" y="2741182"/>
            <a:ext cx="116541" cy="972671"/>
          </a:xfrm>
          <a:custGeom>
            <a:avLst/>
            <a:gdLst/>
            <a:ahLst/>
            <a:cxnLst/>
            <a:rect l="l" t="t" r="r" b="b"/>
            <a:pathLst>
              <a:path w="132080" h="1102360">
                <a:moveTo>
                  <a:pt x="10668" y="1091946"/>
                </a:moveTo>
                <a:lnTo>
                  <a:pt x="10668" y="0"/>
                </a:lnTo>
                <a:lnTo>
                  <a:pt x="0" y="0"/>
                </a:lnTo>
                <a:lnTo>
                  <a:pt x="0" y="1101852"/>
                </a:lnTo>
                <a:lnTo>
                  <a:pt x="5334" y="1101852"/>
                </a:lnTo>
                <a:lnTo>
                  <a:pt x="5334" y="1091946"/>
                </a:lnTo>
                <a:lnTo>
                  <a:pt x="10668" y="1091946"/>
                </a:lnTo>
                <a:close/>
              </a:path>
              <a:path w="132080" h="1102360">
                <a:moveTo>
                  <a:pt x="131826" y="1101852"/>
                </a:moveTo>
                <a:lnTo>
                  <a:pt x="131826" y="1091946"/>
                </a:lnTo>
                <a:lnTo>
                  <a:pt x="5334" y="1091946"/>
                </a:lnTo>
                <a:lnTo>
                  <a:pt x="10668" y="1097280"/>
                </a:lnTo>
                <a:lnTo>
                  <a:pt x="10668" y="1101852"/>
                </a:lnTo>
                <a:lnTo>
                  <a:pt x="131826" y="1101852"/>
                </a:lnTo>
                <a:close/>
              </a:path>
              <a:path w="132080" h="1102360">
                <a:moveTo>
                  <a:pt x="10668" y="1101852"/>
                </a:moveTo>
                <a:lnTo>
                  <a:pt x="10668" y="1097280"/>
                </a:lnTo>
                <a:lnTo>
                  <a:pt x="5334" y="1091946"/>
                </a:lnTo>
                <a:lnTo>
                  <a:pt x="5334" y="1101852"/>
                </a:lnTo>
                <a:lnTo>
                  <a:pt x="10668" y="1101852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227069" y="3467325"/>
            <a:ext cx="774551" cy="484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222363" y="3462618"/>
            <a:ext cx="784412" cy="493059"/>
          </a:xfrm>
          <a:custGeom>
            <a:avLst/>
            <a:gdLst/>
            <a:ahLst/>
            <a:cxnLst/>
            <a:rect l="l" t="t" r="r" b="b"/>
            <a:pathLst>
              <a:path w="889000" h="558800">
                <a:moveTo>
                  <a:pt x="888491" y="505206"/>
                </a:moveTo>
                <a:lnTo>
                  <a:pt x="888491" y="53340"/>
                </a:lnTo>
                <a:lnTo>
                  <a:pt x="886968" y="48006"/>
                </a:lnTo>
                <a:lnTo>
                  <a:pt x="880926" y="30194"/>
                </a:lnTo>
                <a:lnTo>
                  <a:pt x="868713" y="15254"/>
                </a:lnTo>
                <a:lnTo>
                  <a:pt x="852483" y="4688"/>
                </a:lnTo>
                <a:lnTo>
                  <a:pt x="834390" y="0"/>
                </a:lnTo>
                <a:lnTo>
                  <a:pt x="60198" y="0"/>
                </a:lnTo>
                <a:lnTo>
                  <a:pt x="11516" y="24769"/>
                </a:lnTo>
                <a:lnTo>
                  <a:pt x="0" y="59436"/>
                </a:lnTo>
                <a:lnTo>
                  <a:pt x="0" y="499110"/>
                </a:lnTo>
                <a:lnTo>
                  <a:pt x="10668" y="532586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6763" y="35814"/>
                </a:lnTo>
                <a:lnTo>
                  <a:pt x="16764" y="36576"/>
                </a:lnTo>
                <a:lnTo>
                  <a:pt x="19049" y="32004"/>
                </a:lnTo>
                <a:lnTo>
                  <a:pt x="25145" y="24384"/>
                </a:lnTo>
                <a:lnTo>
                  <a:pt x="25145" y="25146"/>
                </a:lnTo>
                <a:lnTo>
                  <a:pt x="28956" y="21336"/>
                </a:lnTo>
                <a:lnTo>
                  <a:pt x="32766" y="18288"/>
                </a:lnTo>
                <a:lnTo>
                  <a:pt x="32766" y="19050"/>
                </a:lnTo>
                <a:lnTo>
                  <a:pt x="36576" y="16002"/>
                </a:lnTo>
                <a:lnTo>
                  <a:pt x="41148" y="13716"/>
                </a:lnTo>
                <a:lnTo>
                  <a:pt x="41148" y="14478"/>
                </a:lnTo>
                <a:lnTo>
                  <a:pt x="45719" y="12192"/>
                </a:lnTo>
                <a:lnTo>
                  <a:pt x="50291" y="11430"/>
                </a:lnTo>
                <a:lnTo>
                  <a:pt x="54864" y="10776"/>
                </a:lnTo>
                <a:lnTo>
                  <a:pt x="60198" y="10001"/>
                </a:lnTo>
                <a:lnTo>
                  <a:pt x="828294" y="9906"/>
                </a:lnTo>
                <a:lnTo>
                  <a:pt x="838962" y="11430"/>
                </a:lnTo>
                <a:lnTo>
                  <a:pt x="843534" y="12192"/>
                </a:lnTo>
                <a:lnTo>
                  <a:pt x="843534" y="12518"/>
                </a:lnTo>
                <a:lnTo>
                  <a:pt x="847344" y="14151"/>
                </a:lnTo>
                <a:lnTo>
                  <a:pt x="847344" y="13716"/>
                </a:lnTo>
                <a:lnTo>
                  <a:pt x="852678" y="16002"/>
                </a:lnTo>
                <a:lnTo>
                  <a:pt x="852678" y="16510"/>
                </a:lnTo>
                <a:lnTo>
                  <a:pt x="855726" y="18542"/>
                </a:lnTo>
                <a:lnTo>
                  <a:pt x="855726" y="18288"/>
                </a:lnTo>
                <a:lnTo>
                  <a:pt x="860297" y="21336"/>
                </a:lnTo>
                <a:lnTo>
                  <a:pt x="860297" y="22097"/>
                </a:lnTo>
                <a:lnTo>
                  <a:pt x="863346" y="25146"/>
                </a:lnTo>
                <a:lnTo>
                  <a:pt x="863346" y="24384"/>
                </a:lnTo>
                <a:lnTo>
                  <a:pt x="867156" y="28194"/>
                </a:lnTo>
                <a:lnTo>
                  <a:pt x="867156" y="29146"/>
                </a:lnTo>
                <a:lnTo>
                  <a:pt x="869441" y="32004"/>
                </a:lnTo>
                <a:lnTo>
                  <a:pt x="872490" y="36576"/>
                </a:lnTo>
                <a:lnTo>
                  <a:pt x="872490" y="3733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49530"/>
                </a:lnTo>
                <a:lnTo>
                  <a:pt x="877824" y="54864"/>
                </a:lnTo>
                <a:lnTo>
                  <a:pt x="877824" y="531828"/>
                </a:lnTo>
                <a:lnTo>
                  <a:pt x="882880" y="524131"/>
                </a:lnTo>
                <a:lnTo>
                  <a:pt x="888491" y="505206"/>
                </a:lnTo>
                <a:close/>
              </a:path>
              <a:path w="889000" h="558800">
                <a:moveTo>
                  <a:pt x="838962" y="557974"/>
                </a:moveTo>
                <a:lnTo>
                  <a:pt x="838962" y="547116"/>
                </a:lnTo>
                <a:lnTo>
                  <a:pt x="828294" y="548640"/>
                </a:lnTo>
                <a:lnTo>
                  <a:pt x="60198" y="548640"/>
                </a:lnTo>
                <a:lnTo>
                  <a:pt x="54864" y="547878"/>
                </a:lnTo>
                <a:lnTo>
                  <a:pt x="50292" y="547116"/>
                </a:lnTo>
                <a:lnTo>
                  <a:pt x="45720" y="546354"/>
                </a:lnTo>
                <a:lnTo>
                  <a:pt x="41148" y="544068"/>
                </a:lnTo>
                <a:lnTo>
                  <a:pt x="41148" y="544830"/>
                </a:lnTo>
                <a:lnTo>
                  <a:pt x="36576" y="542544"/>
                </a:lnTo>
                <a:lnTo>
                  <a:pt x="32766" y="539496"/>
                </a:lnTo>
                <a:lnTo>
                  <a:pt x="32766" y="540258"/>
                </a:lnTo>
                <a:lnTo>
                  <a:pt x="28956" y="537210"/>
                </a:lnTo>
                <a:lnTo>
                  <a:pt x="25146" y="533400"/>
                </a:lnTo>
                <a:lnTo>
                  <a:pt x="25146" y="534162"/>
                </a:lnTo>
                <a:lnTo>
                  <a:pt x="19050" y="526542"/>
                </a:lnTo>
                <a:lnTo>
                  <a:pt x="16764" y="521970"/>
                </a:lnTo>
                <a:lnTo>
                  <a:pt x="16764" y="522732"/>
                </a:lnTo>
                <a:lnTo>
                  <a:pt x="14478" y="518160"/>
                </a:lnTo>
                <a:lnTo>
                  <a:pt x="12954" y="513588"/>
                </a:lnTo>
                <a:lnTo>
                  <a:pt x="11430" y="508254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2586"/>
                </a:lnTo>
                <a:lnTo>
                  <a:pt x="11949" y="534728"/>
                </a:lnTo>
                <a:lnTo>
                  <a:pt x="45486" y="557145"/>
                </a:lnTo>
                <a:lnTo>
                  <a:pt x="834390" y="558546"/>
                </a:lnTo>
                <a:lnTo>
                  <a:pt x="838962" y="557974"/>
                </a:lnTo>
                <a:close/>
              </a:path>
              <a:path w="889000" h="558800">
                <a:moveTo>
                  <a:pt x="55626" y="10668"/>
                </a:moveTo>
                <a:lnTo>
                  <a:pt x="54864" y="10668"/>
                </a:lnTo>
                <a:lnTo>
                  <a:pt x="55626" y="10668"/>
                </a:lnTo>
                <a:close/>
              </a:path>
              <a:path w="889000" h="558800">
                <a:moveTo>
                  <a:pt x="55626" y="547878"/>
                </a:moveTo>
                <a:lnTo>
                  <a:pt x="54864" y="547769"/>
                </a:lnTo>
                <a:lnTo>
                  <a:pt x="55626" y="547878"/>
                </a:lnTo>
                <a:close/>
              </a:path>
              <a:path w="889000" h="558800">
                <a:moveTo>
                  <a:pt x="60959" y="9906"/>
                </a:moveTo>
                <a:lnTo>
                  <a:pt x="60198" y="9906"/>
                </a:lnTo>
                <a:lnTo>
                  <a:pt x="60959" y="9906"/>
                </a:lnTo>
                <a:close/>
              </a:path>
              <a:path w="889000" h="558800">
                <a:moveTo>
                  <a:pt x="60960" y="548640"/>
                </a:moveTo>
                <a:lnTo>
                  <a:pt x="60198" y="548544"/>
                </a:lnTo>
                <a:lnTo>
                  <a:pt x="60960" y="548640"/>
                </a:lnTo>
                <a:close/>
              </a:path>
              <a:path w="889000" h="558800">
                <a:moveTo>
                  <a:pt x="838962" y="11538"/>
                </a:moveTo>
                <a:lnTo>
                  <a:pt x="838200" y="11430"/>
                </a:lnTo>
                <a:lnTo>
                  <a:pt x="838962" y="11538"/>
                </a:lnTo>
                <a:close/>
              </a:path>
              <a:path w="889000" h="558800">
                <a:moveTo>
                  <a:pt x="843534" y="556580"/>
                </a:moveTo>
                <a:lnTo>
                  <a:pt x="843534" y="546354"/>
                </a:lnTo>
                <a:lnTo>
                  <a:pt x="838200" y="547116"/>
                </a:lnTo>
                <a:lnTo>
                  <a:pt x="838962" y="547116"/>
                </a:lnTo>
                <a:lnTo>
                  <a:pt x="838962" y="557974"/>
                </a:lnTo>
                <a:lnTo>
                  <a:pt x="840486" y="557784"/>
                </a:lnTo>
                <a:lnTo>
                  <a:pt x="843534" y="556580"/>
                </a:lnTo>
                <a:close/>
              </a:path>
              <a:path w="889000" h="558800">
                <a:moveTo>
                  <a:pt x="843534" y="12518"/>
                </a:moveTo>
                <a:lnTo>
                  <a:pt x="843534" y="12192"/>
                </a:lnTo>
                <a:lnTo>
                  <a:pt x="842772" y="12192"/>
                </a:lnTo>
                <a:lnTo>
                  <a:pt x="843534" y="12518"/>
                </a:lnTo>
                <a:close/>
              </a:path>
              <a:path w="889000" h="558800">
                <a:moveTo>
                  <a:pt x="848106" y="544068"/>
                </a:moveTo>
                <a:lnTo>
                  <a:pt x="842772" y="546354"/>
                </a:lnTo>
                <a:lnTo>
                  <a:pt x="843534" y="546354"/>
                </a:lnTo>
                <a:lnTo>
                  <a:pt x="843534" y="556580"/>
                </a:lnTo>
                <a:lnTo>
                  <a:pt x="847344" y="555076"/>
                </a:lnTo>
                <a:lnTo>
                  <a:pt x="847344" y="544830"/>
                </a:lnTo>
                <a:lnTo>
                  <a:pt x="848106" y="544068"/>
                </a:lnTo>
                <a:close/>
              </a:path>
              <a:path w="889000" h="558800">
                <a:moveTo>
                  <a:pt x="848106" y="14478"/>
                </a:moveTo>
                <a:lnTo>
                  <a:pt x="847344" y="13716"/>
                </a:lnTo>
                <a:lnTo>
                  <a:pt x="847344" y="14151"/>
                </a:lnTo>
                <a:lnTo>
                  <a:pt x="848106" y="14478"/>
                </a:lnTo>
                <a:close/>
              </a:path>
              <a:path w="889000" h="558800">
                <a:moveTo>
                  <a:pt x="852678" y="552969"/>
                </a:moveTo>
                <a:lnTo>
                  <a:pt x="852678" y="542544"/>
                </a:lnTo>
                <a:lnTo>
                  <a:pt x="847344" y="544830"/>
                </a:lnTo>
                <a:lnTo>
                  <a:pt x="847344" y="555076"/>
                </a:lnTo>
                <a:lnTo>
                  <a:pt x="852678" y="552969"/>
                </a:lnTo>
                <a:close/>
              </a:path>
              <a:path w="889000" h="558800">
                <a:moveTo>
                  <a:pt x="852678" y="16510"/>
                </a:moveTo>
                <a:lnTo>
                  <a:pt x="852678" y="16002"/>
                </a:lnTo>
                <a:lnTo>
                  <a:pt x="851916" y="16002"/>
                </a:lnTo>
                <a:lnTo>
                  <a:pt x="852678" y="16510"/>
                </a:lnTo>
                <a:close/>
              </a:path>
              <a:path w="889000" h="558800">
                <a:moveTo>
                  <a:pt x="856488" y="539496"/>
                </a:moveTo>
                <a:lnTo>
                  <a:pt x="851916" y="542544"/>
                </a:lnTo>
                <a:lnTo>
                  <a:pt x="852678" y="542544"/>
                </a:lnTo>
                <a:lnTo>
                  <a:pt x="852678" y="552969"/>
                </a:lnTo>
                <a:lnTo>
                  <a:pt x="855726" y="551766"/>
                </a:lnTo>
                <a:lnTo>
                  <a:pt x="855726" y="540258"/>
                </a:lnTo>
                <a:lnTo>
                  <a:pt x="856488" y="539496"/>
                </a:lnTo>
                <a:close/>
              </a:path>
              <a:path w="889000" h="558800">
                <a:moveTo>
                  <a:pt x="856488" y="19050"/>
                </a:moveTo>
                <a:lnTo>
                  <a:pt x="855726" y="18288"/>
                </a:lnTo>
                <a:lnTo>
                  <a:pt x="855726" y="18542"/>
                </a:lnTo>
                <a:lnTo>
                  <a:pt x="856488" y="19050"/>
                </a:lnTo>
                <a:close/>
              </a:path>
              <a:path w="889000" h="558800">
                <a:moveTo>
                  <a:pt x="860297" y="549333"/>
                </a:moveTo>
                <a:lnTo>
                  <a:pt x="860297" y="537210"/>
                </a:lnTo>
                <a:lnTo>
                  <a:pt x="855726" y="540258"/>
                </a:lnTo>
                <a:lnTo>
                  <a:pt x="855726" y="551766"/>
                </a:lnTo>
                <a:lnTo>
                  <a:pt x="858727" y="550581"/>
                </a:lnTo>
                <a:lnTo>
                  <a:pt x="860297" y="549333"/>
                </a:lnTo>
                <a:close/>
              </a:path>
              <a:path w="889000" h="558800">
                <a:moveTo>
                  <a:pt x="860297" y="22097"/>
                </a:moveTo>
                <a:lnTo>
                  <a:pt x="860297" y="21336"/>
                </a:lnTo>
                <a:lnTo>
                  <a:pt x="859536" y="21336"/>
                </a:lnTo>
                <a:lnTo>
                  <a:pt x="860297" y="22097"/>
                </a:lnTo>
                <a:close/>
              </a:path>
              <a:path w="889000" h="558800">
                <a:moveTo>
                  <a:pt x="867156" y="543882"/>
                </a:moveTo>
                <a:lnTo>
                  <a:pt x="867156" y="530352"/>
                </a:lnTo>
                <a:lnTo>
                  <a:pt x="863346" y="534162"/>
                </a:lnTo>
                <a:lnTo>
                  <a:pt x="863346" y="533400"/>
                </a:lnTo>
                <a:lnTo>
                  <a:pt x="859536" y="537210"/>
                </a:lnTo>
                <a:lnTo>
                  <a:pt x="860297" y="537210"/>
                </a:lnTo>
                <a:lnTo>
                  <a:pt x="860297" y="549333"/>
                </a:lnTo>
                <a:lnTo>
                  <a:pt x="867156" y="543882"/>
                </a:lnTo>
                <a:close/>
              </a:path>
              <a:path w="889000" h="558800">
                <a:moveTo>
                  <a:pt x="867156" y="29146"/>
                </a:moveTo>
                <a:lnTo>
                  <a:pt x="867156" y="28194"/>
                </a:lnTo>
                <a:lnTo>
                  <a:pt x="866394" y="28194"/>
                </a:lnTo>
                <a:lnTo>
                  <a:pt x="867156" y="29146"/>
                </a:lnTo>
                <a:close/>
              </a:path>
              <a:path w="889000" h="558800">
                <a:moveTo>
                  <a:pt x="872490" y="539643"/>
                </a:moveTo>
                <a:lnTo>
                  <a:pt x="872490" y="521970"/>
                </a:lnTo>
                <a:lnTo>
                  <a:pt x="869441" y="526542"/>
                </a:lnTo>
                <a:lnTo>
                  <a:pt x="866394" y="530352"/>
                </a:lnTo>
                <a:lnTo>
                  <a:pt x="867156" y="530352"/>
                </a:lnTo>
                <a:lnTo>
                  <a:pt x="867156" y="543882"/>
                </a:lnTo>
                <a:lnTo>
                  <a:pt x="872490" y="539643"/>
                </a:lnTo>
                <a:close/>
              </a:path>
              <a:path w="889000" h="558800">
                <a:moveTo>
                  <a:pt x="872490" y="37338"/>
                </a:moveTo>
                <a:lnTo>
                  <a:pt x="872490" y="36576"/>
                </a:lnTo>
                <a:lnTo>
                  <a:pt x="871728" y="35814"/>
                </a:lnTo>
                <a:lnTo>
                  <a:pt x="872490" y="37338"/>
                </a:lnTo>
                <a:close/>
              </a:path>
              <a:path w="889000" h="558800">
                <a:moveTo>
                  <a:pt x="877824" y="531828"/>
                </a:moveTo>
                <a:lnTo>
                  <a:pt x="877824" y="503681"/>
                </a:lnTo>
                <a:lnTo>
                  <a:pt x="877062" y="509016"/>
                </a:lnTo>
                <a:lnTo>
                  <a:pt x="877062" y="508254"/>
                </a:lnTo>
                <a:lnTo>
                  <a:pt x="875538" y="513588"/>
                </a:lnTo>
                <a:lnTo>
                  <a:pt x="874013" y="518159"/>
                </a:lnTo>
                <a:lnTo>
                  <a:pt x="871728" y="522731"/>
                </a:lnTo>
                <a:lnTo>
                  <a:pt x="872490" y="521970"/>
                </a:lnTo>
                <a:lnTo>
                  <a:pt x="872490" y="539643"/>
                </a:lnTo>
                <a:lnTo>
                  <a:pt x="872909" y="539310"/>
                </a:lnTo>
                <a:lnTo>
                  <a:pt x="877824" y="53182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3379918" y="3557644"/>
            <a:ext cx="469526" cy="280809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63877" marR="4483" indent="-53231">
              <a:lnSpc>
                <a:spcPts val="962"/>
              </a:lnSpc>
              <a:spcBef>
                <a:spcPts val="190"/>
              </a:spcBef>
            </a:pPr>
            <a:r>
              <a:rPr sz="838" spc="-40" dirty="0">
                <a:latin typeface="Trebuchet MS"/>
                <a:cs typeface="Trebuchet MS"/>
              </a:rPr>
              <a:t>R</a:t>
            </a:r>
            <a:r>
              <a:rPr sz="838" spc="-22" dirty="0">
                <a:latin typeface="Trebuchet MS"/>
                <a:cs typeface="Trebuchet MS"/>
              </a:rPr>
              <a:t>e</a:t>
            </a:r>
            <a:r>
              <a:rPr sz="838" dirty="0">
                <a:latin typeface="Trebuchet MS"/>
                <a:cs typeface="Trebuchet MS"/>
              </a:rPr>
              <a:t>mo</a:t>
            </a:r>
            <a:r>
              <a:rPr sz="838" spc="-18" dirty="0">
                <a:latin typeface="Trebuchet MS"/>
                <a:cs typeface="Trebuchet MS"/>
              </a:rPr>
              <a:t>v</a:t>
            </a:r>
            <a:r>
              <a:rPr sz="838" spc="-40" dirty="0">
                <a:latin typeface="Trebuchet MS"/>
                <a:cs typeface="Trebuchet MS"/>
              </a:rPr>
              <a:t>i</a:t>
            </a:r>
            <a:r>
              <a:rPr sz="838" dirty="0">
                <a:latin typeface="Trebuchet MS"/>
                <a:cs typeface="Trebuchet MS"/>
              </a:rPr>
              <a:t>n</a:t>
            </a:r>
            <a:r>
              <a:rPr sz="838" spc="-9" dirty="0">
                <a:latin typeface="Trebuchet MS"/>
                <a:cs typeface="Trebuchet MS"/>
              </a:rPr>
              <a:t>g  </a:t>
            </a:r>
            <a:r>
              <a:rPr sz="838" spc="-26" dirty="0">
                <a:latin typeface="Trebuchet MS"/>
                <a:cs typeface="Trebuchet MS"/>
              </a:rPr>
              <a:t>outliers</a:t>
            </a:r>
            <a:endParaRPr sz="838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62674" y="2255072"/>
            <a:ext cx="968188" cy="484094"/>
          </a:xfrm>
          <a:custGeom>
            <a:avLst/>
            <a:gdLst/>
            <a:ahLst/>
            <a:cxnLst/>
            <a:rect l="l" t="t" r="r" b="b"/>
            <a:pathLst>
              <a:path w="1097279" h="548639">
                <a:moveTo>
                  <a:pt x="1097280" y="493775"/>
                </a:moveTo>
                <a:lnTo>
                  <a:pt x="1097280" y="54863"/>
                </a:lnTo>
                <a:lnTo>
                  <a:pt x="1092993" y="33432"/>
                </a:lnTo>
                <a:lnTo>
                  <a:pt x="1081278" y="16001"/>
                </a:lnTo>
                <a:lnTo>
                  <a:pt x="1063847" y="4286"/>
                </a:lnTo>
                <a:lnTo>
                  <a:pt x="1042415" y="0"/>
                </a:lnTo>
                <a:lnTo>
                  <a:pt x="54864" y="0"/>
                </a:lnTo>
                <a:lnTo>
                  <a:pt x="33432" y="4286"/>
                </a:lnTo>
                <a:lnTo>
                  <a:pt x="16001" y="16001"/>
                </a:lnTo>
                <a:lnTo>
                  <a:pt x="4286" y="33432"/>
                </a:lnTo>
                <a:lnTo>
                  <a:pt x="0" y="54863"/>
                </a:lnTo>
                <a:lnTo>
                  <a:pt x="0" y="493775"/>
                </a:lnTo>
                <a:lnTo>
                  <a:pt x="4286" y="515207"/>
                </a:lnTo>
                <a:lnTo>
                  <a:pt x="16002" y="532638"/>
                </a:lnTo>
                <a:lnTo>
                  <a:pt x="33432" y="544353"/>
                </a:lnTo>
                <a:lnTo>
                  <a:pt x="54864" y="548640"/>
                </a:lnTo>
                <a:lnTo>
                  <a:pt x="1042416" y="548639"/>
                </a:lnTo>
                <a:lnTo>
                  <a:pt x="1063847" y="544353"/>
                </a:lnTo>
                <a:lnTo>
                  <a:pt x="1081278" y="532637"/>
                </a:lnTo>
                <a:lnTo>
                  <a:pt x="1092993" y="515207"/>
                </a:lnTo>
                <a:lnTo>
                  <a:pt x="1097280" y="49377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4357967" y="2250366"/>
            <a:ext cx="977713" cy="493619"/>
          </a:xfrm>
          <a:custGeom>
            <a:avLst/>
            <a:gdLst/>
            <a:ahLst/>
            <a:cxnLst/>
            <a:rect l="l" t="t" r="r" b="b"/>
            <a:pathLst>
              <a:path w="1108075" h="559435">
                <a:moveTo>
                  <a:pt x="1107948" y="499110"/>
                </a:moveTo>
                <a:lnTo>
                  <a:pt x="1107948" y="60198"/>
                </a:lnTo>
                <a:lnTo>
                  <a:pt x="1106424" y="48006"/>
                </a:lnTo>
                <a:lnTo>
                  <a:pt x="1099144" y="29350"/>
                </a:lnTo>
                <a:lnTo>
                  <a:pt x="1088088" y="15373"/>
                </a:lnTo>
                <a:lnTo>
                  <a:pt x="1073055" y="5711"/>
                </a:lnTo>
                <a:lnTo>
                  <a:pt x="1053846" y="0"/>
                </a:lnTo>
                <a:lnTo>
                  <a:pt x="60198" y="0"/>
                </a:lnTo>
                <a:lnTo>
                  <a:pt x="11163" y="24847"/>
                </a:lnTo>
                <a:lnTo>
                  <a:pt x="0" y="54102"/>
                </a:lnTo>
                <a:lnTo>
                  <a:pt x="0" y="505206"/>
                </a:lnTo>
                <a:lnTo>
                  <a:pt x="1524" y="511302"/>
                </a:lnTo>
                <a:lnTo>
                  <a:pt x="4572" y="521970"/>
                </a:lnTo>
                <a:lnTo>
                  <a:pt x="7371" y="528332"/>
                </a:lnTo>
                <a:lnTo>
                  <a:pt x="10668" y="533348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1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956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764"/>
                </a:lnTo>
                <a:lnTo>
                  <a:pt x="40386" y="14859"/>
                </a:lnTo>
                <a:lnTo>
                  <a:pt x="40386" y="14478"/>
                </a:lnTo>
                <a:lnTo>
                  <a:pt x="44957" y="13171"/>
                </a:lnTo>
                <a:lnTo>
                  <a:pt x="44957" y="12954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1053084" y="10776"/>
                </a:lnTo>
                <a:lnTo>
                  <a:pt x="1057656" y="11430"/>
                </a:lnTo>
                <a:lnTo>
                  <a:pt x="1066800" y="14478"/>
                </a:lnTo>
                <a:lnTo>
                  <a:pt x="1071372" y="16764"/>
                </a:lnTo>
                <a:lnTo>
                  <a:pt x="1071372" y="16002"/>
                </a:lnTo>
                <a:lnTo>
                  <a:pt x="1078992" y="22098"/>
                </a:lnTo>
                <a:lnTo>
                  <a:pt x="1078992" y="21336"/>
                </a:lnTo>
                <a:lnTo>
                  <a:pt x="1082802" y="25146"/>
                </a:lnTo>
                <a:lnTo>
                  <a:pt x="1085850" y="28956"/>
                </a:lnTo>
                <a:lnTo>
                  <a:pt x="1085850" y="28194"/>
                </a:lnTo>
                <a:lnTo>
                  <a:pt x="1088898" y="32766"/>
                </a:lnTo>
                <a:lnTo>
                  <a:pt x="1088898" y="32004"/>
                </a:lnTo>
                <a:lnTo>
                  <a:pt x="1091184" y="36576"/>
                </a:lnTo>
                <a:lnTo>
                  <a:pt x="1091184" y="35814"/>
                </a:lnTo>
                <a:lnTo>
                  <a:pt x="1093470" y="41148"/>
                </a:lnTo>
                <a:lnTo>
                  <a:pt x="1093470" y="40386"/>
                </a:lnTo>
                <a:lnTo>
                  <a:pt x="1094994" y="45720"/>
                </a:lnTo>
                <a:lnTo>
                  <a:pt x="1094994" y="44958"/>
                </a:lnTo>
                <a:lnTo>
                  <a:pt x="1096518" y="50292"/>
                </a:lnTo>
                <a:lnTo>
                  <a:pt x="1096518" y="49530"/>
                </a:lnTo>
                <a:lnTo>
                  <a:pt x="1097280" y="54864"/>
                </a:lnTo>
                <a:lnTo>
                  <a:pt x="1097280" y="531574"/>
                </a:lnTo>
                <a:lnTo>
                  <a:pt x="1101968" y="524228"/>
                </a:lnTo>
                <a:lnTo>
                  <a:pt x="1107186" y="505206"/>
                </a:lnTo>
                <a:lnTo>
                  <a:pt x="1107948" y="499110"/>
                </a:lnTo>
                <a:close/>
              </a:path>
              <a:path w="1108075" h="559435">
                <a:moveTo>
                  <a:pt x="16764" y="522732"/>
                </a:moveTo>
                <a:lnTo>
                  <a:pt x="14478" y="518160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3348"/>
                </a:lnTo>
                <a:lnTo>
                  <a:pt x="11734" y="534971"/>
                </a:lnTo>
                <a:lnTo>
                  <a:pt x="16002" y="539965"/>
                </a:lnTo>
                <a:lnTo>
                  <a:pt x="16002" y="522732"/>
                </a:lnTo>
                <a:lnTo>
                  <a:pt x="16764" y="522732"/>
                </a:lnTo>
                <a:close/>
              </a:path>
              <a:path w="1108075" h="559435">
                <a:moveTo>
                  <a:pt x="16763" y="35814"/>
                </a:moveTo>
                <a:lnTo>
                  <a:pt x="16001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1108075" h="559435">
                <a:moveTo>
                  <a:pt x="22098" y="530352"/>
                </a:moveTo>
                <a:lnTo>
                  <a:pt x="16002" y="522732"/>
                </a:lnTo>
                <a:lnTo>
                  <a:pt x="16002" y="539965"/>
                </a:lnTo>
                <a:lnTo>
                  <a:pt x="16898" y="541015"/>
                </a:lnTo>
                <a:lnTo>
                  <a:pt x="21336" y="544921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1108075" h="559435">
                <a:moveTo>
                  <a:pt x="22097" y="28194"/>
                </a:moveTo>
                <a:lnTo>
                  <a:pt x="21336" y="28956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1108075" h="559435">
                <a:moveTo>
                  <a:pt x="28956" y="537210"/>
                </a:moveTo>
                <a:lnTo>
                  <a:pt x="25146" y="534162"/>
                </a:lnTo>
                <a:lnTo>
                  <a:pt x="21336" y="530352"/>
                </a:lnTo>
                <a:lnTo>
                  <a:pt x="21336" y="544921"/>
                </a:lnTo>
                <a:lnTo>
                  <a:pt x="22098" y="545592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1108075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1108075" h="559435">
                <a:moveTo>
                  <a:pt x="32766" y="540258"/>
                </a:move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004" y="552022"/>
                </a:lnTo>
                <a:lnTo>
                  <a:pt x="32004" y="540258"/>
                </a:lnTo>
                <a:lnTo>
                  <a:pt x="32766" y="540258"/>
                </a:lnTo>
                <a:close/>
              </a:path>
              <a:path w="1108075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1108075" h="559435">
                <a:moveTo>
                  <a:pt x="36576" y="542544"/>
                </a:moveTo>
                <a:lnTo>
                  <a:pt x="32004" y="540258"/>
                </a:lnTo>
                <a:lnTo>
                  <a:pt x="32004" y="552022"/>
                </a:lnTo>
                <a:lnTo>
                  <a:pt x="35814" y="553692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1108075" h="559435">
                <a:moveTo>
                  <a:pt x="41148" y="544830"/>
                </a:moveTo>
                <a:lnTo>
                  <a:pt x="35814" y="542544"/>
                </a:lnTo>
                <a:lnTo>
                  <a:pt x="35814" y="553692"/>
                </a:lnTo>
                <a:lnTo>
                  <a:pt x="39268" y="555207"/>
                </a:lnTo>
                <a:lnTo>
                  <a:pt x="40386" y="555571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1108075" h="559435">
                <a:moveTo>
                  <a:pt x="41148" y="14478"/>
                </a:moveTo>
                <a:lnTo>
                  <a:pt x="40386" y="14478"/>
                </a:lnTo>
                <a:lnTo>
                  <a:pt x="40386" y="14859"/>
                </a:lnTo>
                <a:lnTo>
                  <a:pt x="41148" y="14478"/>
                </a:lnTo>
                <a:close/>
              </a:path>
              <a:path w="1108075" h="559435">
                <a:moveTo>
                  <a:pt x="45720" y="546354"/>
                </a:moveTo>
                <a:lnTo>
                  <a:pt x="40386" y="544830"/>
                </a:lnTo>
                <a:lnTo>
                  <a:pt x="40386" y="555571"/>
                </a:lnTo>
                <a:lnTo>
                  <a:pt x="44958" y="557061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1108075" h="559435">
                <a:moveTo>
                  <a:pt x="45719" y="12954"/>
                </a:moveTo>
                <a:lnTo>
                  <a:pt x="44957" y="12954"/>
                </a:lnTo>
                <a:lnTo>
                  <a:pt x="44957" y="13171"/>
                </a:lnTo>
                <a:lnTo>
                  <a:pt x="45719" y="12954"/>
                </a:lnTo>
                <a:close/>
              </a:path>
              <a:path w="1108075" h="559435">
                <a:moveTo>
                  <a:pt x="50292" y="547878"/>
                </a:moveTo>
                <a:lnTo>
                  <a:pt x="44958" y="546354"/>
                </a:lnTo>
                <a:lnTo>
                  <a:pt x="44958" y="557061"/>
                </a:lnTo>
                <a:lnTo>
                  <a:pt x="45305" y="557174"/>
                </a:lnTo>
                <a:lnTo>
                  <a:pt x="49530" y="557937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1108075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1108075" h="559435">
                <a:moveTo>
                  <a:pt x="1053084" y="558641"/>
                </a:moveTo>
                <a:lnTo>
                  <a:pt x="1053084" y="548640"/>
                </a:lnTo>
                <a:lnTo>
                  <a:pt x="54864" y="548640"/>
                </a:lnTo>
                <a:lnTo>
                  <a:pt x="49530" y="547878"/>
                </a:lnTo>
                <a:lnTo>
                  <a:pt x="49530" y="557937"/>
                </a:lnTo>
                <a:lnTo>
                  <a:pt x="51549" y="558303"/>
                </a:lnTo>
                <a:lnTo>
                  <a:pt x="60198" y="559308"/>
                </a:lnTo>
                <a:lnTo>
                  <a:pt x="1047750" y="559308"/>
                </a:lnTo>
                <a:lnTo>
                  <a:pt x="1053084" y="558641"/>
                </a:lnTo>
                <a:close/>
              </a:path>
              <a:path w="1108075" h="559435">
                <a:moveTo>
                  <a:pt x="1053084" y="10776"/>
                </a:moveTo>
                <a:lnTo>
                  <a:pt x="1052322" y="10668"/>
                </a:lnTo>
                <a:lnTo>
                  <a:pt x="1053084" y="10776"/>
                </a:lnTo>
                <a:close/>
              </a:path>
              <a:path w="1108075" h="559435">
                <a:moveTo>
                  <a:pt x="1097280" y="531574"/>
                </a:moveTo>
                <a:lnTo>
                  <a:pt x="1097280" y="503682"/>
                </a:lnTo>
                <a:lnTo>
                  <a:pt x="1096518" y="509016"/>
                </a:lnTo>
                <a:lnTo>
                  <a:pt x="1091053" y="522896"/>
                </a:lnTo>
                <a:lnTo>
                  <a:pt x="1082697" y="534057"/>
                </a:lnTo>
                <a:lnTo>
                  <a:pt x="1071536" y="542413"/>
                </a:lnTo>
                <a:lnTo>
                  <a:pt x="1057656" y="547878"/>
                </a:lnTo>
                <a:lnTo>
                  <a:pt x="1052322" y="548640"/>
                </a:lnTo>
                <a:lnTo>
                  <a:pt x="1053084" y="548640"/>
                </a:lnTo>
                <a:lnTo>
                  <a:pt x="1053084" y="558641"/>
                </a:lnTo>
                <a:lnTo>
                  <a:pt x="1059942" y="557784"/>
                </a:lnTo>
                <a:lnTo>
                  <a:pt x="1078318" y="550499"/>
                </a:lnTo>
                <a:lnTo>
                  <a:pt x="1092336" y="539319"/>
                </a:lnTo>
                <a:lnTo>
                  <a:pt x="1097280" y="531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4514849" y="2298326"/>
            <a:ext cx="663949" cy="362843"/>
          </a:xfrm>
          <a:prstGeom prst="rect">
            <a:avLst/>
          </a:prstGeom>
        </p:spPr>
        <p:txBody>
          <a:bodyPr vert="horz" wrap="square" lIns="0" tIns="29134" rIns="0" bIns="0" rtlCol="0">
            <a:spAutoFit/>
          </a:bodyPr>
          <a:lstStyle/>
          <a:p>
            <a:pPr marL="118789" marR="4483" indent="-107582">
              <a:lnSpc>
                <a:spcPts val="1279"/>
              </a:lnSpc>
              <a:spcBef>
                <a:spcPts val="229"/>
              </a:spcBef>
            </a:pPr>
            <a:r>
              <a:rPr sz="1147" b="1" spc="-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47" b="1" spc="-4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47" b="1" spc="-7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47" b="1" spc="-66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47" b="1" spc="-4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47" b="1" spc="-88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47" b="1" spc="-75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1147" b="1" spc="-62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147" b="1" spc="-57" dirty="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54785" y="2739166"/>
            <a:ext cx="101974" cy="368113"/>
          </a:xfrm>
          <a:custGeom>
            <a:avLst/>
            <a:gdLst/>
            <a:ahLst/>
            <a:cxnLst/>
            <a:rect l="l" t="t" r="r" b="b"/>
            <a:pathLst>
              <a:path w="115570" h="417195">
                <a:moveTo>
                  <a:pt x="10668" y="406146"/>
                </a:moveTo>
                <a:lnTo>
                  <a:pt x="10668" y="0"/>
                </a:lnTo>
                <a:lnTo>
                  <a:pt x="0" y="0"/>
                </a:lnTo>
                <a:lnTo>
                  <a:pt x="0" y="416814"/>
                </a:lnTo>
                <a:lnTo>
                  <a:pt x="5334" y="416814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115570" h="417195">
                <a:moveTo>
                  <a:pt x="115062" y="416814"/>
                </a:moveTo>
                <a:lnTo>
                  <a:pt x="115062" y="406146"/>
                </a:ln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115062" y="416814"/>
                </a:lnTo>
                <a:close/>
              </a:path>
              <a:path w="115570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556312" y="2860190"/>
            <a:ext cx="774551" cy="484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551604" y="2855483"/>
            <a:ext cx="784412" cy="493619"/>
          </a:xfrm>
          <a:custGeom>
            <a:avLst/>
            <a:gdLst/>
            <a:ahLst/>
            <a:cxnLst/>
            <a:rect l="l" t="t" r="r" b="b"/>
            <a:pathLst>
              <a:path w="889000" h="559435">
                <a:moveTo>
                  <a:pt x="888491" y="499110"/>
                </a:moveTo>
                <a:lnTo>
                  <a:pt x="888491" y="60198"/>
                </a:lnTo>
                <a:lnTo>
                  <a:pt x="886968" y="48006"/>
                </a:lnTo>
                <a:lnTo>
                  <a:pt x="880047" y="29964"/>
                </a:lnTo>
                <a:lnTo>
                  <a:pt x="868475" y="15373"/>
                </a:lnTo>
                <a:lnTo>
                  <a:pt x="853004" y="5097"/>
                </a:lnTo>
                <a:lnTo>
                  <a:pt x="834390" y="0"/>
                </a:lnTo>
                <a:lnTo>
                  <a:pt x="60198" y="0"/>
                </a:lnTo>
                <a:lnTo>
                  <a:pt x="10897" y="25281"/>
                </a:lnTo>
                <a:lnTo>
                  <a:pt x="0" y="54102"/>
                </a:lnTo>
                <a:lnTo>
                  <a:pt x="0" y="505206"/>
                </a:lnTo>
                <a:lnTo>
                  <a:pt x="1524" y="511302"/>
                </a:lnTo>
                <a:lnTo>
                  <a:pt x="4572" y="521970"/>
                </a:lnTo>
                <a:lnTo>
                  <a:pt x="7371" y="528332"/>
                </a:lnTo>
                <a:lnTo>
                  <a:pt x="10668" y="533348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1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956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764"/>
                </a:lnTo>
                <a:lnTo>
                  <a:pt x="40386" y="14859"/>
                </a:lnTo>
                <a:lnTo>
                  <a:pt x="40386" y="14478"/>
                </a:lnTo>
                <a:lnTo>
                  <a:pt x="45719" y="12192"/>
                </a:lnTo>
                <a:lnTo>
                  <a:pt x="45719" y="12736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833628" y="10776"/>
                </a:lnTo>
                <a:lnTo>
                  <a:pt x="838200" y="11430"/>
                </a:lnTo>
                <a:lnTo>
                  <a:pt x="842772" y="12954"/>
                </a:lnTo>
                <a:lnTo>
                  <a:pt x="842772" y="12192"/>
                </a:lnTo>
                <a:lnTo>
                  <a:pt x="851916" y="16764"/>
                </a:lnTo>
                <a:lnTo>
                  <a:pt x="851916" y="16002"/>
                </a:lnTo>
                <a:lnTo>
                  <a:pt x="859536" y="22098"/>
                </a:lnTo>
                <a:lnTo>
                  <a:pt x="859536" y="21336"/>
                </a:lnTo>
                <a:lnTo>
                  <a:pt x="863346" y="25146"/>
                </a:lnTo>
                <a:lnTo>
                  <a:pt x="866394" y="28956"/>
                </a:lnTo>
                <a:lnTo>
                  <a:pt x="866394" y="28194"/>
                </a:lnTo>
                <a:lnTo>
                  <a:pt x="869441" y="32766"/>
                </a:lnTo>
                <a:lnTo>
                  <a:pt x="869441" y="32004"/>
                </a:lnTo>
                <a:lnTo>
                  <a:pt x="871728" y="36576"/>
                </a:lnTo>
                <a:lnTo>
                  <a:pt x="871728" y="35814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49530"/>
                </a:lnTo>
                <a:lnTo>
                  <a:pt x="877824" y="54864"/>
                </a:lnTo>
                <a:lnTo>
                  <a:pt x="877824" y="531574"/>
                </a:lnTo>
                <a:lnTo>
                  <a:pt x="882512" y="524228"/>
                </a:lnTo>
                <a:lnTo>
                  <a:pt x="887730" y="505206"/>
                </a:lnTo>
                <a:lnTo>
                  <a:pt x="888491" y="499110"/>
                </a:lnTo>
                <a:close/>
              </a:path>
              <a:path w="889000" h="559435">
                <a:moveTo>
                  <a:pt x="16764" y="522732"/>
                </a:moveTo>
                <a:lnTo>
                  <a:pt x="14478" y="518160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3348"/>
                </a:lnTo>
                <a:lnTo>
                  <a:pt x="11734" y="534971"/>
                </a:lnTo>
                <a:lnTo>
                  <a:pt x="16002" y="539965"/>
                </a:lnTo>
                <a:lnTo>
                  <a:pt x="16002" y="522732"/>
                </a:lnTo>
                <a:lnTo>
                  <a:pt x="16764" y="522732"/>
                </a:lnTo>
                <a:close/>
              </a:path>
              <a:path w="889000" h="559435">
                <a:moveTo>
                  <a:pt x="16763" y="35814"/>
                </a:moveTo>
                <a:lnTo>
                  <a:pt x="16001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889000" h="559435">
                <a:moveTo>
                  <a:pt x="22098" y="530352"/>
                </a:moveTo>
                <a:lnTo>
                  <a:pt x="16002" y="522732"/>
                </a:lnTo>
                <a:lnTo>
                  <a:pt x="16002" y="539965"/>
                </a:lnTo>
                <a:lnTo>
                  <a:pt x="16898" y="541015"/>
                </a:lnTo>
                <a:lnTo>
                  <a:pt x="21336" y="544921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889000" h="559435">
                <a:moveTo>
                  <a:pt x="22097" y="28194"/>
                </a:moveTo>
                <a:lnTo>
                  <a:pt x="21336" y="28956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889000" h="559435">
                <a:moveTo>
                  <a:pt x="28956" y="537210"/>
                </a:moveTo>
                <a:lnTo>
                  <a:pt x="25146" y="534162"/>
                </a:lnTo>
                <a:lnTo>
                  <a:pt x="21336" y="530352"/>
                </a:lnTo>
                <a:lnTo>
                  <a:pt x="21336" y="544921"/>
                </a:lnTo>
                <a:lnTo>
                  <a:pt x="22098" y="545592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889000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889000" h="559435">
                <a:moveTo>
                  <a:pt x="32766" y="540258"/>
                </a:move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004" y="552022"/>
                </a:lnTo>
                <a:lnTo>
                  <a:pt x="32004" y="540258"/>
                </a:lnTo>
                <a:lnTo>
                  <a:pt x="32766" y="540258"/>
                </a:lnTo>
                <a:close/>
              </a:path>
              <a:path w="889000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889000" h="559435">
                <a:moveTo>
                  <a:pt x="41148" y="544830"/>
                </a:moveTo>
                <a:lnTo>
                  <a:pt x="32004" y="540258"/>
                </a:lnTo>
                <a:lnTo>
                  <a:pt x="32004" y="552022"/>
                </a:lnTo>
                <a:lnTo>
                  <a:pt x="39268" y="555211"/>
                </a:lnTo>
                <a:lnTo>
                  <a:pt x="40386" y="555574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889000" h="559435">
                <a:moveTo>
                  <a:pt x="41148" y="14478"/>
                </a:moveTo>
                <a:lnTo>
                  <a:pt x="40386" y="14478"/>
                </a:lnTo>
                <a:lnTo>
                  <a:pt x="40386" y="14859"/>
                </a:lnTo>
                <a:lnTo>
                  <a:pt x="41148" y="14478"/>
                </a:lnTo>
                <a:close/>
              </a:path>
              <a:path w="889000" h="559435">
                <a:moveTo>
                  <a:pt x="45720" y="546354"/>
                </a:moveTo>
                <a:lnTo>
                  <a:pt x="40386" y="544830"/>
                </a:lnTo>
                <a:lnTo>
                  <a:pt x="40386" y="555574"/>
                </a:lnTo>
                <a:lnTo>
                  <a:pt x="44958" y="557061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889000" h="559435">
                <a:moveTo>
                  <a:pt x="45719" y="12736"/>
                </a:moveTo>
                <a:lnTo>
                  <a:pt x="45719" y="12192"/>
                </a:lnTo>
                <a:lnTo>
                  <a:pt x="44957" y="12954"/>
                </a:lnTo>
                <a:lnTo>
                  <a:pt x="45719" y="12736"/>
                </a:lnTo>
                <a:close/>
              </a:path>
              <a:path w="889000" h="559435">
                <a:moveTo>
                  <a:pt x="50292" y="547878"/>
                </a:moveTo>
                <a:lnTo>
                  <a:pt x="44958" y="546354"/>
                </a:lnTo>
                <a:lnTo>
                  <a:pt x="44958" y="557061"/>
                </a:lnTo>
                <a:lnTo>
                  <a:pt x="45305" y="557174"/>
                </a:lnTo>
                <a:lnTo>
                  <a:pt x="49530" y="557935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889000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9000" h="559435">
                <a:moveTo>
                  <a:pt x="833628" y="558641"/>
                </a:moveTo>
                <a:lnTo>
                  <a:pt x="833628" y="548640"/>
                </a:lnTo>
                <a:lnTo>
                  <a:pt x="54864" y="548640"/>
                </a:lnTo>
                <a:lnTo>
                  <a:pt x="49530" y="547878"/>
                </a:lnTo>
                <a:lnTo>
                  <a:pt x="49530" y="557935"/>
                </a:lnTo>
                <a:lnTo>
                  <a:pt x="51549" y="558299"/>
                </a:lnTo>
                <a:lnTo>
                  <a:pt x="60198" y="559308"/>
                </a:lnTo>
                <a:lnTo>
                  <a:pt x="828294" y="559308"/>
                </a:lnTo>
                <a:lnTo>
                  <a:pt x="833628" y="558641"/>
                </a:lnTo>
                <a:close/>
              </a:path>
              <a:path w="889000" h="559435">
                <a:moveTo>
                  <a:pt x="833628" y="10776"/>
                </a:moveTo>
                <a:lnTo>
                  <a:pt x="832866" y="10668"/>
                </a:lnTo>
                <a:lnTo>
                  <a:pt x="833628" y="10776"/>
                </a:lnTo>
                <a:close/>
              </a:path>
              <a:path w="889000" h="559435">
                <a:moveTo>
                  <a:pt x="877824" y="531574"/>
                </a:moveTo>
                <a:lnTo>
                  <a:pt x="877824" y="503682"/>
                </a:lnTo>
                <a:lnTo>
                  <a:pt x="877062" y="509016"/>
                </a:lnTo>
                <a:lnTo>
                  <a:pt x="871602" y="522898"/>
                </a:lnTo>
                <a:lnTo>
                  <a:pt x="863245" y="534061"/>
                </a:lnTo>
                <a:lnTo>
                  <a:pt x="852082" y="542418"/>
                </a:lnTo>
                <a:lnTo>
                  <a:pt x="838200" y="547878"/>
                </a:lnTo>
                <a:lnTo>
                  <a:pt x="832866" y="548640"/>
                </a:lnTo>
                <a:lnTo>
                  <a:pt x="833628" y="548640"/>
                </a:lnTo>
                <a:lnTo>
                  <a:pt x="833628" y="558641"/>
                </a:lnTo>
                <a:lnTo>
                  <a:pt x="840486" y="557784"/>
                </a:lnTo>
                <a:lnTo>
                  <a:pt x="858862" y="550499"/>
                </a:lnTo>
                <a:lnTo>
                  <a:pt x="872880" y="539319"/>
                </a:lnTo>
                <a:lnTo>
                  <a:pt x="877824" y="531574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4674199" y="2950509"/>
            <a:ext cx="537322" cy="280809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11206" marR="4483" indent="54351">
              <a:lnSpc>
                <a:spcPts val="962"/>
              </a:lnSpc>
              <a:spcBef>
                <a:spcPts val="190"/>
              </a:spcBef>
            </a:pPr>
            <a:r>
              <a:rPr sz="838" spc="-35" dirty="0">
                <a:latin typeface="Trebuchet MS"/>
                <a:cs typeface="Trebuchet MS"/>
              </a:rPr>
              <a:t>Scale </a:t>
            </a:r>
            <a:r>
              <a:rPr sz="838" spc="-26" dirty="0">
                <a:latin typeface="Trebuchet MS"/>
                <a:cs typeface="Trebuchet MS"/>
              </a:rPr>
              <a:t>the  </a:t>
            </a:r>
            <a:r>
              <a:rPr sz="838" spc="-9" dirty="0">
                <a:latin typeface="Trebuchet MS"/>
                <a:cs typeface="Trebuchet MS"/>
              </a:rPr>
              <a:t>p</a:t>
            </a:r>
            <a:r>
              <a:rPr sz="838" spc="-26" dirty="0">
                <a:latin typeface="Trebuchet MS"/>
                <a:cs typeface="Trebuchet MS"/>
              </a:rPr>
              <a:t>a</a:t>
            </a:r>
            <a:r>
              <a:rPr sz="838" spc="-35" dirty="0">
                <a:latin typeface="Trebuchet MS"/>
                <a:cs typeface="Trebuchet MS"/>
              </a:rPr>
              <a:t>r</a:t>
            </a:r>
            <a:r>
              <a:rPr sz="838" spc="-26" dirty="0">
                <a:latin typeface="Trebuchet MS"/>
                <a:cs typeface="Trebuchet MS"/>
              </a:rPr>
              <a:t>a</a:t>
            </a:r>
            <a:r>
              <a:rPr sz="838" dirty="0">
                <a:latin typeface="Trebuchet MS"/>
                <a:cs typeface="Trebuchet MS"/>
              </a:rPr>
              <a:t>m</a:t>
            </a:r>
            <a:r>
              <a:rPr sz="838" spc="-35" dirty="0">
                <a:latin typeface="Trebuchet MS"/>
                <a:cs typeface="Trebuchet MS"/>
              </a:rPr>
              <a:t>e</a:t>
            </a:r>
            <a:r>
              <a:rPr sz="838" spc="-40" dirty="0">
                <a:latin typeface="Trebuchet MS"/>
                <a:cs typeface="Trebuchet MS"/>
              </a:rPr>
              <a:t>t</a:t>
            </a:r>
            <a:r>
              <a:rPr sz="838" spc="-44" dirty="0">
                <a:latin typeface="Trebuchet MS"/>
                <a:cs typeface="Trebuchet MS"/>
              </a:rPr>
              <a:t>e</a:t>
            </a:r>
            <a:r>
              <a:rPr sz="838" spc="-26" dirty="0">
                <a:latin typeface="Trebuchet MS"/>
                <a:cs typeface="Trebuchet MS"/>
              </a:rPr>
              <a:t>rs</a:t>
            </a:r>
            <a:endParaRPr sz="838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72910" y="2255072"/>
            <a:ext cx="968188" cy="484094"/>
          </a:xfrm>
          <a:custGeom>
            <a:avLst/>
            <a:gdLst/>
            <a:ahLst/>
            <a:cxnLst/>
            <a:rect l="l" t="t" r="r" b="b"/>
            <a:pathLst>
              <a:path w="1097279" h="548639">
                <a:moveTo>
                  <a:pt x="1097280" y="493775"/>
                </a:moveTo>
                <a:lnTo>
                  <a:pt x="1097280" y="54863"/>
                </a:lnTo>
                <a:lnTo>
                  <a:pt x="1092886" y="33432"/>
                </a:lnTo>
                <a:lnTo>
                  <a:pt x="1080992" y="16001"/>
                </a:lnTo>
                <a:lnTo>
                  <a:pt x="1063525" y="4286"/>
                </a:lnTo>
                <a:lnTo>
                  <a:pt x="1042415" y="0"/>
                </a:lnTo>
                <a:lnTo>
                  <a:pt x="54864" y="0"/>
                </a:lnTo>
                <a:lnTo>
                  <a:pt x="33432" y="4286"/>
                </a:lnTo>
                <a:lnTo>
                  <a:pt x="16001" y="16001"/>
                </a:lnTo>
                <a:lnTo>
                  <a:pt x="4286" y="33432"/>
                </a:lnTo>
                <a:lnTo>
                  <a:pt x="0" y="54863"/>
                </a:lnTo>
                <a:lnTo>
                  <a:pt x="0" y="493775"/>
                </a:lnTo>
                <a:lnTo>
                  <a:pt x="4286" y="515207"/>
                </a:lnTo>
                <a:lnTo>
                  <a:pt x="16002" y="532638"/>
                </a:lnTo>
                <a:lnTo>
                  <a:pt x="33432" y="544353"/>
                </a:lnTo>
                <a:lnTo>
                  <a:pt x="54864" y="548640"/>
                </a:lnTo>
                <a:lnTo>
                  <a:pt x="1042416" y="548639"/>
                </a:lnTo>
                <a:lnTo>
                  <a:pt x="1063525" y="544353"/>
                </a:lnTo>
                <a:lnTo>
                  <a:pt x="1080992" y="532637"/>
                </a:lnTo>
                <a:lnTo>
                  <a:pt x="1092886" y="515207"/>
                </a:lnTo>
                <a:lnTo>
                  <a:pt x="1097280" y="49377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568203" y="2250366"/>
            <a:ext cx="977713" cy="493619"/>
          </a:xfrm>
          <a:custGeom>
            <a:avLst/>
            <a:gdLst/>
            <a:ahLst/>
            <a:cxnLst/>
            <a:rect l="l" t="t" r="r" b="b"/>
            <a:pathLst>
              <a:path w="1108075" h="559435">
                <a:moveTo>
                  <a:pt x="1107948" y="499110"/>
                </a:moveTo>
                <a:lnTo>
                  <a:pt x="1107948" y="60198"/>
                </a:lnTo>
                <a:lnTo>
                  <a:pt x="1106424" y="48006"/>
                </a:lnTo>
                <a:lnTo>
                  <a:pt x="1099144" y="29350"/>
                </a:lnTo>
                <a:lnTo>
                  <a:pt x="1088088" y="15373"/>
                </a:lnTo>
                <a:lnTo>
                  <a:pt x="1073055" y="5711"/>
                </a:lnTo>
                <a:lnTo>
                  <a:pt x="1053846" y="0"/>
                </a:lnTo>
                <a:lnTo>
                  <a:pt x="60198" y="0"/>
                </a:lnTo>
                <a:lnTo>
                  <a:pt x="11366" y="24731"/>
                </a:lnTo>
                <a:lnTo>
                  <a:pt x="0" y="54102"/>
                </a:lnTo>
                <a:lnTo>
                  <a:pt x="0" y="505206"/>
                </a:lnTo>
                <a:lnTo>
                  <a:pt x="10668" y="533348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1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437"/>
                </a:lnTo>
                <a:lnTo>
                  <a:pt x="40386" y="14804"/>
                </a:lnTo>
                <a:lnTo>
                  <a:pt x="40386" y="14478"/>
                </a:lnTo>
                <a:lnTo>
                  <a:pt x="44957" y="13171"/>
                </a:lnTo>
                <a:lnTo>
                  <a:pt x="44957" y="12954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1053084" y="10776"/>
                </a:lnTo>
                <a:lnTo>
                  <a:pt x="1057656" y="11430"/>
                </a:lnTo>
                <a:lnTo>
                  <a:pt x="1057656" y="11647"/>
                </a:lnTo>
                <a:lnTo>
                  <a:pt x="1062228" y="12954"/>
                </a:lnTo>
                <a:lnTo>
                  <a:pt x="1066800" y="14478"/>
                </a:lnTo>
                <a:lnTo>
                  <a:pt x="1070610" y="16383"/>
                </a:lnTo>
                <a:lnTo>
                  <a:pt x="1070610" y="16002"/>
                </a:lnTo>
                <a:lnTo>
                  <a:pt x="1075182" y="19050"/>
                </a:lnTo>
                <a:lnTo>
                  <a:pt x="1078992" y="22098"/>
                </a:lnTo>
                <a:lnTo>
                  <a:pt x="1078992" y="21336"/>
                </a:lnTo>
                <a:lnTo>
                  <a:pt x="1082802" y="25146"/>
                </a:lnTo>
                <a:lnTo>
                  <a:pt x="1085850" y="28956"/>
                </a:lnTo>
                <a:lnTo>
                  <a:pt x="1085850" y="28194"/>
                </a:lnTo>
                <a:lnTo>
                  <a:pt x="1088898" y="32766"/>
                </a:lnTo>
                <a:lnTo>
                  <a:pt x="1088898" y="32004"/>
                </a:lnTo>
                <a:lnTo>
                  <a:pt x="1091184" y="36576"/>
                </a:lnTo>
                <a:lnTo>
                  <a:pt x="1091184" y="35814"/>
                </a:lnTo>
                <a:lnTo>
                  <a:pt x="1093470" y="41148"/>
                </a:lnTo>
                <a:lnTo>
                  <a:pt x="1093470" y="40386"/>
                </a:lnTo>
                <a:lnTo>
                  <a:pt x="1094994" y="45720"/>
                </a:lnTo>
                <a:lnTo>
                  <a:pt x="1094994" y="44958"/>
                </a:lnTo>
                <a:lnTo>
                  <a:pt x="1096518" y="50292"/>
                </a:lnTo>
                <a:lnTo>
                  <a:pt x="1096518" y="52197"/>
                </a:lnTo>
                <a:lnTo>
                  <a:pt x="1097280" y="54864"/>
                </a:lnTo>
                <a:lnTo>
                  <a:pt x="1097280" y="531566"/>
                </a:lnTo>
                <a:lnTo>
                  <a:pt x="1101963" y="524228"/>
                </a:lnTo>
                <a:lnTo>
                  <a:pt x="1107186" y="505206"/>
                </a:lnTo>
                <a:lnTo>
                  <a:pt x="1107948" y="499110"/>
                </a:lnTo>
                <a:close/>
              </a:path>
              <a:path w="1108075" h="559435">
                <a:moveTo>
                  <a:pt x="16764" y="522732"/>
                </a:moveTo>
                <a:lnTo>
                  <a:pt x="14478" y="518160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3348"/>
                </a:lnTo>
                <a:lnTo>
                  <a:pt x="11734" y="534971"/>
                </a:lnTo>
                <a:lnTo>
                  <a:pt x="16002" y="539965"/>
                </a:lnTo>
                <a:lnTo>
                  <a:pt x="16002" y="522732"/>
                </a:lnTo>
                <a:lnTo>
                  <a:pt x="16764" y="522732"/>
                </a:lnTo>
                <a:close/>
              </a:path>
              <a:path w="1108075" h="559435">
                <a:moveTo>
                  <a:pt x="16763" y="35814"/>
                </a:moveTo>
                <a:lnTo>
                  <a:pt x="16001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1108075" h="559435">
                <a:moveTo>
                  <a:pt x="22098" y="530352"/>
                </a:moveTo>
                <a:lnTo>
                  <a:pt x="16002" y="522732"/>
                </a:lnTo>
                <a:lnTo>
                  <a:pt x="16002" y="539965"/>
                </a:lnTo>
                <a:lnTo>
                  <a:pt x="16898" y="541015"/>
                </a:lnTo>
                <a:lnTo>
                  <a:pt x="21336" y="544921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1108075" h="559435">
                <a:moveTo>
                  <a:pt x="22097" y="28194"/>
                </a:moveTo>
                <a:lnTo>
                  <a:pt x="21336" y="28956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1108075" h="559435">
                <a:moveTo>
                  <a:pt x="25146" y="534162"/>
                </a:moveTo>
                <a:lnTo>
                  <a:pt x="21336" y="530352"/>
                </a:lnTo>
                <a:lnTo>
                  <a:pt x="21336" y="544921"/>
                </a:lnTo>
                <a:lnTo>
                  <a:pt x="22098" y="545592"/>
                </a:lnTo>
                <a:lnTo>
                  <a:pt x="24384" y="547116"/>
                </a:lnTo>
                <a:lnTo>
                  <a:pt x="24384" y="534162"/>
                </a:lnTo>
                <a:lnTo>
                  <a:pt x="25146" y="534162"/>
                </a:lnTo>
                <a:close/>
              </a:path>
              <a:path w="1108075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1108075" h="559435">
                <a:moveTo>
                  <a:pt x="28956" y="537210"/>
                </a:moveTo>
                <a:lnTo>
                  <a:pt x="24384" y="534162"/>
                </a:lnTo>
                <a:lnTo>
                  <a:pt x="24384" y="547116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1108075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1108075" h="559435">
                <a:moveTo>
                  <a:pt x="32766" y="540258"/>
                </a:move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004" y="552022"/>
                </a:lnTo>
                <a:lnTo>
                  <a:pt x="32004" y="540258"/>
                </a:lnTo>
                <a:lnTo>
                  <a:pt x="32766" y="540258"/>
                </a:lnTo>
                <a:close/>
              </a:path>
              <a:path w="1108075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1108075" h="559435">
                <a:moveTo>
                  <a:pt x="36576" y="542544"/>
                </a:moveTo>
                <a:lnTo>
                  <a:pt x="32004" y="540258"/>
                </a:lnTo>
                <a:lnTo>
                  <a:pt x="32004" y="552022"/>
                </a:lnTo>
                <a:lnTo>
                  <a:pt x="35814" y="553692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1108075" h="559435">
                <a:moveTo>
                  <a:pt x="36576" y="16437"/>
                </a:moveTo>
                <a:lnTo>
                  <a:pt x="36576" y="16002"/>
                </a:lnTo>
                <a:lnTo>
                  <a:pt x="35814" y="16764"/>
                </a:lnTo>
                <a:lnTo>
                  <a:pt x="36576" y="16437"/>
                </a:lnTo>
                <a:close/>
              </a:path>
              <a:path w="1108075" h="559435">
                <a:moveTo>
                  <a:pt x="41148" y="544830"/>
                </a:moveTo>
                <a:lnTo>
                  <a:pt x="35814" y="542544"/>
                </a:lnTo>
                <a:lnTo>
                  <a:pt x="35814" y="553692"/>
                </a:lnTo>
                <a:lnTo>
                  <a:pt x="39268" y="555207"/>
                </a:lnTo>
                <a:lnTo>
                  <a:pt x="40386" y="555571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1108075" h="559435">
                <a:moveTo>
                  <a:pt x="41148" y="14478"/>
                </a:moveTo>
                <a:lnTo>
                  <a:pt x="40386" y="14478"/>
                </a:lnTo>
                <a:lnTo>
                  <a:pt x="40386" y="14804"/>
                </a:lnTo>
                <a:lnTo>
                  <a:pt x="41148" y="14478"/>
                </a:lnTo>
                <a:close/>
              </a:path>
              <a:path w="1108075" h="559435">
                <a:moveTo>
                  <a:pt x="45720" y="546354"/>
                </a:moveTo>
                <a:lnTo>
                  <a:pt x="40386" y="544830"/>
                </a:lnTo>
                <a:lnTo>
                  <a:pt x="40386" y="555571"/>
                </a:lnTo>
                <a:lnTo>
                  <a:pt x="44958" y="557061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1108075" h="559435">
                <a:moveTo>
                  <a:pt x="45719" y="12954"/>
                </a:moveTo>
                <a:lnTo>
                  <a:pt x="44957" y="12954"/>
                </a:lnTo>
                <a:lnTo>
                  <a:pt x="44957" y="13171"/>
                </a:lnTo>
                <a:lnTo>
                  <a:pt x="45719" y="12954"/>
                </a:lnTo>
                <a:close/>
              </a:path>
              <a:path w="1108075" h="559435">
                <a:moveTo>
                  <a:pt x="50292" y="547878"/>
                </a:moveTo>
                <a:lnTo>
                  <a:pt x="44958" y="546354"/>
                </a:lnTo>
                <a:lnTo>
                  <a:pt x="44958" y="557061"/>
                </a:lnTo>
                <a:lnTo>
                  <a:pt x="45305" y="557174"/>
                </a:lnTo>
                <a:lnTo>
                  <a:pt x="49530" y="557937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1108075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1108075" h="559435">
                <a:moveTo>
                  <a:pt x="1053084" y="558641"/>
                </a:moveTo>
                <a:lnTo>
                  <a:pt x="1053084" y="548640"/>
                </a:lnTo>
                <a:lnTo>
                  <a:pt x="54864" y="548640"/>
                </a:lnTo>
                <a:lnTo>
                  <a:pt x="49530" y="547878"/>
                </a:lnTo>
                <a:lnTo>
                  <a:pt x="49530" y="557937"/>
                </a:lnTo>
                <a:lnTo>
                  <a:pt x="51549" y="558303"/>
                </a:lnTo>
                <a:lnTo>
                  <a:pt x="60198" y="559308"/>
                </a:lnTo>
                <a:lnTo>
                  <a:pt x="1047750" y="559308"/>
                </a:lnTo>
                <a:lnTo>
                  <a:pt x="1053084" y="558641"/>
                </a:lnTo>
                <a:close/>
              </a:path>
              <a:path w="1108075" h="559435">
                <a:moveTo>
                  <a:pt x="1053084" y="10776"/>
                </a:moveTo>
                <a:lnTo>
                  <a:pt x="1052322" y="10668"/>
                </a:lnTo>
                <a:lnTo>
                  <a:pt x="1053084" y="10776"/>
                </a:lnTo>
                <a:close/>
              </a:path>
              <a:path w="1108075" h="559435">
                <a:moveTo>
                  <a:pt x="1057656" y="558069"/>
                </a:moveTo>
                <a:lnTo>
                  <a:pt x="1057656" y="547878"/>
                </a:lnTo>
                <a:lnTo>
                  <a:pt x="1052322" y="548640"/>
                </a:lnTo>
                <a:lnTo>
                  <a:pt x="1053084" y="548640"/>
                </a:lnTo>
                <a:lnTo>
                  <a:pt x="1053084" y="558641"/>
                </a:lnTo>
                <a:lnTo>
                  <a:pt x="1057656" y="558069"/>
                </a:lnTo>
                <a:close/>
              </a:path>
              <a:path w="1108075" h="559435">
                <a:moveTo>
                  <a:pt x="1057656" y="11647"/>
                </a:moveTo>
                <a:lnTo>
                  <a:pt x="1057656" y="11430"/>
                </a:lnTo>
                <a:lnTo>
                  <a:pt x="1056894" y="11430"/>
                </a:lnTo>
                <a:lnTo>
                  <a:pt x="1057656" y="11647"/>
                </a:lnTo>
                <a:close/>
              </a:path>
              <a:path w="1108075" h="559435">
                <a:moveTo>
                  <a:pt x="1071372" y="553252"/>
                </a:moveTo>
                <a:lnTo>
                  <a:pt x="1071372" y="542544"/>
                </a:lnTo>
                <a:lnTo>
                  <a:pt x="1066800" y="544830"/>
                </a:lnTo>
                <a:lnTo>
                  <a:pt x="1062228" y="546354"/>
                </a:lnTo>
                <a:lnTo>
                  <a:pt x="1056894" y="547878"/>
                </a:lnTo>
                <a:lnTo>
                  <a:pt x="1057656" y="547878"/>
                </a:lnTo>
                <a:lnTo>
                  <a:pt x="1057656" y="558069"/>
                </a:lnTo>
                <a:lnTo>
                  <a:pt x="1059942" y="557784"/>
                </a:lnTo>
                <a:lnTo>
                  <a:pt x="1071372" y="553252"/>
                </a:lnTo>
                <a:close/>
              </a:path>
              <a:path w="1108075" h="559435">
                <a:moveTo>
                  <a:pt x="1071372" y="16764"/>
                </a:moveTo>
                <a:lnTo>
                  <a:pt x="1070610" y="16002"/>
                </a:lnTo>
                <a:lnTo>
                  <a:pt x="1070610" y="16383"/>
                </a:lnTo>
                <a:lnTo>
                  <a:pt x="1071372" y="16764"/>
                </a:lnTo>
                <a:close/>
              </a:path>
              <a:path w="1108075" h="559435">
                <a:moveTo>
                  <a:pt x="1096518" y="532760"/>
                </a:moveTo>
                <a:lnTo>
                  <a:pt x="1096518" y="509016"/>
                </a:lnTo>
                <a:lnTo>
                  <a:pt x="1094994" y="513588"/>
                </a:lnTo>
                <a:lnTo>
                  <a:pt x="1091894" y="521462"/>
                </a:lnTo>
                <a:lnTo>
                  <a:pt x="1087393" y="528618"/>
                </a:lnTo>
                <a:lnTo>
                  <a:pt x="1081738" y="534926"/>
                </a:lnTo>
                <a:lnTo>
                  <a:pt x="1075182" y="540258"/>
                </a:lnTo>
                <a:lnTo>
                  <a:pt x="1070610" y="542544"/>
                </a:lnTo>
                <a:lnTo>
                  <a:pt x="1071372" y="542544"/>
                </a:lnTo>
                <a:lnTo>
                  <a:pt x="1071372" y="553252"/>
                </a:lnTo>
                <a:lnTo>
                  <a:pt x="1078316" y="550499"/>
                </a:lnTo>
                <a:lnTo>
                  <a:pt x="1092331" y="539319"/>
                </a:lnTo>
                <a:lnTo>
                  <a:pt x="1096518" y="532760"/>
                </a:lnTo>
                <a:close/>
              </a:path>
              <a:path w="1108075" h="559435">
                <a:moveTo>
                  <a:pt x="1096518" y="52197"/>
                </a:moveTo>
                <a:lnTo>
                  <a:pt x="1096518" y="50292"/>
                </a:lnTo>
                <a:lnTo>
                  <a:pt x="1095756" y="49530"/>
                </a:lnTo>
                <a:lnTo>
                  <a:pt x="1096518" y="52197"/>
                </a:lnTo>
                <a:close/>
              </a:path>
              <a:path w="1108075" h="559435">
                <a:moveTo>
                  <a:pt x="1097280" y="531566"/>
                </a:moveTo>
                <a:lnTo>
                  <a:pt x="1097280" y="503682"/>
                </a:lnTo>
                <a:lnTo>
                  <a:pt x="1095756" y="509016"/>
                </a:lnTo>
                <a:lnTo>
                  <a:pt x="1096518" y="509016"/>
                </a:lnTo>
                <a:lnTo>
                  <a:pt x="1096518" y="532760"/>
                </a:lnTo>
                <a:lnTo>
                  <a:pt x="1097280" y="531566"/>
                </a:lnTo>
                <a:close/>
              </a:path>
              <a:path w="1108075" h="559435">
                <a:moveTo>
                  <a:pt x="1097280" y="60198"/>
                </a:moveTo>
                <a:lnTo>
                  <a:pt x="1097280" y="54864"/>
                </a:lnTo>
                <a:lnTo>
                  <a:pt x="1096518" y="54864"/>
                </a:lnTo>
                <a:lnTo>
                  <a:pt x="1097280" y="60198"/>
                </a:lnTo>
                <a:close/>
              </a:path>
              <a:path w="1108075" h="559435">
                <a:moveTo>
                  <a:pt x="1097280" y="503682"/>
                </a:moveTo>
                <a:lnTo>
                  <a:pt x="1097280" y="498348"/>
                </a:lnTo>
                <a:lnTo>
                  <a:pt x="1096518" y="504444"/>
                </a:lnTo>
                <a:lnTo>
                  <a:pt x="1097280" y="503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5769218" y="2298326"/>
            <a:ext cx="857941" cy="3666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lang="en-US" sz="1147" b="1" spc="-62" dirty="0">
                <a:solidFill>
                  <a:srgbClr val="FFFFFF"/>
                </a:solidFill>
                <a:latin typeface="Trebuchet MS"/>
                <a:cs typeface="Trebuchet MS"/>
              </a:rPr>
              <a:t>Model Building</a:t>
            </a:r>
            <a:endParaRPr sz="1147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65022" y="2739166"/>
            <a:ext cx="101974" cy="368113"/>
          </a:xfrm>
          <a:custGeom>
            <a:avLst/>
            <a:gdLst/>
            <a:ahLst/>
            <a:cxnLst/>
            <a:rect l="l" t="t" r="r" b="b"/>
            <a:pathLst>
              <a:path w="115570" h="417195">
                <a:moveTo>
                  <a:pt x="10667" y="406146"/>
                </a:moveTo>
                <a:lnTo>
                  <a:pt x="10667" y="0"/>
                </a:lnTo>
                <a:lnTo>
                  <a:pt x="0" y="0"/>
                </a:lnTo>
                <a:lnTo>
                  <a:pt x="0" y="416814"/>
                </a:lnTo>
                <a:lnTo>
                  <a:pt x="5333" y="416814"/>
                </a:lnTo>
                <a:lnTo>
                  <a:pt x="5333" y="406146"/>
                </a:lnTo>
                <a:lnTo>
                  <a:pt x="10667" y="406146"/>
                </a:lnTo>
                <a:close/>
              </a:path>
              <a:path w="115570" h="417195">
                <a:moveTo>
                  <a:pt x="115061" y="416814"/>
                </a:moveTo>
                <a:lnTo>
                  <a:pt x="115061" y="406146"/>
                </a:lnTo>
                <a:lnTo>
                  <a:pt x="5333" y="406146"/>
                </a:lnTo>
                <a:lnTo>
                  <a:pt x="10667" y="411480"/>
                </a:lnTo>
                <a:lnTo>
                  <a:pt x="10667" y="416814"/>
                </a:lnTo>
                <a:lnTo>
                  <a:pt x="115061" y="416814"/>
                </a:lnTo>
                <a:close/>
              </a:path>
              <a:path w="115570" h="417195">
                <a:moveTo>
                  <a:pt x="10667" y="416814"/>
                </a:moveTo>
                <a:lnTo>
                  <a:pt x="10667" y="411480"/>
                </a:lnTo>
                <a:lnTo>
                  <a:pt x="5333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766547" y="2860190"/>
            <a:ext cx="774551" cy="484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761840" y="2855483"/>
            <a:ext cx="784412" cy="493619"/>
          </a:xfrm>
          <a:custGeom>
            <a:avLst/>
            <a:gdLst/>
            <a:ahLst/>
            <a:cxnLst/>
            <a:rect l="l" t="t" r="r" b="b"/>
            <a:pathLst>
              <a:path w="889000" h="559435">
                <a:moveTo>
                  <a:pt x="888491" y="499110"/>
                </a:moveTo>
                <a:lnTo>
                  <a:pt x="888491" y="60198"/>
                </a:lnTo>
                <a:lnTo>
                  <a:pt x="886968" y="48006"/>
                </a:lnTo>
                <a:lnTo>
                  <a:pt x="880047" y="29964"/>
                </a:lnTo>
                <a:lnTo>
                  <a:pt x="868475" y="15373"/>
                </a:lnTo>
                <a:lnTo>
                  <a:pt x="853004" y="5097"/>
                </a:lnTo>
                <a:lnTo>
                  <a:pt x="834390" y="0"/>
                </a:lnTo>
                <a:lnTo>
                  <a:pt x="60198" y="0"/>
                </a:lnTo>
                <a:lnTo>
                  <a:pt x="11141" y="25112"/>
                </a:lnTo>
                <a:lnTo>
                  <a:pt x="0" y="54102"/>
                </a:lnTo>
                <a:lnTo>
                  <a:pt x="0" y="505206"/>
                </a:lnTo>
                <a:lnTo>
                  <a:pt x="10668" y="533348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1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437"/>
                </a:lnTo>
                <a:lnTo>
                  <a:pt x="40386" y="14804"/>
                </a:lnTo>
                <a:lnTo>
                  <a:pt x="40386" y="14478"/>
                </a:lnTo>
                <a:lnTo>
                  <a:pt x="45719" y="12192"/>
                </a:lnTo>
                <a:lnTo>
                  <a:pt x="45719" y="12736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2772" y="12192"/>
                </a:lnTo>
                <a:lnTo>
                  <a:pt x="851154" y="16383"/>
                </a:lnTo>
                <a:lnTo>
                  <a:pt x="851154" y="16002"/>
                </a:lnTo>
                <a:lnTo>
                  <a:pt x="855726" y="19050"/>
                </a:lnTo>
                <a:lnTo>
                  <a:pt x="859536" y="22098"/>
                </a:lnTo>
                <a:lnTo>
                  <a:pt x="859536" y="21336"/>
                </a:lnTo>
                <a:lnTo>
                  <a:pt x="863346" y="25146"/>
                </a:lnTo>
                <a:lnTo>
                  <a:pt x="866394" y="28956"/>
                </a:lnTo>
                <a:lnTo>
                  <a:pt x="866394" y="28194"/>
                </a:lnTo>
                <a:lnTo>
                  <a:pt x="869441" y="32766"/>
                </a:lnTo>
                <a:lnTo>
                  <a:pt x="869441" y="32004"/>
                </a:lnTo>
                <a:lnTo>
                  <a:pt x="871728" y="36576"/>
                </a:lnTo>
                <a:lnTo>
                  <a:pt x="871728" y="35814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52197"/>
                </a:lnTo>
                <a:lnTo>
                  <a:pt x="877824" y="54864"/>
                </a:lnTo>
                <a:lnTo>
                  <a:pt x="877824" y="531566"/>
                </a:lnTo>
                <a:lnTo>
                  <a:pt x="882507" y="524228"/>
                </a:lnTo>
                <a:lnTo>
                  <a:pt x="887730" y="505206"/>
                </a:lnTo>
                <a:lnTo>
                  <a:pt x="888491" y="499110"/>
                </a:lnTo>
                <a:close/>
              </a:path>
              <a:path w="889000" h="559435">
                <a:moveTo>
                  <a:pt x="16764" y="522732"/>
                </a:moveTo>
                <a:lnTo>
                  <a:pt x="14478" y="518160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3348"/>
                </a:lnTo>
                <a:lnTo>
                  <a:pt x="11734" y="534971"/>
                </a:lnTo>
                <a:lnTo>
                  <a:pt x="16002" y="539965"/>
                </a:lnTo>
                <a:lnTo>
                  <a:pt x="16002" y="522732"/>
                </a:lnTo>
                <a:lnTo>
                  <a:pt x="16764" y="522732"/>
                </a:lnTo>
                <a:close/>
              </a:path>
              <a:path w="889000" h="559435">
                <a:moveTo>
                  <a:pt x="16763" y="35814"/>
                </a:moveTo>
                <a:lnTo>
                  <a:pt x="16001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889000" h="559435">
                <a:moveTo>
                  <a:pt x="22098" y="530352"/>
                </a:moveTo>
                <a:lnTo>
                  <a:pt x="16002" y="522732"/>
                </a:lnTo>
                <a:lnTo>
                  <a:pt x="16002" y="539965"/>
                </a:lnTo>
                <a:lnTo>
                  <a:pt x="16898" y="541015"/>
                </a:lnTo>
                <a:lnTo>
                  <a:pt x="21336" y="544921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889000" h="559435">
                <a:moveTo>
                  <a:pt x="22097" y="28194"/>
                </a:moveTo>
                <a:lnTo>
                  <a:pt x="21336" y="28956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889000" h="559435">
                <a:moveTo>
                  <a:pt x="25146" y="534162"/>
                </a:moveTo>
                <a:lnTo>
                  <a:pt x="21336" y="530352"/>
                </a:lnTo>
                <a:lnTo>
                  <a:pt x="21336" y="544921"/>
                </a:lnTo>
                <a:lnTo>
                  <a:pt x="22098" y="545592"/>
                </a:lnTo>
                <a:lnTo>
                  <a:pt x="24384" y="547116"/>
                </a:lnTo>
                <a:lnTo>
                  <a:pt x="24384" y="534162"/>
                </a:lnTo>
                <a:lnTo>
                  <a:pt x="25146" y="534162"/>
                </a:lnTo>
                <a:close/>
              </a:path>
              <a:path w="889000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889000" h="559435">
                <a:moveTo>
                  <a:pt x="28956" y="537210"/>
                </a:moveTo>
                <a:lnTo>
                  <a:pt x="24384" y="534162"/>
                </a:lnTo>
                <a:lnTo>
                  <a:pt x="24384" y="547116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889000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889000" h="559435">
                <a:moveTo>
                  <a:pt x="32766" y="540258"/>
                </a:move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004" y="552022"/>
                </a:lnTo>
                <a:lnTo>
                  <a:pt x="32004" y="540258"/>
                </a:lnTo>
                <a:lnTo>
                  <a:pt x="32766" y="540258"/>
                </a:lnTo>
                <a:close/>
              </a:path>
              <a:path w="889000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889000" h="559435">
                <a:moveTo>
                  <a:pt x="36576" y="542544"/>
                </a:moveTo>
                <a:lnTo>
                  <a:pt x="32004" y="540258"/>
                </a:lnTo>
                <a:lnTo>
                  <a:pt x="32004" y="552022"/>
                </a:lnTo>
                <a:lnTo>
                  <a:pt x="35814" y="553694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889000" h="559435">
                <a:moveTo>
                  <a:pt x="36576" y="16437"/>
                </a:moveTo>
                <a:lnTo>
                  <a:pt x="36576" y="16002"/>
                </a:lnTo>
                <a:lnTo>
                  <a:pt x="35814" y="16764"/>
                </a:lnTo>
                <a:lnTo>
                  <a:pt x="36576" y="16437"/>
                </a:lnTo>
                <a:close/>
              </a:path>
              <a:path w="889000" h="559435">
                <a:moveTo>
                  <a:pt x="41148" y="544830"/>
                </a:moveTo>
                <a:lnTo>
                  <a:pt x="35814" y="542544"/>
                </a:lnTo>
                <a:lnTo>
                  <a:pt x="35814" y="553694"/>
                </a:lnTo>
                <a:lnTo>
                  <a:pt x="39268" y="555211"/>
                </a:lnTo>
                <a:lnTo>
                  <a:pt x="40386" y="555574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889000" h="559435">
                <a:moveTo>
                  <a:pt x="41148" y="14478"/>
                </a:moveTo>
                <a:lnTo>
                  <a:pt x="40386" y="14478"/>
                </a:lnTo>
                <a:lnTo>
                  <a:pt x="40386" y="14804"/>
                </a:lnTo>
                <a:lnTo>
                  <a:pt x="41148" y="14478"/>
                </a:lnTo>
                <a:close/>
              </a:path>
              <a:path w="889000" h="559435">
                <a:moveTo>
                  <a:pt x="45720" y="546354"/>
                </a:moveTo>
                <a:lnTo>
                  <a:pt x="40386" y="544830"/>
                </a:lnTo>
                <a:lnTo>
                  <a:pt x="40386" y="555574"/>
                </a:lnTo>
                <a:lnTo>
                  <a:pt x="44958" y="557061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889000" h="559435">
                <a:moveTo>
                  <a:pt x="45719" y="12736"/>
                </a:moveTo>
                <a:lnTo>
                  <a:pt x="45719" y="12192"/>
                </a:lnTo>
                <a:lnTo>
                  <a:pt x="44957" y="12954"/>
                </a:lnTo>
                <a:lnTo>
                  <a:pt x="45719" y="12736"/>
                </a:lnTo>
                <a:close/>
              </a:path>
              <a:path w="889000" h="559435">
                <a:moveTo>
                  <a:pt x="50292" y="547878"/>
                </a:moveTo>
                <a:lnTo>
                  <a:pt x="44958" y="546354"/>
                </a:lnTo>
                <a:lnTo>
                  <a:pt x="44958" y="557061"/>
                </a:lnTo>
                <a:lnTo>
                  <a:pt x="45305" y="557174"/>
                </a:lnTo>
                <a:lnTo>
                  <a:pt x="49530" y="557935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889000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9000" h="559435">
                <a:moveTo>
                  <a:pt x="833628" y="558641"/>
                </a:moveTo>
                <a:lnTo>
                  <a:pt x="833628" y="548640"/>
                </a:lnTo>
                <a:lnTo>
                  <a:pt x="54864" y="548640"/>
                </a:lnTo>
                <a:lnTo>
                  <a:pt x="49530" y="547878"/>
                </a:lnTo>
                <a:lnTo>
                  <a:pt x="49530" y="557935"/>
                </a:lnTo>
                <a:lnTo>
                  <a:pt x="51549" y="558299"/>
                </a:lnTo>
                <a:lnTo>
                  <a:pt x="60198" y="559308"/>
                </a:lnTo>
                <a:lnTo>
                  <a:pt x="828294" y="559308"/>
                </a:lnTo>
                <a:lnTo>
                  <a:pt x="833628" y="558641"/>
                </a:lnTo>
                <a:close/>
              </a:path>
              <a:path w="889000" h="559435">
                <a:moveTo>
                  <a:pt x="833628" y="10776"/>
                </a:moveTo>
                <a:lnTo>
                  <a:pt x="832866" y="10668"/>
                </a:lnTo>
                <a:lnTo>
                  <a:pt x="833628" y="10776"/>
                </a:lnTo>
                <a:close/>
              </a:path>
              <a:path w="889000" h="559435">
                <a:moveTo>
                  <a:pt x="838200" y="558069"/>
                </a:moveTo>
                <a:lnTo>
                  <a:pt x="838200" y="547878"/>
                </a:lnTo>
                <a:lnTo>
                  <a:pt x="832866" y="548640"/>
                </a:lnTo>
                <a:lnTo>
                  <a:pt x="833628" y="548640"/>
                </a:lnTo>
                <a:lnTo>
                  <a:pt x="833628" y="558641"/>
                </a:lnTo>
                <a:lnTo>
                  <a:pt x="838200" y="558069"/>
                </a:lnTo>
                <a:close/>
              </a:path>
              <a:path w="889000" h="559435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9000" h="559435">
                <a:moveTo>
                  <a:pt x="851916" y="553252"/>
                </a:moveTo>
                <a:lnTo>
                  <a:pt x="851916" y="542544"/>
                </a:lnTo>
                <a:lnTo>
                  <a:pt x="847344" y="544830"/>
                </a:lnTo>
                <a:lnTo>
                  <a:pt x="842772" y="546354"/>
                </a:lnTo>
                <a:lnTo>
                  <a:pt x="837438" y="547878"/>
                </a:lnTo>
                <a:lnTo>
                  <a:pt x="838200" y="547878"/>
                </a:lnTo>
                <a:lnTo>
                  <a:pt x="838200" y="558069"/>
                </a:lnTo>
                <a:lnTo>
                  <a:pt x="840486" y="557784"/>
                </a:lnTo>
                <a:lnTo>
                  <a:pt x="851916" y="553252"/>
                </a:lnTo>
                <a:close/>
              </a:path>
              <a:path w="889000" h="559435">
                <a:moveTo>
                  <a:pt x="851916" y="16764"/>
                </a:moveTo>
                <a:lnTo>
                  <a:pt x="851154" y="16002"/>
                </a:lnTo>
                <a:lnTo>
                  <a:pt x="851154" y="16383"/>
                </a:lnTo>
                <a:lnTo>
                  <a:pt x="851916" y="16764"/>
                </a:lnTo>
                <a:close/>
              </a:path>
              <a:path w="889000" h="559435">
                <a:moveTo>
                  <a:pt x="877062" y="532760"/>
                </a:moveTo>
                <a:lnTo>
                  <a:pt x="877062" y="509016"/>
                </a:lnTo>
                <a:lnTo>
                  <a:pt x="875538" y="513588"/>
                </a:lnTo>
                <a:lnTo>
                  <a:pt x="872438" y="521462"/>
                </a:lnTo>
                <a:lnTo>
                  <a:pt x="867937" y="528618"/>
                </a:lnTo>
                <a:lnTo>
                  <a:pt x="862282" y="534926"/>
                </a:lnTo>
                <a:lnTo>
                  <a:pt x="855726" y="540258"/>
                </a:lnTo>
                <a:lnTo>
                  <a:pt x="851154" y="542544"/>
                </a:lnTo>
                <a:lnTo>
                  <a:pt x="851916" y="542544"/>
                </a:lnTo>
                <a:lnTo>
                  <a:pt x="851916" y="553252"/>
                </a:lnTo>
                <a:lnTo>
                  <a:pt x="858860" y="550499"/>
                </a:lnTo>
                <a:lnTo>
                  <a:pt x="872875" y="539319"/>
                </a:lnTo>
                <a:lnTo>
                  <a:pt x="877062" y="532760"/>
                </a:lnTo>
                <a:close/>
              </a:path>
              <a:path w="889000" h="559435">
                <a:moveTo>
                  <a:pt x="877062" y="52197"/>
                </a:moveTo>
                <a:lnTo>
                  <a:pt x="877062" y="50292"/>
                </a:lnTo>
                <a:lnTo>
                  <a:pt x="876300" y="49530"/>
                </a:lnTo>
                <a:lnTo>
                  <a:pt x="877062" y="52197"/>
                </a:lnTo>
                <a:close/>
              </a:path>
              <a:path w="889000" h="559435">
                <a:moveTo>
                  <a:pt x="877824" y="531566"/>
                </a:moveTo>
                <a:lnTo>
                  <a:pt x="877824" y="503682"/>
                </a:lnTo>
                <a:lnTo>
                  <a:pt x="876300" y="509016"/>
                </a:lnTo>
                <a:lnTo>
                  <a:pt x="877062" y="509016"/>
                </a:lnTo>
                <a:lnTo>
                  <a:pt x="877062" y="532760"/>
                </a:lnTo>
                <a:lnTo>
                  <a:pt x="877824" y="531566"/>
                </a:lnTo>
                <a:close/>
              </a:path>
              <a:path w="889000" h="559435">
                <a:moveTo>
                  <a:pt x="877824" y="60198"/>
                </a:moveTo>
                <a:lnTo>
                  <a:pt x="877824" y="54864"/>
                </a:lnTo>
                <a:lnTo>
                  <a:pt x="877062" y="54864"/>
                </a:lnTo>
                <a:lnTo>
                  <a:pt x="877824" y="60198"/>
                </a:lnTo>
                <a:close/>
              </a:path>
              <a:path w="889000" h="559435">
                <a:moveTo>
                  <a:pt x="877824" y="503682"/>
                </a:moveTo>
                <a:lnTo>
                  <a:pt x="877824" y="498348"/>
                </a:lnTo>
                <a:lnTo>
                  <a:pt x="877062" y="504444"/>
                </a:lnTo>
                <a:lnTo>
                  <a:pt x="877824" y="50368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 txBox="1"/>
          <p:nvPr/>
        </p:nvSpPr>
        <p:spPr>
          <a:xfrm>
            <a:off x="5818538" y="2950509"/>
            <a:ext cx="669551" cy="306457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11206" marR="4483" indent="38102">
              <a:lnSpc>
                <a:spcPts val="962"/>
              </a:lnSpc>
              <a:spcBef>
                <a:spcPts val="190"/>
              </a:spcBef>
            </a:pPr>
            <a:r>
              <a:rPr sz="838" spc="-26" dirty="0">
                <a:latin typeface="Trebuchet MS"/>
                <a:cs typeface="Trebuchet MS"/>
              </a:rPr>
              <a:t>Perform </a:t>
            </a:r>
            <a:r>
              <a:rPr lang="en-US" sz="838" spc="-18" dirty="0">
                <a:latin typeface="Trebuchet MS"/>
                <a:cs typeface="Trebuchet MS"/>
              </a:rPr>
              <a:t>RFE</a:t>
            </a:r>
          </a:p>
          <a:p>
            <a:pPr marL="11206" marR="4483" indent="38102">
              <a:lnSpc>
                <a:spcPts val="962"/>
              </a:lnSpc>
              <a:spcBef>
                <a:spcPts val="190"/>
              </a:spcBef>
            </a:pPr>
            <a:endParaRPr sz="838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65022" y="2739166"/>
            <a:ext cx="101974" cy="973231"/>
          </a:xfrm>
          <a:custGeom>
            <a:avLst/>
            <a:gdLst/>
            <a:ahLst/>
            <a:cxnLst/>
            <a:rect l="l" t="t" r="r" b="b"/>
            <a:pathLst>
              <a:path w="115570" h="1102995">
                <a:moveTo>
                  <a:pt x="10667" y="1091946"/>
                </a:moveTo>
                <a:lnTo>
                  <a:pt x="10667" y="0"/>
                </a:lnTo>
                <a:lnTo>
                  <a:pt x="0" y="0"/>
                </a:lnTo>
                <a:lnTo>
                  <a:pt x="0" y="1102614"/>
                </a:lnTo>
                <a:lnTo>
                  <a:pt x="5333" y="1102614"/>
                </a:lnTo>
                <a:lnTo>
                  <a:pt x="5333" y="1091946"/>
                </a:lnTo>
                <a:lnTo>
                  <a:pt x="10667" y="1091946"/>
                </a:lnTo>
                <a:close/>
              </a:path>
              <a:path w="115570" h="1102995">
                <a:moveTo>
                  <a:pt x="115061" y="1102614"/>
                </a:moveTo>
                <a:lnTo>
                  <a:pt x="115061" y="1091946"/>
                </a:lnTo>
                <a:lnTo>
                  <a:pt x="5333" y="1091946"/>
                </a:lnTo>
                <a:lnTo>
                  <a:pt x="10667" y="1097280"/>
                </a:lnTo>
                <a:lnTo>
                  <a:pt x="10667" y="1102614"/>
                </a:lnTo>
                <a:lnTo>
                  <a:pt x="115061" y="1102614"/>
                </a:lnTo>
                <a:close/>
              </a:path>
              <a:path w="115570" h="1102995">
                <a:moveTo>
                  <a:pt x="10667" y="1102614"/>
                </a:moveTo>
                <a:lnTo>
                  <a:pt x="10667" y="1097280"/>
                </a:lnTo>
                <a:lnTo>
                  <a:pt x="5333" y="1091946"/>
                </a:lnTo>
                <a:lnTo>
                  <a:pt x="5333" y="1102614"/>
                </a:lnTo>
                <a:lnTo>
                  <a:pt x="10667" y="11026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766547" y="3465307"/>
            <a:ext cx="774551" cy="4840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761840" y="3460601"/>
            <a:ext cx="784412" cy="493619"/>
          </a:xfrm>
          <a:custGeom>
            <a:avLst/>
            <a:gdLst/>
            <a:ahLst/>
            <a:cxnLst/>
            <a:rect l="l" t="t" r="r" b="b"/>
            <a:pathLst>
              <a:path w="889000" h="559435">
                <a:moveTo>
                  <a:pt x="888491" y="499110"/>
                </a:moveTo>
                <a:lnTo>
                  <a:pt x="888491" y="60198"/>
                </a:lnTo>
                <a:lnTo>
                  <a:pt x="886968" y="48006"/>
                </a:lnTo>
                <a:lnTo>
                  <a:pt x="880047" y="29964"/>
                </a:lnTo>
                <a:lnTo>
                  <a:pt x="868475" y="15373"/>
                </a:lnTo>
                <a:lnTo>
                  <a:pt x="853004" y="5097"/>
                </a:lnTo>
                <a:lnTo>
                  <a:pt x="834390" y="0"/>
                </a:lnTo>
                <a:lnTo>
                  <a:pt x="60198" y="0"/>
                </a:lnTo>
                <a:lnTo>
                  <a:pt x="11136" y="25112"/>
                </a:lnTo>
                <a:lnTo>
                  <a:pt x="0" y="54102"/>
                </a:lnTo>
                <a:lnTo>
                  <a:pt x="0" y="505206"/>
                </a:lnTo>
                <a:lnTo>
                  <a:pt x="10668" y="533348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1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956"/>
                </a:lnTo>
                <a:lnTo>
                  <a:pt x="24383" y="25298"/>
                </a:lnTo>
                <a:lnTo>
                  <a:pt x="24383" y="25146"/>
                </a:lnTo>
                <a:lnTo>
                  <a:pt x="25145" y="24384"/>
                </a:lnTo>
                <a:lnTo>
                  <a:pt x="25145" y="24511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437"/>
                </a:lnTo>
                <a:lnTo>
                  <a:pt x="40386" y="14804"/>
                </a:lnTo>
                <a:lnTo>
                  <a:pt x="40386" y="14478"/>
                </a:lnTo>
                <a:lnTo>
                  <a:pt x="45719" y="12192"/>
                </a:lnTo>
                <a:lnTo>
                  <a:pt x="45719" y="12736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2772" y="12192"/>
                </a:lnTo>
                <a:lnTo>
                  <a:pt x="851154" y="16383"/>
                </a:lnTo>
                <a:lnTo>
                  <a:pt x="851154" y="16002"/>
                </a:lnTo>
                <a:lnTo>
                  <a:pt x="855726" y="19050"/>
                </a:lnTo>
                <a:lnTo>
                  <a:pt x="859536" y="22098"/>
                </a:lnTo>
                <a:lnTo>
                  <a:pt x="859536" y="21336"/>
                </a:lnTo>
                <a:lnTo>
                  <a:pt x="863346" y="25146"/>
                </a:lnTo>
                <a:lnTo>
                  <a:pt x="863346" y="24384"/>
                </a:lnTo>
                <a:lnTo>
                  <a:pt x="866394" y="28956"/>
                </a:lnTo>
                <a:lnTo>
                  <a:pt x="866394" y="28194"/>
                </a:lnTo>
                <a:lnTo>
                  <a:pt x="869441" y="32766"/>
                </a:lnTo>
                <a:lnTo>
                  <a:pt x="869441" y="32004"/>
                </a:lnTo>
                <a:lnTo>
                  <a:pt x="871728" y="36576"/>
                </a:lnTo>
                <a:lnTo>
                  <a:pt x="871728" y="35814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52197"/>
                </a:lnTo>
                <a:lnTo>
                  <a:pt x="877824" y="54864"/>
                </a:lnTo>
                <a:lnTo>
                  <a:pt x="877824" y="531566"/>
                </a:lnTo>
                <a:lnTo>
                  <a:pt x="882507" y="524228"/>
                </a:lnTo>
                <a:lnTo>
                  <a:pt x="887730" y="505206"/>
                </a:lnTo>
                <a:lnTo>
                  <a:pt x="888491" y="499110"/>
                </a:lnTo>
                <a:close/>
              </a:path>
              <a:path w="889000" h="559435">
                <a:moveTo>
                  <a:pt x="16764" y="522732"/>
                </a:moveTo>
                <a:lnTo>
                  <a:pt x="14478" y="518160"/>
                </a:lnTo>
                <a:lnTo>
                  <a:pt x="12954" y="513588"/>
                </a:lnTo>
                <a:lnTo>
                  <a:pt x="11430" y="508254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3348"/>
                </a:lnTo>
                <a:lnTo>
                  <a:pt x="11734" y="534971"/>
                </a:lnTo>
                <a:lnTo>
                  <a:pt x="16002" y="539965"/>
                </a:lnTo>
                <a:lnTo>
                  <a:pt x="16002" y="521970"/>
                </a:lnTo>
                <a:lnTo>
                  <a:pt x="16764" y="522732"/>
                </a:lnTo>
                <a:close/>
              </a:path>
              <a:path w="889000" h="559435">
                <a:moveTo>
                  <a:pt x="16763" y="35814"/>
                </a:moveTo>
                <a:lnTo>
                  <a:pt x="16001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889000" h="559435">
                <a:moveTo>
                  <a:pt x="22098" y="530352"/>
                </a:moveTo>
                <a:lnTo>
                  <a:pt x="19050" y="526542"/>
                </a:lnTo>
                <a:lnTo>
                  <a:pt x="16002" y="521970"/>
                </a:lnTo>
                <a:lnTo>
                  <a:pt x="16002" y="539965"/>
                </a:lnTo>
                <a:lnTo>
                  <a:pt x="16898" y="541015"/>
                </a:lnTo>
                <a:lnTo>
                  <a:pt x="21336" y="544921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889000" h="559435">
                <a:moveTo>
                  <a:pt x="22097" y="28194"/>
                </a:moveTo>
                <a:lnTo>
                  <a:pt x="21336" y="28956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889000" h="559435">
                <a:moveTo>
                  <a:pt x="25146" y="534162"/>
                </a:moveTo>
                <a:lnTo>
                  <a:pt x="21336" y="530352"/>
                </a:lnTo>
                <a:lnTo>
                  <a:pt x="21336" y="544921"/>
                </a:lnTo>
                <a:lnTo>
                  <a:pt x="22098" y="545592"/>
                </a:lnTo>
                <a:lnTo>
                  <a:pt x="24384" y="547116"/>
                </a:lnTo>
                <a:lnTo>
                  <a:pt x="24384" y="534162"/>
                </a:lnTo>
                <a:lnTo>
                  <a:pt x="25146" y="534162"/>
                </a:lnTo>
                <a:close/>
              </a:path>
              <a:path w="889000" h="559435">
                <a:moveTo>
                  <a:pt x="25145" y="24384"/>
                </a:moveTo>
                <a:lnTo>
                  <a:pt x="24383" y="25146"/>
                </a:lnTo>
                <a:lnTo>
                  <a:pt x="24799" y="24799"/>
                </a:lnTo>
                <a:lnTo>
                  <a:pt x="25145" y="24384"/>
                </a:lnTo>
                <a:close/>
              </a:path>
              <a:path w="889000" h="559435">
                <a:moveTo>
                  <a:pt x="24799" y="24799"/>
                </a:moveTo>
                <a:lnTo>
                  <a:pt x="24383" y="25146"/>
                </a:lnTo>
                <a:lnTo>
                  <a:pt x="24383" y="25298"/>
                </a:lnTo>
                <a:lnTo>
                  <a:pt x="24799" y="24799"/>
                </a:lnTo>
                <a:close/>
              </a:path>
              <a:path w="889000" h="559435">
                <a:moveTo>
                  <a:pt x="28956" y="537210"/>
                </a:moveTo>
                <a:lnTo>
                  <a:pt x="24384" y="534162"/>
                </a:lnTo>
                <a:lnTo>
                  <a:pt x="24384" y="547116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889000" h="559435">
                <a:moveTo>
                  <a:pt x="25145" y="24511"/>
                </a:moveTo>
                <a:lnTo>
                  <a:pt x="25145" y="24384"/>
                </a:lnTo>
                <a:lnTo>
                  <a:pt x="24799" y="24799"/>
                </a:lnTo>
                <a:lnTo>
                  <a:pt x="25145" y="24511"/>
                </a:lnTo>
                <a:close/>
              </a:path>
              <a:path w="889000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889000" h="559435">
                <a:moveTo>
                  <a:pt x="32766" y="540258"/>
                </a:move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004" y="552022"/>
                </a:lnTo>
                <a:lnTo>
                  <a:pt x="32004" y="540258"/>
                </a:lnTo>
                <a:lnTo>
                  <a:pt x="32766" y="540258"/>
                </a:lnTo>
                <a:close/>
              </a:path>
              <a:path w="889000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889000" h="559435">
                <a:moveTo>
                  <a:pt x="36576" y="542544"/>
                </a:moveTo>
                <a:lnTo>
                  <a:pt x="32004" y="540258"/>
                </a:lnTo>
                <a:lnTo>
                  <a:pt x="32004" y="552022"/>
                </a:lnTo>
                <a:lnTo>
                  <a:pt x="35814" y="553694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889000" h="559435">
                <a:moveTo>
                  <a:pt x="36576" y="16437"/>
                </a:moveTo>
                <a:lnTo>
                  <a:pt x="36576" y="16002"/>
                </a:lnTo>
                <a:lnTo>
                  <a:pt x="35814" y="16764"/>
                </a:lnTo>
                <a:lnTo>
                  <a:pt x="36576" y="16437"/>
                </a:lnTo>
                <a:close/>
              </a:path>
              <a:path w="889000" h="559435">
                <a:moveTo>
                  <a:pt x="41148" y="544830"/>
                </a:moveTo>
                <a:lnTo>
                  <a:pt x="35814" y="542544"/>
                </a:lnTo>
                <a:lnTo>
                  <a:pt x="35814" y="553694"/>
                </a:lnTo>
                <a:lnTo>
                  <a:pt x="39263" y="555207"/>
                </a:lnTo>
                <a:lnTo>
                  <a:pt x="40386" y="555573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889000" h="559435">
                <a:moveTo>
                  <a:pt x="41148" y="14478"/>
                </a:moveTo>
                <a:lnTo>
                  <a:pt x="40386" y="14478"/>
                </a:lnTo>
                <a:lnTo>
                  <a:pt x="40386" y="14804"/>
                </a:lnTo>
                <a:lnTo>
                  <a:pt x="41148" y="14478"/>
                </a:lnTo>
                <a:close/>
              </a:path>
              <a:path w="889000" h="559435">
                <a:moveTo>
                  <a:pt x="45720" y="546354"/>
                </a:moveTo>
                <a:lnTo>
                  <a:pt x="40386" y="544830"/>
                </a:lnTo>
                <a:lnTo>
                  <a:pt x="40386" y="555573"/>
                </a:lnTo>
                <a:lnTo>
                  <a:pt x="44958" y="557062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889000" h="559435">
                <a:moveTo>
                  <a:pt x="45719" y="12736"/>
                </a:moveTo>
                <a:lnTo>
                  <a:pt x="45719" y="12192"/>
                </a:lnTo>
                <a:lnTo>
                  <a:pt x="44957" y="12954"/>
                </a:lnTo>
                <a:lnTo>
                  <a:pt x="45719" y="12736"/>
                </a:lnTo>
                <a:close/>
              </a:path>
              <a:path w="889000" h="559435">
                <a:moveTo>
                  <a:pt x="50292" y="558076"/>
                </a:moveTo>
                <a:lnTo>
                  <a:pt x="50292" y="547878"/>
                </a:lnTo>
                <a:lnTo>
                  <a:pt x="44958" y="546354"/>
                </a:lnTo>
                <a:lnTo>
                  <a:pt x="44958" y="557062"/>
                </a:lnTo>
                <a:lnTo>
                  <a:pt x="45300" y="557174"/>
                </a:lnTo>
                <a:lnTo>
                  <a:pt x="50292" y="558076"/>
                </a:lnTo>
                <a:close/>
              </a:path>
              <a:path w="889000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9000" h="559435">
                <a:moveTo>
                  <a:pt x="828294" y="559308"/>
                </a:moveTo>
                <a:lnTo>
                  <a:pt x="828294" y="548640"/>
                </a:lnTo>
                <a:lnTo>
                  <a:pt x="60198" y="548640"/>
                </a:lnTo>
                <a:lnTo>
                  <a:pt x="54864" y="547878"/>
                </a:lnTo>
                <a:lnTo>
                  <a:pt x="54864" y="548640"/>
                </a:lnTo>
                <a:lnTo>
                  <a:pt x="49530" y="547116"/>
                </a:lnTo>
                <a:lnTo>
                  <a:pt x="50292" y="547878"/>
                </a:lnTo>
                <a:lnTo>
                  <a:pt x="50292" y="558076"/>
                </a:lnTo>
                <a:lnTo>
                  <a:pt x="51548" y="558303"/>
                </a:lnTo>
                <a:lnTo>
                  <a:pt x="60198" y="559308"/>
                </a:lnTo>
                <a:lnTo>
                  <a:pt x="828294" y="559308"/>
                </a:lnTo>
                <a:close/>
              </a:path>
              <a:path w="889000" h="559435">
                <a:moveTo>
                  <a:pt x="838200" y="547116"/>
                </a:moveTo>
                <a:lnTo>
                  <a:pt x="832866" y="548640"/>
                </a:lnTo>
                <a:lnTo>
                  <a:pt x="832866" y="547973"/>
                </a:lnTo>
                <a:lnTo>
                  <a:pt x="827532" y="548640"/>
                </a:lnTo>
                <a:lnTo>
                  <a:pt x="828294" y="548640"/>
                </a:lnTo>
                <a:lnTo>
                  <a:pt x="828294" y="559308"/>
                </a:lnTo>
                <a:lnTo>
                  <a:pt x="832866" y="558736"/>
                </a:lnTo>
                <a:lnTo>
                  <a:pt x="832866" y="548640"/>
                </a:lnTo>
                <a:lnTo>
                  <a:pt x="833628" y="547878"/>
                </a:lnTo>
                <a:lnTo>
                  <a:pt x="833628" y="558641"/>
                </a:lnTo>
                <a:lnTo>
                  <a:pt x="837438" y="558165"/>
                </a:lnTo>
                <a:lnTo>
                  <a:pt x="837438" y="547878"/>
                </a:lnTo>
                <a:lnTo>
                  <a:pt x="838200" y="547116"/>
                </a:lnTo>
                <a:close/>
              </a:path>
              <a:path w="889000" h="559435">
                <a:moveTo>
                  <a:pt x="833628" y="10776"/>
                </a:moveTo>
                <a:lnTo>
                  <a:pt x="832866" y="10668"/>
                </a:lnTo>
                <a:lnTo>
                  <a:pt x="833628" y="10776"/>
                </a:lnTo>
                <a:close/>
              </a:path>
              <a:path w="889000" h="559435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9000" h="559435">
                <a:moveTo>
                  <a:pt x="851916" y="553252"/>
                </a:moveTo>
                <a:lnTo>
                  <a:pt x="851916" y="542544"/>
                </a:lnTo>
                <a:lnTo>
                  <a:pt x="847344" y="544830"/>
                </a:lnTo>
                <a:lnTo>
                  <a:pt x="842772" y="546354"/>
                </a:lnTo>
                <a:lnTo>
                  <a:pt x="837438" y="547878"/>
                </a:lnTo>
                <a:lnTo>
                  <a:pt x="837438" y="558165"/>
                </a:lnTo>
                <a:lnTo>
                  <a:pt x="840486" y="557784"/>
                </a:lnTo>
                <a:lnTo>
                  <a:pt x="851916" y="553252"/>
                </a:lnTo>
                <a:close/>
              </a:path>
              <a:path w="889000" h="559435">
                <a:moveTo>
                  <a:pt x="851916" y="16764"/>
                </a:moveTo>
                <a:lnTo>
                  <a:pt x="851154" y="16002"/>
                </a:lnTo>
                <a:lnTo>
                  <a:pt x="851154" y="16383"/>
                </a:lnTo>
                <a:lnTo>
                  <a:pt x="851916" y="16764"/>
                </a:lnTo>
                <a:close/>
              </a:path>
              <a:path w="889000" h="559435">
                <a:moveTo>
                  <a:pt x="877062" y="532760"/>
                </a:moveTo>
                <a:lnTo>
                  <a:pt x="877062" y="508254"/>
                </a:lnTo>
                <a:lnTo>
                  <a:pt x="875538" y="513588"/>
                </a:lnTo>
                <a:lnTo>
                  <a:pt x="874013" y="518160"/>
                </a:lnTo>
                <a:lnTo>
                  <a:pt x="871728" y="522732"/>
                </a:lnTo>
                <a:lnTo>
                  <a:pt x="871728" y="521970"/>
                </a:lnTo>
                <a:lnTo>
                  <a:pt x="869441" y="526542"/>
                </a:lnTo>
                <a:lnTo>
                  <a:pt x="863346" y="534162"/>
                </a:lnTo>
                <a:lnTo>
                  <a:pt x="855726" y="540258"/>
                </a:lnTo>
                <a:lnTo>
                  <a:pt x="851154" y="542544"/>
                </a:lnTo>
                <a:lnTo>
                  <a:pt x="851916" y="542544"/>
                </a:lnTo>
                <a:lnTo>
                  <a:pt x="851916" y="553252"/>
                </a:lnTo>
                <a:lnTo>
                  <a:pt x="858860" y="550499"/>
                </a:lnTo>
                <a:lnTo>
                  <a:pt x="872875" y="539319"/>
                </a:lnTo>
                <a:lnTo>
                  <a:pt x="877062" y="532760"/>
                </a:lnTo>
                <a:close/>
              </a:path>
              <a:path w="889000" h="559435">
                <a:moveTo>
                  <a:pt x="877062" y="52197"/>
                </a:moveTo>
                <a:lnTo>
                  <a:pt x="877062" y="50292"/>
                </a:lnTo>
                <a:lnTo>
                  <a:pt x="876300" y="49530"/>
                </a:lnTo>
                <a:lnTo>
                  <a:pt x="877062" y="52197"/>
                </a:lnTo>
                <a:close/>
              </a:path>
              <a:path w="889000" h="559435">
                <a:moveTo>
                  <a:pt x="877824" y="531566"/>
                </a:moveTo>
                <a:lnTo>
                  <a:pt x="877824" y="503682"/>
                </a:lnTo>
                <a:lnTo>
                  <a:pt x="876300" y="509016"/>
                </a:lnTo>
                <a:lnTo>
                  <a:pt x="877062" y="508254"/>
                </a:lnTo>
                <a:lnTo>
                  <a:pt x="877062" y="532760"/>
                </a:lnTo>
                <a:lnTo>
                  <a:pt x="877824" y="531566"/>
                </a:lnTo>
                <a:close/>
              </a:path>
              <a:path w="889000" h="559435">
                <a:moveTo>
                  <a:pt x="877824" y="60198"/>
                </a:moveTo>
                <a:lnTo>
                  <a:pt x="877824" y="54864"/>
                </a:lnTo>
                <a:lnTo>
                  <a:pt x="877062" y="54864"/>
                </a:lnTo>
                <a:lnTo>
                  <a:pt x="877824" y="60198"/>
                </a:lnTo>
                <a:close/>
              </a:path>
              <a:path w="889000" h="559435">
                <a:moveTo>
                  <a:pt x="877824" y="503682"/>
                </a:moveTo>
                <a:lnTo>
                  <a:pt x="877824" y="498348"/>
                </a:lnTo>
                <a:lnTo>
                  <a:pt x="877062" y="504444"/>
                </a:lnTo>
                <a:lnTo>
                  <a:pt x="877824" y="50368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 txBox="1"/>
          <p:nvPr/>
        </p:nvSpPr>
        <p:spPr>
          <a:xfrm>
            <a:off x="5859108" y="3455781"/>
            <a:ext cx="519169" cy="280809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11206" marR="4483" indent="48747">
              <a:lnSpc>
                <a:spcPts val="962"/>
              </a:lnSpc>
              <a:spcBef>
                <a:spcPts val="190"/>
              </a:spcBef>
            </a:pPr>
            <a:r>
              <a:rPr lang="en-US" sz="838" spc="9" dirty="0">
                <a:latin typeface="Trebuchet MS"/>
                <a:cs typeface="Trebuchet MS"/>
              </a:rPr>
              <a:t>Dropping column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65022" y="2739166"/>
            <a:ext cx="101974" cy="1578349"/>
          </a:xfrm>
          <a:custGeom>
            <a:avLst/>
            <a:gdLst/>
            <a:ahLst/>
            <a:cxnLst/>
            <a:rect l="l" t="t" r="r" b="b"/>
            <a:pathLst>
              <a:path w="115570" h="1788795">
                <a:moveTo>
                  <a:pt x="10667" y="1777745"/>
                </a:moveTo>
                <a:lnTo>
                  <a:pt x="10667" y="0"/>
                </a:lnTo>
                <a:lnTo>
                  <a:pt x="0" y="0"/>
                </a:lnTo>
                <a:lnTo>
                  <a:pt x="0" y="1788414"/>
                </a:lnTo>
                <a:lnTo>
                  <a:pt x="5333" y="1788414"/>
                </a:lnTo>
                <a:lnTo>
                  <a:pt x="5333" y="1777745"/>
                </a:lnTo>
                <a:lnTo>
                  <a:pt x="10667" y="1777745"/>
                </a:lnTo>
                <a:close/>
              </a:path>
              <a:path w="115570" h="1788795">
                <a:moveTo>
                  <a:pt x="115061" y="1788414"/>
                </a:moveTo>
                <a:lnTo>
                  <a:pt x="115061" y="1777745"/>
                </a:lnTo>
                <a:lnTo>
                  <a:pt x="5333" y="1777745"/>
                </a:lnTo>
                <a:lnTo>
                  <a:pt x="10667" y="1783080"/>
                </a:lnTo>
                <a:lnTo>
                  <a:pt x="10667" y="1788414"/>
                </a:lnTo>
                <a:lnTo>
                  <a:pt x="115061" y="1788414"/>
                </a:lnTo>
                <a:close/>
              </a:path>
              <a:path w="115570" h="1788795">
                <a:moveTo>
                  <a:pt x="10667" y="1788414"/>
                </a:moveTo>
                <a:lnTo>
                  <a:pt x="10667" y="1783080"/>
                </a:lnTo>
                <a:lnTo>
                  <a:pt x="5333" y="1777745"/>
                </a:lnTo>
                <a:lnTo>
                  <a:pt x="5333" y="1788414"/>
                </a:lnTo>
                <a:lnTo>
                  <a:pt x="10667" y="17884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5766547" y="4070424"/>
            <a:ext cx="774551" cy="4840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5761840" y="4065719"/>
            <a:ext cx="784412" cy="493619"/>
          </a:xfrm>
          <a:custGeom>
            <a:avLst/>
            <a:gdLst/>
            <a:ahLst/>
            <a:cxnLst/>
            <a:rect l="l" t="t" r="r" b="b"/>
            <a:pathLst>
              <a:path w="889000" h="559435">
                <a:moveTo>
                  <a:pt x="888491" y="499110"/>
                </a:moveTo>
                <a:lnTo>
                  <a:pt x="888491" y="60198"/>
                </a:lnTo>
                <a:lnTo>
                  <a:pt x="886968" y="48006"/>
                </a:lnTo>
                <a:lnTo>
                  <a:pt x="880047" y="29964"/>
                </a:lnTo>
                <a:lnTo>
                  <a:pt x="868475" y="15373"/>
                </a:lnTo>
                <a:lnTo>
                  <a:pt x="853004" y="5097"/>
                </a:lnTo>
                <a:lnTo>
                  <a:pt x="834390" y="0"/>
                </a:lnTo>
                <a:lnTo>
                  <a:pt x="60198" y="0"/>
                </a:lnTo>
                <a:lnTo>
                  <a:pt x="11136" y="25112"/>
                </a:lnTo>
                <a:lnTo>
                  <a:pt x="0" y="54102"/>
                </a:lnTo>
                <a:lnTo>
                  <a:pt x="0" y="505206"/>
                </a:lnTo>
                <a:lnTo>
                  <a:pt x="10668" y="533409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1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956"/>
                </a:lnTo>
                <a:lnTo>
                  <a:pt x="24383" y="25298"/>
                </a:lnTo>
                <a:lnTo>
                  <a:pt x="24383" y="25146"/>
                </a:lnTo>
                <a:lnTo>
                  <a:pt x="25145" y="24384"/>
                </a:lnTo>
                <a:lnTo>
                  <a:pt x="25145" y="24511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437"/>
                </a:lnTo>
                <a:lnTo>
                  <a:pt x="40386" y="14804"/>
                </a:lnTo>
                <a:lnTo>
                  <a:pt x="40386" y="14478"/>
                </a:lnTo>
                <a:lnTo>
                  <a:pt x="45719" y="12192"/>
                </a:lnTo>
                <a:lnTo>
                  <a:pt x="45719" y="12736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2772" y="12192"/>
                </a:lnTo>
                <a:lnTo>
                  <a:pt x="851154" y="16383"/>
                </a:lnTo>
                <a:lnTo>
                  <a:pt x="851154" y="16002"/>
                </a:lnTo>
                <a:lnTo>
                  <a:pt x="855726" y="19050"/>
                </a:lnTo>
                <a:lnTo>
                  <a:pt x="859536" y="22098"/>
                </a:lnTo>
                <a:lnTo>
                  <a:pt x="859536" y="21336"/>
                </a:lnTo>
                <a:lnTo>
                  <a:pt x="863346" y="25146"/>
                </a:lnTo>
                <a:lnTo>
                  <a:pt x="863346" y="24384"/>
                </a:lnTo>
                <a:lnTo>
                  <a:pt x="866394" y="28956"/>
                </a:lnTo>
                <a:lnTo>
                  <a:pt x="866394" y="28194"/>
                </a:lnTo>
                <a:lnTo>
                  <a:pt x="869441" y="32766"/>
                </a:lnTo>
                <a:lnTo>
                  <a:pt x="869441" y="32004"/>
                </a:lnTo>
                <a:lnTo>
                  <a:pt x="871728" y="36576"/>
                </a:lnTo>
                <a:lnTo>
                  <a:pt x="871728" y="35814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52197"/>
                </a:lnTo>
                <a:lnTo>
                  <a:pt x="877824" y="54864"/>
                </a:lnTo>
                <a:lnTo>
                  <a:pt x="877824" y="531403"/>
                </a:lnTo>
                <a:lnTo>
                  <a:pt x="882601" y="523995"/>
                </a:lnTo>
                <a:lnTo>
                  <a:pt x="887730" y="505206"/>
                </a:lnTo>
                <a:lnTo>
                  <a:pt x="888491" y="499110"/>
                </a:lnTo>
                <a:close/>
              </a:path>
              <a:path w="889000" h="559435">
                <a:moveTo>
                  <a:pt x="16764" y="522732"/>
                </a:moveTo>
                <a:lnTo>
                  <a:pt x="14478" y="518160"/>
                </a:lnTo>
                <a:lnTo>
                  <a:pt x="12954" y="513588"/>
                </a:lnTo>
                <a:lnTo>
                  <a:pt x="11430" y="508254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3409"/>
                </a:lnTo>
                <a:lnTo>
                  <a:pt x="11806" y="535052"/>
                </a:lnTo>
                <a:lnTo>
                  <a:pt x="16002" y="539518"/>
                </a:lnTo>
                <a:lnTo>
                  <a:pt x="16002" y="521970"/>
                </a:lnTo>
                <a:lnTo>
                  <a:pt x="16764" y="522732"/>
                </a:lnTo>
                <a:close/>
              </a:path>
              <a:path w="889000" h="559435">
                <a:moveTo>
                  <a:pt x="16763" y="35814"/>
                </a:moveTo>
                <a:lnTo>
                  <a:pt x="16001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889000" h="559435">
                <a:moveTo>
                  <a:pt x="22098" y="530352"/>
                </a:moveTo>
                <a:lnTo>
                  <a:pt x="19050" y="526542"/>
                </a:lnTo>
                <a:lnTo>
                  <a:pt x="16002" y="521970"/>
                </a:lnTo>
                <a:lnTo>
                  <a:pt x="16002" y="539518"/>
                </a:lnTo>
                <a:lnTo>
                  <a:pt x="16396" y="539938"/>
                </a:lnTo>
                <a:lnTo>
                  <a:pt x="21336" y="544836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889000" h="559435">
                <a:moveTo>
                  <a:pt x="22097" y="28194"/>
                </a:moveTo>
                <a:lnTo>
                  <a:pt x="21336" y="28956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889000" h="559435">
                <a:moveTo>
                  <a:pt x="25146" y="547624"/>
                </a:moveTo>
                <a:lnTo>
                  <a:pt x="25146" y="534162"/>
                </a:lnTo>
                <a:lnTo>
                  <a:pt x="21336" y="530352"/>
                </a:lnTo>
                <a:lnTo>
                  <a:pt x="21336" y="544836"/>
                </a:lnTo>
                <a:lnTo>
                  <a:pt x="22098" y="545592"/>
                </a:lnTo>
                <a:lnTo>
                  <a:pt x="25146" y="547624"/>
                </a:lnTo>
                <a:close/>
              </a:path>
              <a:path w="889000" h="559435">
                <a:moveTo>
                  <a:pt x="25145" y="24384"/>
                </a:moveTo>
                <a:lnTo>
                  <a:pt x="24383" y="25146"/>
                </a:lnTo>
                <a:lnTo>
                  <a:pt x="24799" y="24799"/>
                </a:lnTo>
                <a:lnTo>
                  <a:pt x="25145" y="24384"/>
                </a:lnTo>
                <a:close/>
              </a:path>
              <a:path w="889000" h="559435">
                <a:moveTo>
                  <a:pt x="24799" y="24799"/>
                </a:moveTo>
                <a:lnTo>
                  <a:pt x="24383" y="25146"/>
                </a:lnTo>
                <a:lnTo>
                  <a:pt x="24383" y="25298"/>
                </a:lnTo>
                <a:lnTo>
                  <a:pt x="24799" y="24799"/>
                </a:lnTo>
                <a:close/>
              </a:path>
              <a:path w="889000" h="559435">
                <a:moveTo>
                  <a:pt x="28956" y="537210"/>
                </a:moveTo>
                <a:lnTo>
                  <a:pt x="24383" y="533400"/>
                </a:lnTo>
                <a:lnTo>
                  <a:pt x="25146" y="534162"/>
                </a:lnTo>
                <a:lnTo>
                  <a:pt x="25146" y="547624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889000" h="559435">
                <a:moveTo>
                  <a:pt x="25145" y="24511"/>
                </a:moveTo>
                <a:lnTo>
                  <a:pt x="25145" y="24384"/>
                </a:lnTo>
                <a:lnTo>
                  <a:pt x="24799" y="24799"/>
                </a:lnTo>
                <a:lnTo>
                  <a:pt x="25145" y="24511"/>
                </a:lnTo>
                <a:close/>
              </a:path>
              <a:path w="889000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889000" h="559435">
                <a:moveTo>
                  <a:pt x="32766" y="552356"/>
                </a:moveTo>
                <a:lnTo>
                  <a:pt x="32766" y="540258"/>
                </a:ln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766" y="552356"/>
                </a:lnTo>
                <a:close/>
              </a:path>
              <a:path w="889000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889000" h="559435">
                <a:moveTo>
                  <a:pt x="36576" y="542544"/>
                </a:moveTo>
                <a:lnTo>
                  <a:pt x="32004" y="539496"/>
                </a:lnTo>
                <a:lnTo>
                  <a:pt x="32766" y="540258"/>
                </a:lnTo>
                <a:lnTo>
                  <a:pt x="32766" y="552356"/>
                </a:lnTo>
                <a:lnTo>
                  <a:pt x="35814" y="553692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889000" h="559435">
                <a:moveTo>
                  <a:pt x="36576" y="16437"/>
                </a:moveTo>
                <a:lnTo>
                  <a:pt x="36576" y="16002"/>
                </a:lnTo>
                <a:lnTo>
                  <a:pt x="35814" y="16764"/>
                </a:lnTo>
                <a:lnTo>
                  <a:pt x="36576" y="16437"/>
                </a:lnTo>
                <a:close/>
              </a:path>
              <a:path w="889000" h="559435">
                <a:moveTo>
                  <a:pt x="41148" y="544830"/>
                </a:moveTo>
                <a:lnTo>
                  <a:pt x="35814" y="542544"/>
                </a:lnTo>
                <a:lnTo>
                  <a:pt x="35814" y="553692"/>
                </a:lnTo>
                <a:lnTo>
                  <a:pt x="39268" y="555207"/>
                </a:lnTo>
                <a:lnTo>
                  <a:pt x="40386" y="555571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889000" h="559435">
                <a:moveTo>
                  <a:pt x="41148" y="14478"/>
                </a:moveTo>
                <a:lnTo>
                  <a:pt x="40386" y="14478"/>
                </a:lnTo>
                <a:lnTo>
                  <a:pt x="40386" y="14804"/>
                </a:lnTo>
                <a:lnTo>
                  <a:pt x="41148" y="14478"/>
                </a:lnTo>
                <a:close/>
              </a:path>
              <a:path w="889000" h="559435">
                <a:moveTo>
                  <a:pt x="45720" y="546354"/>
                </a:moveTo>
                <a:lnTo>
                  <a:pt x="40386" y="544830"/>
                </a:lnTo>
                <a:lnTo>
                  <a:pt x="40386" y="555571"/>
                </a:lnTo>
                <a:lnTo>
                  <a:pt x="44958" y="557061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889000" h="559435">
                <a:moveTo>
                  <a:pt x="45719" y="12736"/>
                </a:moveTo>
                <a:lnTo>
                  <a:pt x="45719" y="12192"/>
                </a:lnTo>
                <a:lnTo>
                  <a:pt x="44957" y="12954"/>
                </a:lnTo>
                <a:lnTo>
                  <a:pt x="45719" y="12736"/>
                </a:lnTo>
                <a:close/>
              </a:path>
              <a:path w="889000" h="559435">
                <a:moveTo>
                  <a:pt x="50292" y="558075"/>
                </a:moveTo>
                <a:lnTo>
                  <a:pt x="50292" y="547878"/>
                </a:lnTo>
                <a:lnTo>
                  <a:pt x="44958" y="546354"/>
                </a:lnTo>
                <a:lnTo>
                  <a:pt x="44958" y="557061"/>
                </a:lnTo>
                <a:lnTo>
                  <a:pt x="45305" y="557174"/>
                </a:lnTo>
                <a:lnTo>
                  <a:pt x="50292" y="558075"/>
                </a:lnTo>
                <a:close/>
              </a:path>
              <a:path w="889000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9000" h="559435">
                <a:moveTo>
                  <a:pt x="828294" y="559308"/>
                </a:moveTo>
                <a:lnTo>
                  <a:pt x="828294" y="548640"/>
                </a:lnTo>
                <a:lnTo>
                  <a:pt x="60198" y="548640"/>
                </a:lnTo>
                <a:lnTo>
                  <a:pt x="49530" y="547116"/>
                </a:lnTo>
                <a:lnTo>
                  <a:pt x="50292" y="547878"/>
                </a:lnTo>
                <a:lnTo>
                  <a:pt x="50292" y="558075"/>
                </a:lnTo>
                <a:lnTo>
                  <a:pt x="51549" y="558303"/>
                </a:lnTo>
                <a:lnTo>
                  <a:pt x="60198" y="559308"/>
                </a:lnTo>
                <a:lnTo>
                  <a:pt x="828294" y="559308"/>
                </a:lnTo>
                <a:close/>
              </a:path>
              <a:path w="889000" h="559435">
                <a:moveTo>
                  <a:pt x="833628" y="558641"/>
                </a:moveTo>
                <a:lnTo>
                  <a:pt x="833628" y="547878"/>
                </a:lnTo>
                <a:lnTo>
                  <a:pt x="827532" y="548640"/>
                </a:lnTo>
                <a:lnTo>
                  <a:pt x="828294" y="548640"/>
                </a:lnTo>
                <a:lnTo>
                  <a:pt x="828294" y="559308"/>
                </a:lnTo>
                <a:lnTo>
                  <a:pt x="833628" y="558641"/>
                </a:lnTo>
                <a:close/>
              </a:path>
              <a:path w="889000" h="559435">
                <a:moveTo>
                  <a:pt x="833628" y="10776"/>
                </a:moveTo>
                <a:lnTo>
                  <a:pt x="832866" y="10668"/>
                </a:lnTo>
                <a:lnTo>
                  <a:pt x="833628" y="10776"/>
                </a:lnTo>
                <a:close/>
              </a:path>
              <a:path w="889000" h="559435">
                <a:moveTo>
                  <a:pt x="851916" y="553242"/>
                </a:moveTo>
                <a:lnTo>
                  <a:pt x="851916" y="542544"/>
                </a:lnTo>
                <a:lnTo>
                  <a:pt x="847344" y="544830"/>
                </a:lnTo>
                <a:lnTo>
                  <a:pt x="842772" y="546354"/>
                </a:lnTo>
                <a:lnTo>
                  <a:pt x="837438" y="547878"/>
                </a:lnTo>
                <a:lnTo>
                  <a:pt x="837438" y="547224"/>
                </a:lnTo>
                <a:lnTo>
                  <a:pt x="832866" y="547878"/>
                </a:lnTo>
                <a:lnTo>
                  <a:pt x="833628" y="547878"/>
                </a:lnTo>
                <a:lnTo>
                  <a:pt x="833628" y="558641"/>
                </a:lnTo>
                <a:lnTo>
                  <a:pt x="837438" y="558165"/>
                </a:lnTo>
                <a:lnTo>
                  <a:pt x="837438" y="547878"/>
                </a:lnTo>
                <a:lnTo>
                  <a:pt x="838200" y="547116"/>
                </a:lnTo>
                <a:lnTo>
                  <a:pt x="838200" y="558069"/>
                </a:lnTo>
                <a:lnTo>
                  <a:pt x="840486" y="557784"/>
                </a:lnTo>
                <a:lnTo>
                  <a:pt x="851916" y="553242"/>
                </a:lnTo>
                <a:close/>
              </a:path>
              <a:path w="889000" h="559435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9000" h="559435">
                <a:moveTo>
                  <a:pt x="851916" y="16764"/>
                </a:moveTo>
                <a:lnTo>
                  <a:pt x="851154" y="16002"/>
                </a:lnTo>
                <a:lnTo>
                  <a:pt x="851154" y="16383"/>
                </a:lnTo>
                <a:lnTo>
                  <a:pt x="851916" y="16764"/>
                </a:lnTo>
                <a:close/>
              </a:path>
              <a:path w="889000" h="559435">
                <a:moveTo>
                  <a:pt x="877062" y="532584"/>
                </a:moveTo>
                <a:lnTo>
                  <a:pt x="877062" y="508254"/>
                </a:lnTo>
                <a:lnTo>
                  <a:pt x="875538" y="513588"/>
                </a:lnTo>
                <a:lnTo>
                  <a:pt x="874013" y="518160"/>
                </a:lnTo>
                <a:lnTo>
                  <a:pt x="871728" y="522732"/>
                </a:lnTo>
                <a:lnTo>
                  <a:pt x="871728" y="521970"/>
                </a:lnTo>
                <a:lnTo>
                  <a:pt x="869441" y="526542"/>
                </a:lnTo>
                <a:lnTo>
                  <a:pt x="863346" y="534162"/>
                </a:lnTo>
                <a:lnTo>
                  <a:pt x="863346" y="533400"/>
                </a:lnTo>
                <a:lnTo>
                  <a:pt x="859536" y="537210"/>
                </a:lnTo>
                <a:lnTo>
                  <a:pt x="855726" y="540258"/>
                </a:lnTo>
                <a:lnTo>
                  <a:pt x="855726" y="539496"/>
                </a:lnTo>
                <a:lnTo>
                  <a:pt x="851154" y="542544"/>
                </a:lnTo>
                <a:lnTo>
                  <a:pt x="851916" y="542544"/>
                </a:lnTo>
                <a:lnTo>
                  <a:pt x="851916" y="553242"/>
                </a:lnTo>
                <a:lnTo>
                  <a:pt x="858629" y="550574"/>
                </a:lnTo>
                <a:lnTo>
                  <a:pt x="872785" y="539215"/>
                </a:lnTo>
                <a:lnTo>
                  <a:pt x="877062" y="532584"/>
                </a:lnTo>
                <a:close/>
              </a:path>
              <a:path w="889000" h="559435">
                <a:moveTo>
                  <a:pt x="877062" y="52197"/>
                </a:moveTo>
                <a:lnTo>
                  <a:pt x="877062" y="50292"/>
                </a:lnTo>
                <a:lnTo>
                  <a:pt x="876300" y="49530"/>
                </a:lnTo>
                <a:lnTo>
                  <a:pt x="877062" y="52197"/>
                </a:lnTo>
                <a:close/>
              </a:path>
              <a:path w="889000" h="559435">
                <a:moveTo>
                  <a:pt x="877824" y="531403"/>
                </a:moveTo>
                <a:lnTo>
                  <a:pt x="877824" y="503682"/>
                </a:lnTo>
                <a:lnTo>
                  <a:pt x="876300" y="509016"/>
                </a:lnTo>
                <a:lnTo>
                  <a:pt x="877062" y="508254"/>
                </a:lnTo>
                <a:lnTo>
                  <a:pt x="877062" y="532584"/>
                </a:lnTo>
                <a:lnTo>
                  <a:pt x="877824" y="531403"/>
                </a:lnTo>
                <a:close/>
              </a:path>
              <a:path w="889000" h="559435">
                <a:moveTo>
                  <a:pt x="877824" y="60198"/>
                </a:moveTo>
                <a:lnTo>
                  <a:pt x="877824" y="54864"/>
                </a:lnTo>
                <a:lnTo>
                  <a:pt x="877062" y="54864"/>
                </a:lnTo>
                <a:lnTo>
                  <a:pt x="877824" y="60198"/>
                </a:lnTo>
                <a:close/>
              </a:path>
              <a:path w="889000" h="559435">
                <a:moveTo>
                  <a:pt x="877824" y="503682"/>
                </a:moveTo>
                <a:lnTo>
                  <a:pt x="877824" y="498348"/>
                </a:lnTo>
                <a:lnTo>
                  <a:pt x="877062" y="504444"/>
                </a:lnTo>
                <a:lnTo>
                  <a:pt x="877824" y="50368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 txBox="1"/>
          <p:nvPr/>
        </p:nvSpPr>
        <p:spPr>
          <a:xfrm>
            <a:off x="5905273" y="4099559"/>
            <a:ext cx="496981" cy="269131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11206" marR="4483" indent="14008" algn="just">
              <a:lnSpc>
                <a:spcPct val="95500"/>
              </a:lnSpc>
              <a:spcBef>
                <a:spcPts val="168"/>
              </a:spcBef>
            </a:pPr>
            <a:r>
              <a:rPr lang="en-US" sz="838" spc="-35" dirty="0">
                <a:latin typeface="Trebuchet MS"/>
                <a:cs typeface="Trebuchet MS"/>
              </a:rPr>
              <a:t>Check VIF values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65022" y="2739166"/>
            <a:ext cx="101974" cy="2183466"/>
          </a:xfrm>
          <a:custGeom>
            <a:avLst/>
            <a:gdLst/>
            <a:ahLst/>
            <a:cxnLst/>
            <a:rect l="l" t="t" r="r" b="b"/>
            <a:pathLst>
              <a:path w="115570" h="2474595">
                <a:moveTo>
                  <a:pt x="10667" y="2463546"/>
                </a:moveTo>
                <a:lnTo>
                  <a:pt x="10667" y="0"/>
                </a:lnTo>
                <a:lnTo>
                  <a:pt x="0" y="0"/>
                </a:lnTo>
                <a:lnTo>
                  <a:pt x="0" y="2474214"/>
                </a:lnTo>
                <a:lnTo>
                  <a:pt x="5333" y="2474214"/>
                </a:lnTo>
                <a:lnTo>
                  <a:pt x="5333" y="2463546"/>
                </a:lnTo>
                <a:lnTo>
                  <a:pt x="10667" y="2463546"/>
                </a:lnTo>
                <a:close/>
              </a:path>
              <a:path w="115570" h="2474595">
                <a:moveTo>
                  <a:pt x="115061" y="2474214"/>
                </a:moveTo>
                <a:lnTo>
                  <a:pt x="115061" y="2463546"/>
                </a:lnTo>
                <a:lnTo>
                  <a:pt x="5333" y="2463546"/>
                </a:lnTo>
                <a:lnTo>
                  <a:pt x="10667" y="2468880"/>
                </a:lnTo>
                <a:lnTo>
                  <a:pt x="10667" y="2474214"/>
                </a:lnTo>
                <a:lnTo>
                  <a:pt x="115061" y="2474214"/>
                </a:lnTo>
                <a:close/>
              </a:path>
              <a:path w="115570" h="2474595">
                <a:moveTo>
                  <a:pt x="10667" y="2474214"/>
                </a:moveTo>
                <a:lnTo>
                  <a:pt x="10667" y="2468880"/>
                </a:lnTo>
                <a:lnTo>
                  <a:pt x="5333" y="2463546"/>
                </a:lnTo>
                <a:lnTo>
                  <a:pt x="5333" y="2474214"/>
                </a:lnTo>
                <a:lnTo>
                  <a:pt x="10667" y="24742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766547" y="4675542"/>
            <a:ext cx="771880" cy="484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5761840" y="4670836"/>
            <a:ext cx="784412" cy="493619"/>
          </a:xfrm>
          <a:custGeom>
            <a:avLst/>
            <a:gdLst/>
            <a:ahLst/>
            <a:cxnLst/>
            <a:rect l="l" t="t" r="r" b="b"/>
            <a:pathLst>
              <a:path w="889000" h="559435">
                <a:moveTo>
                  <a:pt x="888491" y="499109"/>
                </a:moveTo>
                <a:lnTo>
                  <a:pt x="888491" y="59436"/>
                </a:lnTo>
                <a:lnTo>
                  <a:pt x="887730" y="54102"/>
                </a:lnTo>
                <a:lnTo>
                  <a:pt x="886968" y="48006"/>
                </a:lnTo>
                <a:lnTo>
                  <a:pt x="880034" y="29794"/>
                </a:lnTo>
                <a:lnTo>
                  <a:pt x="868546" y="15301"/>
                </a:lnTo>
                <a:lnTo>
                  <a:pt x="853124" y="5159"/>
                </a:lnTo>
                <a:lnTo>
                  <a:pt x="834390" y="0"/>
                </a:lnTo>
                <a:lnTo>
                  <a:pt x="60198" y="0"/>
                </a:lnTo>
                <a:lnTo>
                  <a:pt x="10956" y="25142"/>
                </a:lnTo>
                <a:lnTo>
                  <a:pt x="0" y="54102"/>
                </a:lnTo>
                <a:lnTo>
                  <a:pt x="0" y="505206"/>
                </a:lnTo>
                <a:lnTo>
                  <a:pt x="10668" y="533409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2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194"/>
                </a:lnTo>
                <a:lnTo>
                  <a:pt x="25145" y="24384"/>
                </a:lnTo>
                <a:lnTo>
                  <a:pt x="28956" y="21336"/>
                </a:lnTo>
                <a:lnTo>
                  <a:pt x="32766" y="18288"/>
                </a:lnTo>
                <a:lnTo>
                  <a:pt x="32766" y="18542"/>
                </a:lnTo>
                <a:lnTo>
                  <a:pt x="36576" y="16002"/>
                </a:lnTo>
                <a:lnTo>
                  <a:pt x="36576" y="16437"/>
                </a:lnTo>
                <a:lnTo>
                  <a:pt x="40386" y="14804"/>
                </a:lnTo>
                <a:lnTo>
                  <a:pt x="40386" y="14478"/>
                </a:lnTo>
                <a:lnTo>
                  <a:pt x="45719" y="12192"/>
                </a:lnTo>
                <a:lnTo>
                  <a:pt x="45719" y="12736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2772" y="12192"/>
                </a:lnTo>
                <a:lnTo>
                  <a:pt x="851154" y="16383"/>
                </a:lnTo>
                <a:lnTo>
                  <a:pt x="851154" y="16002"/>
                </a:lnTo>
                <a:lnTo>
                  <a:pt x="855726" y="19050"/>
                </a:lnTo>
                <a:lnTo>
                  <a:pt x="855726" y="18288"/>
                </a:lnTo>
                <a:lnTo>
                  <a:pt x="859536" y="22098"/>
                </a:lnTo>
                <a:lnTo>
                  <a:pt x="859536" y="21336"/>
                </a:lnTo>
                <a:lnTo>
                  <a:pt x="863346" y="25146"/>
                </a:lnTo>
                <a:lnTo>
                  <a:pt x="863346" y="24384"/>
                </a:lnTo>
                <a:lnTo>
                  <a:pt x="869441" y="32004"/>
                </a:lnTo>
                <a:lnTo>
                  <a:pt x="871728" y="36576"/>
                </a:lnTo>
                <a:lnTo>
                  <a:pt x="871728" y="35814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52197"/>
                </a:lnTo>
                <a:lnTo>
                  <a:pt x="877824" y="54864"/>
                </a:lnTo>
                <a:lnTo>
                  <a:pt x="877824" y="531403"/>
                </a:lnTo>
                <a:lnTo>
                  <a:pt x="882601" y="523995"/>
                </a:lnTo>
                <a:lnTo>
                  <a:pt x="887730" y="505206"/>
                </a:lnTo>
                <a:lnTo>
                  <a:pt x="888491" y="499109"/>
                </a:lnTo>
                <a:close/>
              </a:path>
              <a:path w="889000" h="559435">
                <a:moveTo>
                  <a:pt x="16764" y="522732"/>
                </a:moveTo>
                <a:lnTo>
                  <a:pt x="14478" y="518160"/>
                </a:lnTo>
                <a:lnTo>
                  <a:pt x="12954" y="513588"/>
                </a:lnTo>
                <a:lnTo>
                  <a:pt x="11430" y="508254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3409"/>
                </a:lnTo>
                <a:lnTo>
                  <a:pt x="11806" y="535052"/>
                </a:lnTo>
                <a:lnTo>
                  <a:pt x="16002" y="539518"/>
                </a:lnTo>
                <a:lnTo>
                  <a:pt x="16002" y="521970"/>
                </a:lnTo>
                <a:lnTo>
                  <a:pt x="16764" y="522732"/>
                </a:lnTo>
                <a:close/>
              </a:path>
              <a:path w="889000" h="559435">
                <a:moveTo>
                  <a:pt x="16763" y="35814"/>
                </a:moveTo>
                <a:lnTo>
                  <a:pt x="16002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889000" h="559435">
                <a:moveTo>
                  <a:pt x="22098" y="530352"/>
                </a:moveTo>
                <a:lnTo>
                  <a:pt x="19050" y="526542"/>
                </a:lnTo>
                <a:lnTo>
                  <a:pt x="16002" y="521970"/>
                </a:lnTo>
                <a:lnTo>
                  <a:pt x="16002" y="539518"/>
                </a:lnTo>
                <a:lnTo>
                  <a:pt x="16396" y="539938"/>
                </a:lnTo>
                <a:lnTo>
                  <a:pt x="21336" y="544836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889000" h="559435">
                <a:moveTo>
                  <a:pt x="22097" y="28194"/>
                </a:moveTo>
                <a:lnTo>
                  <a:pt x="21336" y="28194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889000" h="559435">
                <a:moveTo>
                  <a:pt x="25146" y="547624"/>
                </a:moveTo>
                <a:lnTo>
                  <a:pt x="25146" y="534162"/>
                </a:lnTo>
                <a:lnTo>
                  <a:pt x="21336" y="530352"/>
                </a:lnTo>
                <a:lnTo>
                  <a:pt x="21336" y="544836"/>
                </a:lnTo>
                <a:lnTo>
                  <a:pt x="22098" y="545592"/>
                </a:lnTo>
                <a:lnTo>
                  <a:pt x="25146" y="547624"/>
                </a:lnTo>
                <a:close/>
              </a:path>
              <a:path w="889000" h="559435">
                <a:moveTo>
                  <a:pt x="25145" y="24511"/>
                </a:moveTo>
                <a:lnTo>
                  <a:pt x="24383" y="25146"/>
                </a:lnTo>
                <a:lnTo>
                  <a:pt x="25145" y="24511"/>
                </a:lnTo>
                <a:close/>
              </a:path>
              <a:path w="889000" h="559435">
                <a:moveTo>
                  <a:pt x="28956" y="537210"/>
                </a:moveTo>
                <a:lnTo>
                  <a:pt x="24383" y="533400"/>
                </a:lnTo>
                <a:lnTo>
                  <a:pt x="25146" y="534162"/>
                </a:lnTo>
                <a:lnTo>
                  <a:pt x="25146" y="547624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889000" h="559435">
                <a:moveTo>
                  <a:pt x="28956" y="21463"/>
                </a:moveTo>
                <a:lnTo>
                  <a:pt x="28194" y="22098"/>
                </a:lnTo>
                <a:lnTo>
                  <a:pt x="28956" y="21463"/>
                </a:lnTo>
                <a:close/>
              </a:path>
              <a:path w="889000" h="559435">
                <a:moveTo>
                  <a:pt x="32766" y="552356"/>
                </a:moveTo>
                <a:lnTo>
                  <a:pt x="32766" y="540258"/>
                </a:ln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766" y="552356"/>
                </a:lnTo>
                <a:close/>
              </a:path>
              <a:path w="889000" h="559435">
                <a:moveTo>
                  <a:pt x="32766" y="18542"/>
                </a:moveTo>
                <a:lnTo>
                  <a:pt x="32766" y="18288"/>
                </a:lnTo>
                <a:lnTo>
                  <a:pt x="32004" y="19050"/>
                </a:lnTo>
                <a:lnTo>
                  <a:pt x="32766" y="18542"/>
                </a:lnTo>
                <a:close/>
              </a:path>
              <a:path w="889000" h="559435">
                <a:moveTo>
                  <a:pt x="36576" y="542544"/>
                </a:moveTo>
                <a:lnTo>
                  <a:pt x="32004" y="539496"/>
                </a:lnTo>
                <a:lnTo>
                  <a:pt x="32766" y="540258"/>
                </a:lnTo>
                <a:lnTo>
                  <a:pt x="32766" y="552356"/>
                </a:lnTo>
                <a:lnTo>
                  <a:pt x="35814" y="553694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889000" h="559435">
                <a:moveTo>
                  <a:pt x="36576" y="16437"/>
                </a:moveTo>
                <a:lnTo>
                  <a:pt x="36576" y="16002"/>
                </a:lnTo>
                <a:lnTo>
                  <a:pt x="35814" y="16764"/>
                </a:lnTo>
                <a:lnTo>
                  <a:pt x="36576" y="16437"/>
                </a:lnTo>
                <a:close/>
              </a:path>
              <a:path w="889000" h="559435">
                <a:moveTo>
                  <a:pt x="41148" y="544830"/>
                </a:moveTo>
                <a:lnTo>
                  <a:pt x="35814" y="542544"/>
                </a:lnTo>
                <a:lnTo>
                  <a:pt x="35814" y="553694"/>
                </a:lnTo>
                <a:lnTo>
                  <a:pt x="39268" y="555211"/>
                </a:lnTo>
                <a:lnTo>
                  <a:pt x="40386" y="555574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889000" h="559435">
                <a:moveTo>
                  <a:pt x="41148" y="14478"/>
                </a:moveTo>
                <a:lnTo>
                  <a:pt x="40386" y="14478"/>
                </a:lnTo>
                <a:lnTo>
                  <a:pt x="40386" y="14804"/>
                </a:lnTo>
                <a:lnTo>
                  <a:pt x="41148" y="14478"/>
                </a:lnTo>
                <a:close/>
              </a:path>
              <a:path w="889000" h="559435">
                <a:moveTo>
                  <a:pt x="45720" y="546354"/>
                </a:moveTo>
                <a:lnTo>
                  <a:pt x="40386" y="544830"/>
                </a:lnTo>
                <a:lnTo>
                  <a:pt x="40386" y="555574"/>
                </a:lnTo>
                <a:lnTo>
                  <a:pt x="44958" y="557061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889000" h="559435">
                <a:moveTo>
                  <a:pt x="45719" y="12736"/>
                </a:moveTo>
                <a:lnTo>
                  <a:pt x="45719" y="12192"/>
                </a:lnTo>
                <a:lnTo>
                  <a:pt x="44957" y="12954"/>
                </a:lnTo>
                <a:lnTo>
                  <a:pt x="45719" y="12736"/>
                </a:lnTo>
                <a:close/>
              </a:path>
              <a:path w="889000" h="559435">
                <a:moveTo>
                  <a:pt x="50292" y="558072"/>
                </a:moveTo>
                <a:lnTo>
                  <a:pt x="50292" y="547878"/>
                </a:lnTo>
                <a:lnTo>
                  <a:pt x="44958" y="546354"/>
                </a:lnTo>
                <a:lnTo>
                  <a:pt x="44958" y="557061"/>
                </a:lnTo>
                <a:lnTo>
                  <a:pt x="45305" y="557174"/>
                </a:lnTo>
                <a:lnTo>
                  <a:pt x="50292" y="558072"/>
                </a:lnTo>
                <a:close/>
              </a:path>
              <a:path w="889000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9000" h="559435">
                <a:moveTo>
                  <a:pt x="828294" y="559308"/>
                </a:moveTo>
                <a:lnTo>
                  <a:pt x="828294" y="548640"/>
                </a:lnTo>
                <a:lnTo>
                  <a:pt x="60198" y="548640"/>
                </a:lnTo>
                <a:lnTo>
                  <a:pt x="49530" y="547116"/>
                </a:lnTo>
                <a:lnTo>
                  <a:pt x="50292" y="547878"/>
                </a:lnTo>
                <a:lnTo>
                  <a:pt x="50292" y="558072"/>
                </a:lnTo>
                <a:lnTo>
                  <a:pt x="51549" y="558299"/>
                </a:lnTo>
                <a:lnTo>
                  <a:pt x="60198" y="559308"/>
                </a:lnTo>
                <a:lnTo>
                  <a:pt x="828294" y="559308"/>
                </a:lnTo>
                <a:close/>
              </a:path>
              <a:path w="889000" h="559435">
                <a:moveTo>
                  <a:pt x="833628" y="558641"/>
                </a:moveTo>
                <a:lnTo>
                  <a:pt x="833628" y="547878"/>
                </a:lnTo>
                <a:lnTo>
                  <a:pt x="827532" y="548640"/>
                </a:lnTo>
                <a:lnTo>
                  <a:pt x="828294" y="548640"/>
                </a:lnTo>
                <a:lnTo>
                  <a:pt x="828294" y="559308"/>
                </a:lnTo>
                <a:lnTo>
                  <a:pt x="833628" y="558641"/>
                </a:lnTo>
                <a:close/>
              </a:path>
              <a:path w="889000" h="559435">
                <a:moveTo>
                  <a:pt x="833628" y="10776"/>
                </a:moveTo>
                <a:lnTo>
                  <a:pt x="832866" y="10668"/>
                </a:lnTo>
                <a:lnTo>
                  <a:pt x="833628" y="10776"/>
                </a:lnTo>
                <a:close/>
              </a:path>
              <a:path w="889000" h="559435">
                <a:moveTo>
                  <a:pt x="851916" y="553242"/>
                </a:moveTo>
                <a:lnTo>
                  <a:pt x="851916" y="542544"/>
                </a:lnTo>
                <a:lnTo>
                  <a:pt x="847344" y="544830"/>
                </a:lnTo>
                <a:lnTo>
                  <a:pt x="842772" y="546354"/>
                </a:lnTo>
                <a:lnTo>
                  <a:pt x="837438" y="547878"/>
                </a:lnTo>
                <a:lnTo>
                  <a:pt x="837438" y="547224"/>
                </a:lnTo>
                <a:lnTo>
                  <a:pt x="832866" y="547878"/>
                </a:lnTo>
                <a:lnTo>
                  <a:pt x="833628" y="547878"/>
                </a:lnTo>
                <a:lnTo>
                  <a:pt x="833628" y="558641"/>
                </a:lnTo>
                <a:lnTo>
                  <a:pt x="837438" y="558165"/>
                </a:lnTo>
                <a:lnTo>
                  <a:pt x="837438" y="547878"/>
                </a:lnTo>
                <a:lnTo>
                  <a:pt x="838200" y="547116"/>
                </a:lnTo>
                <a:lnTo>
                  <a:pt x="838200" y="558069"/>
                </a:lnTo>
                <a:lnTo>
                  <a:pt x="840486" y="557784"/>
                </a:lnTo>
                <a:lnTo>
                  <a:pt x="851916" y="553242"/>
                </a:lnTo>
                <a:close/>
              </a:path>
              <a:path w="889000" h="559435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9000" h="559435">
                <a:moveTo>
                  <a:pt x="851916" y="16764"/>
                </a:moveTo>
                <a:lnTo>
                  <a:pt x="851154" y="16002"/>
                </a:lnTo>
                <a:lnTo>
                  <a:pt x="851154" y="16383"/>
                </a:lnTo>
                <a:lnTo>
                  <a:pt x="851916" y="16764"/>
                </a:lnTo>
                <a:close/>
              </a:path>
              <a:path w="889000" h="559435">
                <a:moveTo>
                  <a:pt x="877062" y="532584"/>
                </a:moveTo>
                <a:lnTo>
                  <a:pt x="877062" y="508254"/>
                </a:lnTo>
                <a:lnTo>
                  <a:pt x="875538" y="513588"/>
                </a:lnTo>
                <a:lnTo>
                  <a:pt x="874013" y="518159"/>
                </a:lnTo>
                <a:lnTo>
                  <a:pt x="871728" y="522731"/>
                </a:lnTo>
                <a:lnTo>
                  <a:pt x="871728" y="521970"/>
                </a:lnTo>
                <a:lnTo>
                  <a:pt x="869441" y="526542"/>
                </a:lnTo>
                <a:lnTo>
                  <a:pt x="863346" y="534162"/>
                </a:lnTo>
                <a:lnTo>
                  <a:pt x="863346" y="533400"/>
                </a:lnTo>
                <a:lnTo>
                  <a:pt x="859536" y="537210"/>
                </a:lnTo>
                <a:lnTo>
                  <a:pt x="855726" y="540258"/>
                </a:lnTo>
                <a:lnTo>
                  <a:pt x="855726" y="539496"/>
                </a:lnTo>
                <a:lnTo>
                  <a:pt x="851154" y="542544"/>
                </a:lnTo>
                <a:lnTo>
                  <a:pt x="851916" y="542544"/>
                </a:lnTo>
                <a:lnTo>
                  <a:pt x="851916" y="553242"/>
                </a:lnTo>
                <a:lnTo>
                  <a:pt x="858629" y="550574"/>
                </a:lnTo>
                <a:lnTo>
                  <a:pt x="872785" y="539215"/>
                </a:lnTo>
                <a:lnTo>
                  <a:pt x="877062" y="532584"/>
                </a:lnTo>
                <a:close/>
              </a:path>
              <a:path w="889000" h="559435">
                <a:moveTo>
                  <a:pt x="877062" y="52197"/>
                </a:moveTo>
                <a:lnTo>
                  <a:pt x="877062" y="50292"/>
                </a:lnTo>
                <a:lnTo>
                  <a:pt x="876300" y="49530"/>
                </a:lnTo>
                <a:lnTo>
                  <a:pt x="877062" y="52197"/>
                </a:lnTo>
                <a:close/>
              </a:path>
              <a:path w="889000" h="559435">
                <a:moveTo>
                  <a:pt x="877824" y="531403"/>
                </a:moveTo>
                <a:lnTo>
                  <a:pt x="877824" y="503681"/>
                </a:lnTo>
                <a:lnTo>
                  <a:pt x="876300" y="509016"/>
                </a:lnTo>
                <a:lnTo>
                  <a:pt x="877062" y="508254"/>
                </a:lnTo>
                <a:lnTo>
                  <a:pt x="877062" y="532584"/>
                </a:lnTo>
                <a:lnTo>
                  <a:pt x="877824" y="531403"/>
                </a:lnTo>
                <a:close/>
              </a:path>
              <a:path w="889000" h="559435">
                <a:moveTo>
                  <a:pt x="877824" y="60198"/>
                </a:moveTo>
                <a:lnTo>
                  <a:pt x="877824" y="54864"/>
                </a:lnTo>
                <a:lnTo>
                  <a:pt x="877062" y="54864"/>
                </a:lnTo>
                <a:lnTo>
                  <a:pt x="877824" y="60198"/>
                </a:lnTo>
                <a:close/>
              </a:path>
              <a:path w="889000" h="559435">
                <a:moveTo>
                  <a:pt x="877824" y="503681"/>
                </a:moveTo>
                <a:lnTo>
                  <a:pt x="877824" y="498348"/>
                </a:lnTo>
                <a:lnTo>
                  <a:pt x="877062" y="504444"/>
                </a:lnTo>
                <a:lnTo>
                  <a:pt x="877824" y="503681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 txBox="1"/>
          <p:nvPr/>
        </p:nvSpPr>
        <p:spPr>
          <a:xfrm>
            <a:off x="5840730" y="4765861"/>
            <a:ext cx="626409" cy="280809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75083" marR="4483" indent="-63877">
              <a:lnSpc>
                <a:spcPts val="962"/>
              </a:lnSpc>
              <a:spcBef>
                <a:spcPts val="190"/>
              </a:spcBef>
            </a:pPr>
            <a:r>
              <a:rPr lang="en-US" sz="838" spc="-35" dirty="0">
                <a:latin typeface="Trebuchet MS"/>
                <a:cs typeface="Trebuchet MS"/>
              </a:rPr>
              <a:t>Check P-values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65022" y="2739166"/>
            <a:ext cx="101974" cy="2788024"/>
          </a:xfrm>
          <a:custGeom>
            <a:avLst/>
            <a:gdLst/>
            <a:ahLst/>
            <a:cxnLst/>
            <a:rect l="l" t="t" r="r" b="b"/>
            <a:pathLst>
              <a:path w="115570" h="3159760">
                <a:moveTo>
                  <a:pt x="10667" y="3149346"/>
                </a:moveTo>
                <a:lnTo>
                  <a:pt x="10667" y="0"/>
                </a:lnTo>
                <a:lnTo>
                  <a:pt x="0" y="0"/>
                </a:lnTo>
                <a:lnTo>
                  <a:pt x="0" y="3159252"/>
                </a:lnTo>
                <a:lnTo>
                  <a:pt x="5333" y="3159252"/>
                </a:lnTo>
                <a:lnTo>
                  <a:pt x="5333" y="3149346"/>
                </a:lnTo>
                <a:lnTo>
                  <a:pt x="10667" y="3149346"/>
                </a:lnTo>
                <a:close/>
              </a:path>
              <a:path w="115570" h="3159760">
                <a:moveTo>
                  <a:pt x="115061" y="3159252"/>
                </a:moveTo>
                <a:lnTo>
                  <a:pt x="115061" y="3149346"/>
                </a:lnTo>
                <a:lnTo>
                  <a:pt x="5333" y="3149346"/>
                </a:lnTo>
                <a:lnTo>
                  <a:pt x="10667" y="3154680"/>
                </a:lnTo>
                <a:lnTo>
                  <a:pt x="10667" y="3159252"/>
                </a:lnTo>
                <a:lnTo>
                  <a:pt x="115061" y="3159252"/>
                </a:lnTo>
                <a:close/>
              </a:path>
              <a:path w="115570" h="3159760">
                <a:moveTo>
                  <a:pt x="10667" y="3159252"/>
                </a:moveTo>
                <a:lnTo>
                  <a:pt x="10667" y="3154680"/>
                </a:lnTo>
                <a:lnTo>
                  <a:pt x="5333" y="3149346"/>
                </a:lnTo>
                <a:lnTo>
                  <a:pt x="5333" y="3159252"/>
                </a:lnTo>
                <a:lnTo>
                  <a:pt x="10667" y="3159252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5769218" y="5285979"/>
            <a:ext cx="771880" cy="4761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761840" y="5275953"/>
            <a:ext cx="784412" cy="493059"/>
          </a:xfrm>
          <a:custGeom>
            <a:avLst/>
            <a:gdLst/>
            <a:ahLst/>
            <a:cxnLst/>
            <a:rect l="l" t="t" r="r" b="b"/>
            <a:pathLst>
              <a:path w="889000" h="558800">
                <a:moveTo>
                  <a:pt x="888491" y="499109"/>
                </a:moveTo>
                <a:lnTo>
                  <a:pt x="888491" y="59436"/>
                </a:lnTo>
                <a:lnTo>
                  <a:pt x="887730" y="54102"/>
                </a:lnTo>
                <a:lnTo>
                  <a:pt x="886968" y="48006"/>
                </a:lnTo>
                <a:lnTo>
                  <a:pt x="880034" y="29794"/>
                </a:lnTo>
                <a:lnTo>
                  <a:pt x="868546" y="15301"/>
                </a:lnTo>
                <a:lnTo>
                  <a:pt x="853124" y="5159"/>
                </a:lnTo>
                <a:lnTo>
                  <a:pt x="834390" y="0"/>
                </a:lnTo>
                <a:lnTo>
                  <a:pt x="60198" y="0"/>
                </a:lnTo>
                <a:lnTo>
                  <a:pt x="10956" y="25142"/>
                </a:lnTo>
                <a:lnTo>
                  <a:pt x="0" y="54102"/>
                </a:lnTo>
                <a:lnTo>
                  <a:pt x="0" y="505206"/>
                </a:lnTo>
                <a:lnTo>
                  <a:pt x="10668" y="533436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954" y="44958"/>
                </a:lnTo>
                <a:lnTo>
                  <a:pt x="12954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2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194"/>
                </a:lnTo>
                <a:lnTo>
                  <a:pt x="25145" y="24384"/>
                </a:lnTo>
                <a:lnTo>
                  <a:pt x="28956" y="21336"/>
                </a:lnTo>
                <a:lnTo>
                  <a:pt x="32766" y="18288"/>
                </a:lnTo>
                <a:lnTo>
                  <a:pt x="32766" y="18542"/>
                </a:lnTo>
                <a:lnTo>
                  <a:pt x="36576" y="16002"/>
                </a:lnTo>
                <a:lnTo>
                  <a:pt x="36576" y="16328"/>
                </a:lnTo>
                <a:lnTo>
                  <a:pt x="41148" y="13716"/>
                </a:lnTo>
                <a:lnTo>
                  <a:pt x="41148" y="14151"/>
                </a:lnTo>
                <a:lnTo>
                  <a:pt x="45719" y="12192"/>
                </a:lnTo>
                <a:lnTo>
                  <a:pt x="45719" y="12736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2772" y="12192"/>
                </a:lnTo>
                <a:lnTo>
                  <a:pt x="847344" y="14478"/>
                </a:lnTo>
                <a:lnTo>
                  <a:pt x="847344" y="13716"/>
                </a:lnTo>
                <a:lnTo>
                  <a:pt x="851154" y="16256"/>
                </a:lnTo>
                <a:lnTo>
                  <a:pt x="851154" y="16002"/>
                </a:lnTo>
                <a:lnTo>
                  <a:pt x="855726" y="19050"/>
                </a:lnTo>
                <a:lnTo>
                  <a:pt x="855726" y="18288"/>
                </a:lnTo>
                <a:lnTo>
                  <a:pt x="859536" y="22098"/>
                </a:lnTo>
                <a:lnTo>
                  <a:pt x="859536" y="21336"/>
                </a:lnTo>
                <a:lnTo>
                  <a:pt x="863346" y="25146"/>
                </a:lnTo>
                <a:lnTo>
                  <a:pt x="863346" y="24384"/>
                </a:lnTo>
                <a:lnTo>
                  <a:pt x="869441" y="32004"/>
                </a:lnTo>
                <a:lnTo>
                  <a:pt x="871728" y="36576"/>
                </a:lnTo>
                <a:lnTo>
                  <a:pt x="871728" y="35814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52197"/>
                </a:lnTo>
                <a:lnTo>
                  <a:pt x="877824" y="54864"/>
                </a:lnTo>
                <a:lnTo>
                  <a:pt x="877824" y="531323"/>
                </a:lnTo>
                <a:lnTo>
                  <a:pt x="882521" y="524078"/>
                </a:lnTo>
                <a:lnTo>
                  <a:pt x="887730" y="505206"/>
                </a:lnTo>
                <a:lnTo>
                  <a:pt x="888491" y="499109"/>
                </a:lnTo>
                <a:close/>
              </a:path>
              <a:path w="889000" h="558800">
                <a:moveTo>
                  <a:pt x="16764" y="522732"/>
                </a:moveTo>
                <a:lnTo>
                  <a:pt x="14478" y="518160"/>
                </a:lnTo>
                <a:lnTo>
                  <a:pt x="12954" y="513588"/>
                </a:lnTo>
                <a:lnTo>
                  <a:pt x="11430" y="508254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33436"/>
                </a:lnTo>
                <a:lnTo>
                  <a:pt x="11558" y="534771"/>
                </a:lnTo>
                <a:lnTo>
                  <a:pt x="16002" y="539547"/>
                </a:lnTo>
                <a:lnTo>
                  <a:pt x="16002" y="521970"/>
                </a:lnTo>
                <a:lnTo>
                  <a:pt x="16764" y="522732"/>
                </a:lnTo>
                <a:close/>
              </a:path>
              <a:path w="889000" h="558800">
                <a:moveTo>
                  <a:pt x="16763" y="35814"/>
                </a:moveTo>
                <a:lnTo>
                  <a:pt x="16002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889000" h="558800">
                <a:moveTo>
                  <a:pt x="22098" y="530352"/>
                </a:moveTo>
                <a:lnTo>
                  <a:pt x="19050" y="526542"/>
                </a:lnTo>
                <a:lnTo>
                  <a:pt x="16002" y="521970"/>
                </a:lnTo>
                <a:lnTo>
                  <a:pt x="16002" y="539547"/>
                </a:lnTo>
                <a:lnTo>
                  <a:pt x="16310" y="539879"/>
                </a:lnTo>
                <a:lnTo>
                  <a:pt x="21336" y="544178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889000" h="558800">
                <a:moveTo>
                  <a:pt x="22097" y="28194"/>
                </a:moveTo>
                <a:lnTo>
                  <a:pt x="21336" y="28194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889000" h="558800">
                <a:moveTo>
                  <a:pt x="25146" y="547370"/>
                </a:moveTo>
                <a:lnTo>
                  <a:pt x="25146" y="534162"/>
                </a:lnTo>
                <a:lnTo>
                  <a:pt x="21336" y="530352"/>
                </a:lnTo>
                <a:lnTo>
                  <a:pt x="21336" y="544178"/>
                </a:lnTo>
                <a:lnTo>
                  <a:pt x="25146" y="547370"/>
                </a:lnTo>
                <a:close/>
              </a:path>
              <a:path w="889000" h="558800">
                <a:moveTo>
                  <a:pt x="25145" y="24511"/>
                </a:moveTo>
                <a:lnTo>
                  <a:pt x="24383" y="25146"/>
                </a:lnTo>
                <a:lnTo>
                  <a:pt x="25145" y="24511"/>
                </a:lnTo>
                <a:close/>
              </a:path>
              <a:path w="889000" h="558800">
                <a:moveTo>
                  <a:pt x="28956" y="537210"/>
                </a:moveTo>
                <a:lnTo>
                  <a:pt x="24383" y="533400"/>
                </a:lnTo>
                <a:lnTo>
                  <a:pt x="25146" y="534162"/>
                </a:lnTo>
                <a:lnTo>
                  <a:pt x="25146" y="547370"/>
                </a:lnTo>
                <a:lnTo>
                  <a:pt x="26670" y="548640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889000" h="558800">
                <a:moveTo>
                  <a:pt x="28956" y="21463"/>
                </a:moveTo>
                <a:lnTo>
                  <a:pt x="28194" y="22098"/>
                </a:lnTo>
                <a:lnTo>
                  <a:pt x="28956" y="21463"/>
                </a:lnTo>
                <a:close/>
              </a:path>
              <a:path w="889000" h="558800">
                <a:moveTo>
                  <a:pt x="32766" y="552354"/>
                </a:moveTo>
                <a:lnTo>
                  <a:pt x="32766" y="540258"/>
                </a:ln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766" y="552354"/>
                </a:lnTo>
                <a:close/>
              </a:path>
              <a:path w="889000" h="558800">
                <a:moveTo>
                  <a:pt x="32766" y="18542"/>
                </a:moveTo>
                <a:lnTo>
                  <a:pt x="32766" y="18288"/>
                </a:lnTo>
                <a:lnTo>
                  <a:pt x="32004" y="19050"/>
                </a:lnTo>
                <a:lnTo>
                  <a:pt x="32766" y="18542"/>
                </a:lnTo>
                <a:close/>
              </a:path>
              <a:path w="889000" h="558800">
                <a:moveTo>
                  <a:pt x="36576" y="542544"/>
                </a:moveTo>
                <a:lnTo>
                  <a:pt x="32004" y="539496"/>
                </a:lnTo>
                <a:lnTo>
                  <a:pt x="32766" y="540258"/>
                </a:lnTo>
                <a:lnTo>
                  <a:pt x="32766" y="552354"/>
                </a:lnTo>
                <a:lnTo>
                  <a:pt x="35814" y="553687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889000" h="558800">
                <a:moveTo>
                  <a:pt x="36576" y="16328"/>
                </a:moveTo>
                <a:lnTo>
                  <a:pt x="36576" y="16002"/>
                </a:lnTo>
                <a:lnTo>
                  <a:pt x="35814" y="16764"/>
                </a:lnTo>
                <a:lnTo>
                  <a:pt x="36576" y="16328"/>
                </a:lnTo>
                <a:close/>
              </a:path>
              <a:path w="889000" h="558800">
                <a:moveTo>
                  <a:pt x="41148" y="555787"/>
                </a:moveTo>
                <a:lnTo>
                  <a:pt x="41148" y="544830"/>
                </a:lnTo>
                <a:lnTo>
                  <a:pt x="35814" y="542544"/>
                </a:lnTo>
                <a:lnTo>
                  <a:pt x="35814" y="553687"/>
                </a:lnTo>
                <a:lnTo>
                  <a:pt x="38632" y="554920"/>
                </a:lnTo>
                <a:lnTo>
                  <a:pt x="41148" y="555787"/>
                </a:lnTo>
                <a:close/>
              </a:path>
              <a:path w="889000" h="558800">
                <a:moveTo>
                  <a:pt x="41148" y="14151"/>
                </a:moveTo>
                <a:lnTo>
                  <a:pt x="41148" y="13716"/>
                </a:lnTo>
                <a:lnTo>
                  <a:pt x="40386" y="14478"/>
                </a:lnTo>
                <a:lnTo>
                  <a:pt x="41148" y="14151"/>
                </a:lnTo>
                <a:close/>
              </a:path>
              <a:path w="889000" h="558800">
                <a:moveTo>
                  <a:pt x="45720" y="546354"/>
                </a:moveTo>
                <a:lnTo>
                  <a:pt x="40386" y="544068"/>
                </a:lnTo>
                <a:lnTo>
                  <a:pt x="41148" y="544830"/>
                </a:lnTo>
                <a:lnTo>
                  <a:pt x="41148" y="555787"/>
                </a:lnTo>
                <a:lnTo>
                  <a:pt x="44958" y="557100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889000" h="558800">
                <a:moveTo>
                  <a:pt x="45719" y="12736"/>
                </a:moveTo>
                <a:lnTo>
                  <a:pt x="45719" y="12192"/>
                </a:lnTo>
                <a:lnTo>
                  <a:pt x="44957" y="12954"/>
                </a:lnTo>
                <a:lnTo>
                  <a:pt x="45719" y="12736"/>
                </a:lnTo>
                <a:close/>
              </a:path>
              <a:path w="889000" h="558800">
                <a:moveTo>
                  <a:pt x="50292" y="558088"/>
                </a:moveTo>
                <a:lnTo>
                  <a:pt x="50292" y="547878"/>
                </a:lnTo>
                <a:lnTo>
                  <a:pt x="44958" y="546354"/>
                </a:lnTo>
                <a:lnTo>
                  <a:pt x="44958" y="557100"/>
                </a:lnTo>
                <a:lnTo>
                  <a:pt x="45143" y="557164"/>
                </a:lnTo>
                <a:lnTo>
                  <a:pt x="50292" y="558088"/>
                </a:lnTo>
                <a:close/>
              </a:path>
              <a:path w="889000" h="558800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9000" h="558800">
                <a:moveTo>
                  <a:pt x="828294" y="558546"/>
                </a:moveTo>
                <a:lnTo>
                  <a:pt x="828294" y="548640"/>
                </a:lnTo>
                <a:lnTo>
                  <a:pt x="60198" y="548640"/>
                </a:lnTo>
                <a:lnTo>
                  <a:pt x="49530" y="547116"/>
                </a:lnTo>
                <a:lnTo>
                  <a:pt x="50292" y="547878"/>
                </a:lnTo>
                <a:lnTo>
                  <a:pt x="50292" y="558088"/>
                </a:lnTo>
                <a:lnTo>
                  <a:pt x="51942" y="558385"/>
                </a:lnTo>
                <a:lnTo>
                  <a:pt x="54864" y="558442"/>
                </a:lnTo>
                <a:lnTo>
                  <a:pt x="828294" y="558546"/>
                </a:lnTo>
                <a:close/>
              </a:path>
              <a:path w="889000" h="558800">
                <a:moveTo>
                  <a:pt x="833628" y="558546"/>
                </a:moveTo>
                <a:lnTo>
                  <a:pt x="833628" y="547878"/>
                </a:lnTo>
                <a:lnTo>
                  <a:pt x="827532" y="548640"/>
                </a:lnTo>
                <a:lnTo>
                  <a:pt x="828294" y="548640"/>
                </a:lnTo>
                <a:lnTo>
                  <a:pt x="828294" y="558546"/>
                </a:lnTo>
                <a:lnTo>
                  <a:pt x="833628" y="558546"/>
                </a:lnTo>
                <a:close/>
              </a:path>
              <a:path w="889000" h="558800">
                <a:moveTo>
                  <a:pt x="833628" y="10776"/>
                </a:moveTo>
                <a:lnTo>
                  <a:pt x="832866" y="10668"/>
                </a:lnTo>
                <a:lnTo>
                  <a:pt x="833628" y="10776"/>
                </a:lnTo>
                <a:close/>
              </a:path>
              <a:path w="889000" h="558800">
                <a:moveTo>
                  <a:pt x="851916" y="553154"/>
                </a:moveTo>
                <a:lnTo>
                  <a:pt x="851916" y="542544"/>
                </a:lnTo>
                <a:lnTo>
                  <a:pt x="847344" y="544830"/>
                </a:lnTo>
                <a:lnTo>
                  <a:pt x="847344" y="544068"/>
                </a:lnTo>
                <a:lnTo>
                  <a:pt x="842772" y="546354"/>
                </a:lnTo>
                <a:lnTo>
                  <a:pt x="837438" y="547878"/>
                </a:lnTo>
                <a:lnTo>
                  <a:pt x="837438" y="547224"/>
                </a:lnTo>
                <a:lnTo>
                  <a:pt x="832866" y="547878"/>
                </a:lnTo>
                <a:lnTo>
                  <a:pt x="833628" y="547878"/>
                </a:lnTo>
                <a:lnTo>
                  <a:pt x="833628" y="558546"/>
                </a:lnTo>
                <a:lnTo>
                  <a:pt x="834390" y="558546"/>
                </a:lnTo>
                <a:lnTo>
                  <a:pt x="837438" y="558165"/>
                </a:lnTo>
                <a:lnTo>
                  <a:pt x="837438" y="547878"/>
                </a:lnTo>
                <a:lnTo>
                  <a:pt x="838200" y="547116"/>
                </a:lnTo>
                <a:lnTo>
                  <a:pt x="838200" y="558069"/>
                </a:lnTo>
                <a:lnTo>
                  <a:pt x="840486" y="557784"/>
                </a:lnTo>
                <a:lnTo>
                  <a:pt x="851916" y="553154"/>
                </a:lnTo>
                <a:close/>
              </a:path>
              <a:path w="889000" h="558800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9000" h="558800">
                <a:moveTo>
                  <a:pt x="851916" y="16764"/>
                </a:moveTo>
                <a:lnTo>
                  <a:pt x="851154" y="16002"/>
                </a:lnTo>
                <a:lnTo>
                  <a:pt x="851154" y="16256"/>
                </a:lnTo>
                <a:lnTo>
                  <a:pt x="851916" y="16764"/>
                </a:lnTo>
                <a:close/>
              </a:path>
              <a:path w="889000" h="558800">
                <a:moveTo>
                  <a:pt x="877062" y="532499"/>
                </a:moveTo>
                <a:lnTo>
                  <a:pt x="877062" y="508254"/>
                </a:lnTo>
                <a:lnTo>
                  <a:pt x="875538" y="513588"/>
                </a:lnTo>
                <a:lnTo>
                  <a:pt x="874013" y="518159"/>
                </a:lnTo>
                <a:lnTo>
                  <a:pt x="871728" y="522731"/>
                </a:lnTo>
                <a:lnTo>
                  <a:pt x="871728" y="521970"/>
                </a:lnTo>
                <a:lnTo>
                  <a:pt x="869441" y="526542"/>
                </a:lnTo>
                <a:lnTo>
                  <a:pt x="863346" y="534162"/>
                </a:lnTo>
                <a:lnTo>
                  <a:pt x="863346" y="533400"/>
                </a:lnTo>
                <a:lnTo>
                  <a:pt x="859536" y="537210"/>
                </a:lnTo>
                <a:lnTo>
                  <a:pt x="855726" y="540258"/>
                </a:lnTo>
                <a:lnTo>
                  <a:pt x="855726" y="539496"/>
                </a:lnTo>
                <a:lnTo>
                  <a:pt x="851154" y="542544"/>
                </a:lnTo>
                <a:lnTo>
                  <a:pt x="851916" y="542544"/>
                </a:lnTo>
                <a:lnTo>
                  <a:pt x="851916" y="553154"/>
                </a:lnTo>
                <a:lnTo>
                  <a:pt x="858631" y="550434"/>
                </a:lnTo>
                <a:lnTo>
                  <a:pt x="872732" y="539176"/>
                </a:lnTo>
                <a:lnTo>
                  <a:pt x="877062" y="532499"/>
                </a:lnTo>
                <a:close/>
              </a:path>
              <a:path w="889000" h="558800">
                <a:moveTo>
                  <a:pt x="877062" y="52197"/>
                </a:moveTo>
                <a:lnTo>
                  <a:pt x="877062" y="50292"/>
                </a:lnTo>
                <a:lnTo>
                  <a:pt x="876300" y="49530"/>
                </a:lnTo>
                <a:lnTo>
                  <a:pt x="877062" y="52197"/>
                </a:lnTo>
                <a:close/>
              </a:path>
              <a:path w="889000" h="558800">
                <a:moveTo>
                  <a:pt x="877824" y="531323"/>
                </a:moveTo>
                <a:lnTo>
                  <a:pt x="877824" y="503681"/>
                </a:lnTo>
                <a:lnTo>
                  <a:pt x="876300" y="509016"/>
                </a:lnTo>
                <a:lnTo>
                  <a:pt x="877062" y="508254"/>
                </a:lnTo>
                <a:lnTo>
                  <a:pt x="877062" y="532499"/>
                </a:lnTo>
                <a:lnTo>
                  <a:pt x="877824" y="531323"/>
                </a:lnTo>
                <a:close/>
              </a:path>
              <a:path w="889000" h="558800">
                <a:moveTo>
                  <a:pt x="877824" y="60198"/>
                </a:moveTo>
                <a:lnTo>
                  <a:pt x="877824" y="54864"/>
                </a:lnTo>
                <a:lnTo>
                  <a:pt x="877062" y="54864"/>
                </a:lnTo>
                <a:lnTo>
                  <a:pt x="877824" y="60198"/>
                </a:lnTo>
                <a:close/>
              </a:path>
              <a:path w="889000" h="558800">
                <a:moveTo>
                  <a:pt x="877824" y="503681"/>
                </a:moveTo>
                <a:lnTo>
                  <a:pt x="877824" y="498348"/>
                </a:lnTo>
                <a:lnTo>
                  <a:pt x="877062" y="504444"/>
                </a:lnTo>
                <a:lnTo>
                  <a:pt x="877824" y="503681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 txBox="1"/>
          <p:nvPr/>
        </p:nvSpPr>
        <p:spPr>
          <a:xfrm>
            <a:off x="5919394" y="5309794"/>
            <a:ext cx="468406" cy="516763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52110" marR="4483" indent="-41464">
              <a:lnSpc>
                <a:spcPct val="95500"/>
              </a:lnSpc>
              <a:spcBef>
                <a:spcPts val="168"/>
              </a:spcBef>
            </a:pPr>
            <a:r>
              <a:rPr lang="en-US" sz="838" spc="-31" dirty="0">
                <a:latin typeface="Trebuchet MS"/>
                <a:cs typeface="Trebuchet MS"/>
              </a:rPr>
              <a:t>Drop column if VIF&gt;5, p is high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83145" y="2255072"/>
            <a:ext cx="968188" cy="484094"/>
          </a:xfrm>
          <a:custGeom>
            <a:avLst/>
            <a:gdLst/>
            <a:ahLst/>
            <a:cxnLst/>
            <a:rect l="l" t="t" r="r" b="b"/>
            <a:pathLst>
              <a:path w="1097279" h="548639">
                <a:moveTo>
                  <a:pt x="1097280" y="493775"/>
                </a:moveTo>
                <a:lnTo>
                  <a:pt x="1097280" y="54863"/>
                </a:lnTo>
                <a:lnTo>
                  <a:pt x="1092886" y="33432"/>
                </a:lnTo>
                <a:lnTo>
                  <a:pt x="1080992" y="16001"/>
                </a:lnTo>
                <a:lnTo>
                  <a:pt x="1063525" y="4286"/>
                </a:lnTo>
                <a:lnTo>
                  <a:pt x="1042415" y="0"/>
                </a:lnTo>
                <a:lnTo>
                  <a:pt x="54864" y="0"/>
                </a:lnTo>
                <a:lnTo>
                  <a:pt x="33432" y="4286"/>
                </a:lnTo>
                <a:lnTo>
                  <a:pt x="16001" y="16001"/>
                </a:lnTo>
                <a:lnTo>
                  <a:pt x="4286" y="33432"/>
                </a:lnTo>
                <a:lnTo>
                  <a:pt x="0" y="54863"/>
                </a:lnTo>
                <a:lnTo>
                  <a:pt x="0" y="493775"/>
                </a:lnTo>
                <a:lnTo>
                  <a:pt x="4286" y="515207"/>
                </a:lnTo>
                <a:lnTo>
                  <a:pt x="16002" y="532638"/>
                </a:lnTo>
                <a:lnTo>
                  <a:pt x="33432" y="544353"/>
                </a:lnTo>
                <a:lnTo>
                  <a:pt x="54864" y="548640"/>
                </a:lnTo>
                <a:lnTo>
                  <a:pt x="1042416" y="548639"/>
                </a:lnTo>
                <a:lnTo>
                  <a:pt x="1063525" y="544353"/>
                </a:lnTo>
                <a:lnTo>
                  <a:pt x="1080992" y="532637"/>
                </a:lnTo>
                <a:lnTo>
                  <a:pt x="1092886" y="515207"/>
                </a:lnTo>
                <a:lnTo>
                  <a:pt x="1097280" y="49377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778438" y="2250366"/>
            <a:ext cx="977713" cy="493619"/>
          </a:xfrm>
          <a:custGeom>
            <a:avLst/>
            <a:gdLst/>
            <a:ahLst/>
            <a:cxnLst/>
            <a:rect l="l" t="t" r="r" b="b"/>
            <a:pathLst>
              <a:path w="1108075" h="559435">
                <a:moveTo>
                  <a:pt x="1107948" y="499110"/>
                </a:moveTo>
                <a:lnTo>
                  <a:pt x="1107948" y="60198"/>
                </a:lnTo>
                <a:lnTo>
                  <a:pt x="1106424" y="48006"/>
                </a:lnTo>
                <a:lnTo>
                  <a:pt x="1099283" y="29662"/>
                </a:lnTo>
                <a:lnTo>
                  <a:pt x="1087993" y="15501"/>
                </a:lnTo>
                <a:lnTo>
                  <a:pt x="1072773" y="5591"/>
                </a:lnTo>
                <a:lnTo>
                  <a:pt x="1053846" y="0"/>
                </a:lnTo>
                <a:lnTo>
                  <a:pt x="60198" y="0"/>
                </a:lnTo>
                <a:lnTo>
                  <a:pt x="11366" y="24731"/>
                </a:lnTo>
                <a:lnTo>
                  <a:pt x="0" y="54102"/>
                </a:lnTo>
                <a:lnTo>
                  <a:pt x="0" y="505206"/>
                </a:lnTo>
                <a:lnTo>
                  <a:pt x="10668" y="533348"/>
                </a:lnTo>
                <a:lnTo>
                  <a:pt x="10668" y="54864"/>
                </a:lnTo>
                <a:lnTo>
                  <a:pt x="11430" y="49530"/>
                </a:lnTo>
                <a:lnTo>
                  <a:pt x="11430" y="50292"/>
                </a:lnTo>
                <a:lnTo>
                  <a:pt x="12191" y="47625"/>
                </a:lnTo>
                <a:lnTo>
                  <a:pt x="12191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7592"/>
                </a:lnTo>
                <a:lnTo>
                  <a:pt x="16001" y="36576"/>
                </a:lnTo>
                <a:lnTo>
                  <a:pt x="19049" y="32004"/>
                </a:lnTo>
                <a:lnTo>
                  <a:pt x="19049" y="32766"/>
                </a:lnTo>
                <a:lnTo>
                  <a:pt x="21336" y="29337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28956" y="21336"/>
                </a:lnTo>
                <a:lnTo>
                  <a:pt x="28956" y="21590"/>
                </a:lnTo>
                <a:lnTo>
                  <a:pt x="32004" y="1955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437"/>
                </a:lnTo>
                <a:lnTo>
                  <a:pt x="40386" y="14804"/>
                </a:lnTo>
                <a:lnTo>
                  <a:pt x="40386" y="14478"/>
                </a:lnTo>
                <a:lnTo>
                  <a:pt x="44957" y="13171"/>
                </a:lnTo>
                <a:lnTo>
                  <a:pt x="44957" y="12954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1053084" y="10776"/>
                </a:lnTo>
                <a:lnTo>
                  <a:pt x="1057656" y="11430"/>
                </a:lnTo>
                <a:lnTo>
                  <a:pt x="1057656" y="11647"/>
                </a:lnTo>
                <a:lnTo>
                  <a:pt x="1062228" y="12954"/>
                </a:lnTo>
                <a:lnTo>
                  <a:pt x="1066800" y="14478"/>
                </a:lnTo>
                <a:lnTo>
                  <a:pt x="1070610" y="16383"/>
                </a:lnTo>
                <a:lnTo>
                  <a:pt x="1070610" y="16002"/>
                </a:lnTo>
                <a:lnTo>
                  <a:pt x="1075182" y="19050"/>
                </a:lnTo>
                <a:lnTo>
                  <a:pt x="1078992" y="22098"/>
                </a:lnTo>
                <a:lnTo>
                  <a:pt x="1078992" y="21336"/>
                </a:lnTo>
                <a:lnTo>
                  <a:pt x="1082802" y="25146"/>
                </a:lnTo>
                <a:lnTo>
                  <a:pt x="1082802" y="25908"/>
                </a:lnTo>
                <a:lnTo>
                  <a:pt x="1085850" y="28956"/>
                </a:lnTo>
                <a:lnTo>
                  <a:pt x="1085850" y="28194"/>
                </a:lnTo>
                <a:lnTo>
                  <a:pt x="1088898" y="32766"/>
                </a:lnTo>
                <a:lnTo>
                  <a:pt x="1088898" y="33146"/>
                </a:lnTo>
                <a:lnTo>
                  <a:pt x="1091184" y="36576"/>
                </a:lnTo>
                <a:lnTo>
                  <a:pt x="1091184" y="35814"/>
                </a:lnTo>
                <a:lnTo>
                  <a:pt x="1093470" y="41148"/>
                </a:lnTo>
                <a:lnTo>
                  <a:pt x="1093470" y="40386"/>
                </a:lnTo>
                <a:lnTo>
                  <a:pt x="1094994" y="45720"/>
                </a:lnTo>
                <a:lnTo>
                  <a:pt x="1094994" y="44958"/>
                </a:lnTo>
                <a:lnTo>
                  <a:pt x="1096518" y="50292"/>
                </a:lnTo>
                <a:lnTo>
                  <a:pt x="1096518" y="54864"/>
                </a:lnTo>
                <a:lnTo>
                  <a:pt x="1097280" y="60198"/>
                </a:lnTo>
                <a:lnTo>
                  <a:pt x="1097280" y="531406"/>
                </a:lnTo>
                <a:lnTo>
                  <a:pt x="1102049" y="524013"/>
                </a:lnTo>
                <a:lnTo>
                  <a:pt x="1107186" y="505206"/>
                </a:lnTo>
                <a:lnTo>
                  <a:pt x="1107948" y="499110"/>
                </a:lnTo>
                <a:close/>
              </a:path>
              <a:path w="1108075" h="559435">
                <a:moveTo>
                  <a:pt x="12954" y="513588"/>
                </a:moveTo>
                <a:lnTo>
                  <a:pt x="11430" y="509016"/>
                </a:lnTo>
                <a:lnTo>
                  <a:pt x="10668" y="503682"/>
                </a:lnTo>
                <a:lnTo>
                  <a:pt x="10668" y="533348"/>
                </a:lnTo>
                <a:lnTo>
                  <a:pt x="11734" y="534971"/>
                </a:lnTo>
                <a:lnTo>
                  <a:pt x="12192" y="535506"/>
                </a:lnTo>
                <a:lnTo>
                  <a:pt x="12192" y="513588"/>
                </a:lnTo>
                <a:lnTo>
                  <a:pt x="12954" y="513588"/>
                </a:lnTo>
                <a:close/>
              </a:path>
              <a:path w="1108075" h="559435">
                <a:moveTo>
                  <a:pt x="12954" y="44958"/>
                </a:moveTo>
                <a:lnTo>
                  <a:pt x="12191" y="45720"/>
                </a:lnTo>
                <a:lnTo>
                  <a:pt x="12191" y="47625"/>
                </a:lnTo>
                <a:lnTo>
                  <a:pt x="12954" y="44958"/>
                </a:lnTo>
                <a:close/>
              </a:path>
              <a:path w="1108075" h="559435">
                <a:moveTo>
                  <a:pt x="16764" y="522732"/>
                </a:moveTo>
                <a:lnTo>
                  <a:pt x="12192" y="513588"/>
                </a:lnTo>
                <a:lnTo>
                  <a:pt x="12192" y="535506"/>
                </a:lnTo>
                <a:lnTo>
                  <a:pt x="16002" y="539965"/>
                </a:lnTo>
                <a:lnTo>
                  <a:pt x="16002" y="522732"/>
                </a:lnTo>
                <a:lnTo>
                  <a:pt x="16764" y="522732"/>
                </a:lnTo>
                <a:close/>
              </a:path>
              <a:path w="1108075" h="559435">
                <a:moveTo>
                  <a:pt x="16763" y="35814"/>
                </a:moveTo>
                <a:lnTo>
                  <a:pt x="16001" y="36576"/>
                </a:lnTo>
                <a:lnTo>
                  <a:pt x="16002" y="37592"/>
                </a:lnTo>
                <a:lnTo>
                  <a:pt x="16763" y="35814"/>
                </a:lnTo>
                <a:close/>
              </a:path>
              <a:path w="1108075" h="559435">
                <a:moveTo>
                  <a:pt x="22098" y="530352"/>
                </a:moveTo>
                <a:lnTo>
                  <a:pt x="16002" y="522732"/>
                </a:lnTo>
                <a:lnTo>
                  <a:pt x="16002" y="539965"/>
                </a:lnTo>
                <a:lnTo>
                  <a:pt x="16898" y="541015"/>
                </a:lnTo>
                <a:lnTo>
                  <a:pt x="21336" y="544921"/>
                </a:lnTo>
                <a:lnTo>
                  <a:pt x="21336" y="530352"/>
                </a:lnTo>
                <a:lnTo>
                  <a:pt x="22098" y="530352"/>
                </a:lnTo>
                <a:close/>
              </a:path>
              <a:path w="1108075" h="559435">
                <a:moveTo>
                  <a:pt x="22097" y="28194"/>
                </a:moveTo>
                <a:lnTo>
                  <a:pt x="21336" y="28956"/>
                </a:lnTo>
                <a:lnTo>
                  <a:pt x="21336" y="29337"/>
                </a:lnTo>
                <a:lnTo>
                  <a:pt x="22097" y="28194"/>
                </a:lnTo>
                <a:close/>
              </a:path>
              <a:path w="1108075" h="559435">
                <a:moveTo>
                  <a:pt x="25146" y="534162"/>
                </a:moveTo>
                <a:lnTo>
                  <a:pt x="21336" y="530352"/>
                </a:lnTo>
                <a:lnTo>
                  <a:pt x="21336" y="544921"/>
                </a:lnTo>
                <a:lnTo>
                  <a:pt x="22098" y="545592"/>
                </a:lnTo>
                <a:lnTo>
                  <a:pt x="24384" y="547116"/>
                </a:lnTo>
                <a:lnTo>
                  <a:pt x="24384" y="534162"/>
                </a:lnTo>
                <a:lnTo>
                  <a:pt x="25146" y="534162"/>
                </a:lnTo>
                <a:close/>
              </a:path>
              <a:path w="1108075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1108075" h="559435">
                <a:moveTo>
                  <a:pt x="28956" y="537210"/>
                </a:moveTo>
                <a:lnTo>
                  <a:pt x="24384" y="534162"/>
                </a:lnTo>
                <a:lnTo>
                  <a:pt x="24384" y="547116"/>
                </a:lnTo>
                <a:lnTo>
                  <a:pt x="28194" y="549656"/>
                </a:lnTo>
                <a:lnTo>
                  <a:pt x="28194" y="537210"/>
                </a:lnTo>
                <a:lnTo>
                  <a:pt x="28956" y="537210"/>
                </a:lnTo>
                <a:close/>
              </a:path>
              <a:path w="1108075" h="559435">
                <a:moveTo>
                  <a:pt x="28956" y="21590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590"/>
                </a:lnTo>
                <a:close/>
              </a:path>
              <a:path w="1108075" h="559435">
                <a:moveTo>
                  <a:pt x="32766" y="540258"/>
                </a:moveTo>
                <a:lnTo>
                  <a:pt x="28194" y="537210"/>
                </a:lnTo>
                <a:lnTo>
                  <a:pt x="28194" y="549656"/>
                </a:lnTo>
                <a:lnTo>
                  <a:pt x="31242" y="551688"/>
                </a:lnTo>
                <a:lnTo>
                  <a:pt x="32004" y="552022"/>
                </a:lnTo>
                <a:lnTo>
                  <a:pt x="32004" y="540258"/>
                </a:lnTo>
                <a:lnTo>
                  <a:pt x="32766" y="540258"/>
                </a:lnTo>
                <a:close/>
              </a:path>
              <a:path w="1108075" h="559435">
                <a:moveTo>
                  <a:pt x="32766" y="19050"/>
                </a:moveTo>
                <a:lnTo>
                  <a:pt x="32004" y="19050"/>
                </a:lnTo>
                <a:lnTo>
                  <a:pt x="32004" y="19558"/>
                </a:lnTo>
                <a:lnTo>
                  <a:pt x="32766" y="19050"/>
                </a:lnTo>
                <a:close/>
              </a:path>
              <a:path w="1108075" h="559435">
                <a:moveTo>
                  <a:pt x="36576" y="542544"/>
                </a:moveTo>
                <a:lnTo>
                  <a:pt x="32004" y="540258"/>
                </a:lnTo>
                <a:lnTo>
                  <a:pt x="32004" y="552022"/>
                </a:lnTo>
                <a:lnTo>
                  <a:pt x="35814" y="553692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1108075" h="559435">
                <a:moveTo>
                  <a:pt x="36576" y="16437"/>
                </a:moveTo>
                <a:lnTo>
                  <a:pt x="36576" y="16002"/>
                </a:lnTo>
                <a:lnTo>
                  <a:pt x="35814" y="16764"/>
                </a:lnTo>
                <a:lnTo>
                  <a:pt x="36576" y="16437"/>
                </a:lnTo>
                <a:close/>
              </a:path>
              <a:path w="1108075" h="559435">
                <a:moveTo>
                  <a:pt x="41148" y="544830"/>
                </a:moveTo>
                <a:lnTo>
                  <a:pt x="35814" y="542544"/>
                </a:lnTo>
                <a:lnTo>
                  <a:pt x="35814" y="553692"/>
                </a:lnTo>
                <a:lnTo>
                  <a:pt x="39268" y="555207"/>
                </a:lnTo>
                <a:lnTo>
                  <a:pt x="40386" y="555571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1108075" h="559435">
                <a:moveTo>
                  <a:pt x="41148" y="14478"/>
                </a:moveTo>
                <a:lnTo>
                  <a:pt x="40386" y="14478"/>
                </a:lnTo>
                <a:lnTo>
                  <a:pt x="40386" y="14804"/>
                </a:lnTo>
                <a:lnTo>
                  <a:pt x="41148" y="14478"/>
                </a:lnTo>
                <a:close/>
              </a:path>
              <a:path w="1108075" h="559435">
                <a:moveTo>
                  <a:pt x="45720" y="546354"/>
                </a:moveTo>
                <a:lnTo>
                  <a:pt x="40386" y="544830"/>
                </a:lnTo>
                <a:lnTo>
                  <a:pt x="40386" y="555571"/>
                </a:lnTo>
                <a:lnTo>
                  <a:pt x="44958" y="557061"/>
                </a:lnTo>
                <a:lnTo>
                  <a:pt x="44958" y="546354"/>
                </a:lnTo>
                <a:lnTo>
                  <a:pt x="45720" y="546354"/>
                </a:lnTo>
                <a:close/>
              </a:path>
              <a:path w="1108075" h="559435">
                <a:moveTo>
                  <a:pt x="45719" y="12954"/>
                </a:moveTo>
                <a:lnTo>
                  <a:pt x="44957" y="12954"/>
                </a:lnTo>
                <a:lnTo>
                  <a:pt x="44957" y="13171"/>
                </a:lnTo>
                <a:lnTo>
                  <a:pt x="45719" y="12954"/>
                </a:lnTo>
                <a:close/>
              </a:path>
              <a:path w="1108075" h="559435">
                <a:moveTo>
                  <a:pt x="50292" y="547878"/>
                </a:moveTo>
                <a:lnTo>
                  <a:pt x="44958" y="546354"/>
                </a:lnTo>
                <a:lnTo>
                  <a:pt x="44958" y="557061"/>
                </a:lnTo>
                <a:lnTo>
                  <a:pt x="45305" y="557174"/>
                </a:lnTo>
                <a:lnTo>
                  <a:pt x="49530" y="557937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1108075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1108075" h="559435">
                <a:moveTo>
                  <a:pt x="1053084" y="558641"/>
                </a:moveTo>
                <a:lnTo>
                  <a:pt x="1053084" y="548640"/>
                </a:lnTo>
                <a:lnTo>
                  <a:pt x="54864" y="548640"/>
                </a:lnTo>
                <a:lnTo>
                  <a:pt x="49530" y="547878"/>
                </a:lnTo>
                <a:lnTo>
                  <a:pt x="49530" y="557937"/>
                </a:lnTo>
                <a:lnTo>
                  <a:pt x="51549" y="558303"/>
                </a:lnTo>
                <a:lnTo>
                  <a:pt x="60198" y="559308"/>
                </a:lnTo>
                <a:lnTo>
                  <a:pt x="1047750" y="559308"/>
                </a:lnTo>
                <a:lnTo>
                  <a:pt x="1053084" y="558641"/>
                </a:lnTo>
                <a:close/>
              </a:path>
              <a:path w="1108075" h="559435">
                <a:moveTo>
                  <a:pt x="1053084" y="10776"/>
                </a:moveTo>
                <a:lnTo>
                  <a:pt x="1052322" y="10668"/>
                </a:lnTo>
                <a:lnTo>
                  <a:pt x="1053084" y="10776"/>
                </a:lnTo>
                <a:close/>
              </a:path>
              <a:path w="1108075" h="559435">
                <a:moveTo>
                  <a:pt x="1057656" y="558069"/>
                </a:moveTo>
                <a:lnTo>
                  <a:pt x="1057656" y="547878"/>
                </a:lnTo>
                <a:lnTo>
                  <a:pt x="1052322" y="548640"/>
                </a:lnTo>
                <a:lnTo>
                  <a:pt x="1053084" y="548640"/>
                </a:lnTo>
                <a:lnTo>
                  <a:pt x="1053084" y="558641"/>
                </a:lnTo>
                <a:lnTo>
                  <a:pt x="1057656" y="558069"/>
                </a:lnTo>
                <a:close/>
              </a:path>
              <a:path w="1108075" h="559435">
                <a:moveTo>
                  <a:pt x="1057656" y="11647"/>
                </a:moveTo>
                <a:lnTo>
                  <a:pt x="1057656" y="11430"/>
                </a:lnTo>
                <a:lnTo>
                  <a:pt x="1056894" y="11430"/>
                </a:lnTo>
                <a:lnTo>
                  <a:pt x="1057656" y="11647"/>
                </a:lnTo>
                <a:close/>
              </a:path>
              <a:path w="1108075" h="559435">
                <a:moveTo>
                  <a:pt x="1071372" y="553240"/>
                </a:moveTo>
                <a:lnTo>
                  <a:pt x="1071372" y="542544"/>
                </a:lnTo>
                <a:lnTo>
                  <a:pt x="1066800" y="544830"/>
                </a:lnTo>
                <a:lnTo>
                  <a:pt x="1062228" y="546354"/>
                </a:lnTo>
                <a:lnTo>
                  <a:pt x="1056894" y="547878"/>
                </a:lnTo>
                <a:lnTo>
                  <a:pt x="1057656" y="547878"/>
                </a:lnTo>
                <a:lnTo>
                  <a:pt x="1057656" y="558069"/>
                </a:lnTo>
                <a:lnTo>
                  <a:pt x="1059942" y="557784"/>
                </a:lnTo>
                <a:lnTo>
                  <a:pt x="1071372" y="553240"/>
                </a:lnTo>
                <a:close/>
              </a:path>
              <a:path w="1108075" h="559435">
                <a:moveTo>
                  <a:pt x="1071372" y="16764"/>
                </a:moveTo>
                <a:lnTo>
                  <a:pt x="1070610" y="16002"/>
                </a:lnTo>
                <a:lnTo>
                  <a:pt x="1070610" y="16383"/>
                </a:lnTo>
                <a:lnTo>
                  <a:pt x="1071372" y="16764"/>
                </a:lnTo>
                <a:close/>
              </a:path>
              <a:path w="1108075" h="559435">
                <a:moveTo>
                  <a:pt x="1082802" y="546790"/>
                </a:moveTo>
                <a:lnTo>
                  <a:pt x="1082802" y="534162"/>
                </a:lnTo>
                <a:lnTo>
                  <a:pt x="1075182" y="540258"/>
                </a:lnTo>
                <a:lnTo>
                  <a:pt x="1070610" y="542544"/>
                </a:lnTo>
                <a:lnTo>
                  <a:pt x="1071372" y="542544"/>
                </a:lnTo>
                <a:lnTo>
                  <a:pt x="1071372" y="553240"/>
                </a:lnTo>
                <a:lnTo>
                  <a:pt x="1078087" y="550570"/>
                </a:lnTo>
                <a:lnTo>
                  <a:pt x="1082802" y="546790"/>
                </a:lnTo>
                <a:close/>
              </a:path>
              <a:path w="1108075" h="559435">
                <a:moveTo>
                  <a:pt x="1082802" y="25908"/>
                </a:moveTo>
                <a:lnTo>
                  <a:pt x="1082802" y="25146"/>
                </a:lnTo>
                <a:lnTo>
                  <a:pt x="1082040" y="25146"/>
                </a:lnTo>
                <a:lnTo>
                  <a:pt x="1082802" y="25908"/>
                </a:lnTo>
                <a:close/>
              </a:path>
              <a:path w="1108075" h="559435">
                <a:moveTo>
                  <a:pt x="1088898" y="541901"/>
                </a:moveTo>
                <a:lnTo>
                  <a:pt x="1088898" y="526542"/>
                </a:lnTo>
                <a:lnTo>
                  <a:pt x="1085850" y="530352"/>
                </a:lnTo>
                <a:lnTo>
                  <a:pt x="1082040" y="534162"/>
                </a:lnTo>
                <a:lnTo>
                  <a:pt x="1082802" y="534162"/>
                </a:lnTo>
                <a:lnTo>
                  <a:pt x="1082802" y="546790"/>
                </a:lnTo>
                <a:lnTo>
                  <a:pt x="1088898" y="541901"/>
                </a:lnTo>
                <a:close/>
              </a:path>
              <a:path w="1108075" h="559435">
                <a:moveTo>
                  <a:pt x="1088898" y="33146"/>
                </a:moveTo>
                <a:lnTo>
                  <a:pt x="1088898" y="32766"/>
                </a:lnTo>
                <a:lnTo>
                  <a:pt x="1088136" y="32004"/>
                </a:lnTo>
                <a:lnTo>
                  <a:pt x="1088898" y="33146"/>
                </a:lnTo>
                <a:close/>
              </a:path>
              <a:path w="1108075" h="559435">
                <a:moveTo>
                  <a:pt x="1097280" y="531406"/>
                </a:moveTo>
                <a:lnTo>
                  <a:pt x="1097280" y="498348"/>
                </a:lnTo>
                <a:lnTo>
                  <a:pt x="1096518" y="504444"/>
                </a:lnTo>
                <a:lnTo>
                  <a:pt x="1096518" y="509016"/>
                </a:lnTo>
                <a:lnTo>
                  <a:pt x="1093470" y="518160"/>
                </a:lnTo>
                <a:lnTo>
                  <a:pt x="1091184" y="522732"/>
                </a:lnTo>
                <a:lnTo>
                  <a:pt x="1088136" y="526542"/>
                </a:lnTo>
                <a:lnTo>
                  <a:pt x="1088898" y="526542"/>
                </a:lnTo>
                <a:lnTo>
                  <a:pt x="1088898" y="541901"/>
                </a:lnTo>
                <a:lnTo>
                  <a:pt x="1092236" y="539224"/>
                </a:lnTo>
                <a:lnTo>
                  <a:pt x="1097280" y="531406"/>
                </a:lnTo>
                <a:close/>
              </a:path>
              <a:path w="1108075" h="559435">
                <a:moveTo>
                  <a:pt x="1096518" y="54864"/>
                </a:moveTo>
                <a:lnTo>
                  <a:pt x="1096518" y="50292"/>
                </a:lnTo>
                <a:lnTo>
                  <a:pt x="1095756" y="49530"/>
                </a:lnTo>
                <a:lnTo>
                  <a:pt x="1096518" y="54864"/>
                </a:lnTo>
                <a:close/>
              </a:path>
              <a:path w="1108075" h="559435">
                <a:moveTo>
                  <a:pt x="1096518" y="509016"/>
                </a:moveTo>
                <a:lnTo>
                  <a:pt x="1096518" y="503682"/>
                </a:lnTo>
                <a:lnTo>
                  <a:pt x="1095756" y="509016"/>
                </a:lnTo>
                <a:lnTo>
                  <a:pt x="1096518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 txBox="1"/>
          <p:nvPr/>
        </p:nvSpPr>
        <p:spPr>
          <a:xfrm>
            <a:off x="6817623" y="2255071"/>
            <a:ext cx="787250" cy="46613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67239" marR="4483" indent="-56593">
              <a:lnSpc>
                <a:spcPct val="128800"/>
              </a:lnSpc>
              <a:spcBef>
                <a:spcPts val="84"/>
              </a:spcBef>
            </a:pPr>
            <a:r>
              <a:rPr lang="en-US" sz="1147" b="1" spc="-62" dirty="0">
                <a:solidFill>
                  <a:srgbClr val="FFFFFF"/>
                </a:solidFill>
                <a:latin typeface="Trebuchet MS"/>
                <a:cs typeface="Trebuchet MS"/>
              </a:rPr>
              <a:t>Predicting on train set</a:t>
            </a:r>
            <a:endParaRPr sz="1147" dirty="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875257" y="2739166"/>
            <a:ext cx="101974" cy="482974"/>
          </a:xfrm>
          <a:custGeom>
            <a:avLst/>
            <a:gdLst/>
            <a:ahLst/>
            <a:cxnLst/>
            <a:rect l="l" t="t" r="r" b="b"/>
            <a:pathLst>
              <a:path w="115570" h="547370">
                <a:moveTo>
                  <a:pt x="10667" y="536448"/>
                </a:moveTo>
                <a:lnTo>
                  <a:pt x="10667" y="0"/>
                </a:lnTo>
                <a:lnTo>
                  <a:pt x="0" y="0"/>
                </a:lnTo>
                <a:lnTo>
                  <a:pt x="0" y="547116"/>
                </a:lnTo>
                <a:lnTo>
                  <a:pt x="5333" y="547116"/>
                </a:lnTo>
                <a:lnTo>
                  <a:pt x="5333" y="536448"/>
                </a:lnTo>
                <a:lnTo>
                  <a:pt x="10667" y="536448"/>
                </a:lnTo>
                <a:close/>
              </a:path>
              <a:path w="115570" h="547370">
                <a:moveTo>
                  <a:pt x="115061" y="547116"/>
                </a:moveTo>
                <a:lnTo>
                  <a:pt x="115061" y="536448"/>
                </a:lnTo>
                <a:lnTo>
                  <a:pt x="5333" y="536448"/>
                </a:lnTo>
                <a:lnTo>
                  <a:pt x="10667" y="541782"/>
                </a:lnTo>
                <a:lnTo>
                  <a:pt x="10667" y="547116"/>
                </a:lnTo>
                <a:lnTo>
                  <a:pt x="115061" y="547116"/>
                </a:lnTo>
                <a:close/>
              </a:path>
              <a:path w="115570" h="547370">
                <a:moveTo>
                  <a:pt x="10667" y="547116"/>
                </a:moveTo>
                <a:lnTo>
                  <a:pt x="10667" y="541782"/>
                </a:lnTo>
                <a:lnTo>
                  <a:pt x="5333" y="536448"/>
                </a:lnTo>
                <a:lnTo>
                  <a:pt x="5333" y="547116"/>
                </a:lnTo>
                <a:lnTo>
                  <a:pt x="10667" y="547116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984770" y="2865882"/>
            <a:ext cx="766538" cy="7067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1100" dirty="0"/>
              <a:t>Prediction related metrics	</a:t>
            </a:r>
            <a:endParaRPr sz="1100" dirty="0"/>
          </a:p>
        </p:txBody>
      </p:sp>
      <p:sp>
        <p:nvSpPr>
          <p:cNvPr id="56" name="object 56"/>
          <p:cNvSpPr/>
          <p:nvPr/>
        </p:nvSpPr>
        <p:spPr>
          <a:xfrm>
            <a:off x="6972075" y="2855484"/>
            <a:ext cx="784412" cy="724460"/>
          </a:xfrm>
          <a:custGeom>
            <a:avLst/>
            <a:gdLst/>
            <a:ahLst/>
            <a:cxnLst/>
            <a:rect l="l" t="t" r="r" b="b"/>
            <a:pathLst>
              <a:path w="889000" h="821054">
                <a:moveTo>
                  <a:pt x="888491" y="734568"/>
                </a:moveTo>
                <a:lnTo>
                  <a:pt x="888491" y="86106"/>
                </a:lnTo>
                <a:lnTo>
                  <a:pt x="887730" y="77724"/>
                </a:lnTo>
                <a:lnTo>
                  <a:pt x="859593" y="22283"/>
                </a:lnTo>
                <a:lnTo>
                  <a:pt x="810768" y="0"/>
                </a:lnTo>
                <a:lnTo>
                  <a:pt x="86106" y="0"/>
                </a:lnTo>
                <a:lnTo>
                  <a:pt x="35228" y="16692"/>
                </a:lnTo>
                <a:lnTo>
                  <a:pt x="3809" y="60198"/>
                </a:lnTo>
                <a:lnTo>
                  <a:pt x="0" y="77724"/>
                </a:lnTo>
                <a:lnTo>
                  <a:pt x="0" y="742950"/>
                </a:lnTo>
                <a:lnTo>
                  <a:pt x="10668" y="776859"/>
                </a:lnTo>
                <a:lnTo>
                  <a:pt x="10668" y="78486"/>
                </a:lnTo>
                <a:lnTo>
                  <a:pt x="11430" y="74676"/>
                </a:lnTo>
                <a:lnTo>
                  <a:pt x="11429" y="70866"/>
                </a:lnTo>
                <a:lnTo>
                  <a:pt x="13716" y="63246"/>
                </a:lnTo>
                <a:lnTo>
                  <a:pt x="13716" y="64008"/>
                </a:lnTo>
                <a:lnTo>
                  <a:pt x="16001" y="56388"/>
                </a:lnTo>
                <a:lnTo>
                  <a:pt x="16001" y="57150"/>
                </a:lnTo>
                <a:lnTo>
                  <a:pt x="19049" y="51054"/>
                </a:lnTo>
                <a:lnTo>
                  <a:pt x="19049" y="50292"/>
                </a:lnTo>
                <a:lnTo>
                  <a:pt x="22859" y="44577"/>
                </a:lnTo>
                <a:lnTo>
                  <a:pt x="22859" y="44196"/>
                </a:lnTo>
                <a:lnTo>
                  <a:pt x="27431" y="38100"/>
                </a:lnTo>
                <a:lnTo>
                  <a:pt x="32003" y="33528"/>
                </a:lnTo>
                <a:lnTo>
                  <a:pt x="32003" y="32766"/>
                </a:lnTo>
                <a:lnTo>
                  <a:pt x="38099" y="27432"/>
                </a:lnTo>
                <a:lnTo>
                  <a:pt x="38099" y="27601"/>
                </a:lnTo>
                <a:lnTo>
                  <a:pt x="44195" y="22860"/>
                </a:lnTo>
                <a:lnTo>
                  <a:pt x="44195" y="23114"/>
                </a:lnTo>
                <a:lnTo>
                  <a:pt x="50291" y="19050"/>
                </a:lnTo>
                <a:lnTo>
                  <a:pt x="50291" y="19431"/>
                </a:lnTo>
                <a:lnTo>
                  <a:pt x="57150" y="16002"/>
                </a:lnTo>
                <a:lnTo>
                  <a:pt x="57150" y="16459"/>
                </a:lnTo>
                <a:lnTo>
                  <a:pt x="63246" y="14020"/>
                </a:lnTo>
                <a:lnTo>
                  <a:pt x="63246" y="13716"/>
                </a:lnTo>
                <a:lnTo>
                  <a:pt x="78486" y="10668"/>
                </a:lnTo>
                <a:lnTo>
                  <a:pt x="810006" y="10668"/>
                </a:lnTo>
                <a:lnTo>
                  <a:pt x="810006" y="10806"/>
                </a:lnTo>
                <a:lnTo>
                  <a:pt x="817626" y="12192"/>
                </a:lnTo>
                <a:lnTo>
                  <a:pt x="817626" y="12344"/>
                </a:lnTo>
                <a:lnTo>
                  <a:pt x="824484" y="13716"/>
                </a:lnTo>
                <a:lnTo>
                  <a:pt x="831341" y="16764"/>
                </a:lnTo>
                <a:lnTo>
                  <a:pt x="831341" y="16002"/>
                </a:lnTo>
                <a:lnTo>
                  <a:pt x="837438" y="19388"/>
                </a:lnTo>
                <a:lnTo>
                  <a:pt x="837438" y="19050"/>
                </a:lnTo>
                <a:lnTo>
                  <a:pt x="844296" y="23622"/>
                </a:lnTo>
                <a:lnTo>
                  <a:pt x="844296" y="22860"/>
                </a:lnTo>
                <a:lnTo>
                  <a:pt x="849630" y="27527"/>
                </a:lnTo>
                <a:lnTo>
                  <a:pt x="855726" y="32766"/>
                </a:lnTo>
                <a:lnTo>
                  <a:pt x="855726" y="33528"/>
                </a:lnTo>
                <a:lnTo>
                  <a:pt x="860297" y="38100"/>
                </a:lnTo>
                <a:lnTo>
                  <a:pt x="864869" y="44196"/>
                </a:lnTo>
                <a:lnTo>
                  <a:pt x="864869" y="43434"/>
                </a:lnTo>
                <a:lnTo>
                  <a:pt x="868680" y="50292"/>
                </a:lnTo>
                <a:lnTo>
                  <a:pt x="868680" y="49530"/>
                </a:lnTo>
                <a:lnTo>
                  <a:pt x="871728" y="57150"/>
                </a:lnTo>
                <a:lnTo>
                  <a:pt x="871728" y="56388"/>
                </a:lnTo>
                <a:lnTo>
                  <a:pt x="874013" y="64008"/>
                </a:lnTo>
                <a:lnTo>
                  <a:pt x="874013" y="63246"/>
                </a:lnTo>
                <a:lnTo>
                  <a:pt x="876300" y="70866"/>
                </a:lnTo>
                <a:lnTo>
                  <a:pt x="877824" y="86106"/>
                </a:lnTo>
                <a:lnTo>
                  <a:pt x="877824" y="773985"/>
                </a:lnTo>
                <a:lnTo>
                  <a:pt x="880595" y="769756"/>
                </a:lnTo>
                <a:lnTo>
                  <a:pt x="887730" y="742950"/>
                </a:lnTo>
                <a:lnTo>
                  <a:pt x="888491" y="734568"/>
                </a:lnTo>
                <a:close/>
              </a:path>
              <a:path w="889000" h="821054">
                <a:moveTo>
                  <a:pt x="12192" y="749808"/>
                </a:moveTo>
                <a:lnTo>
                  <a:pt x="10668" y="741426"/>
                </a:lnTo>
                <a:lnTo>
                  <a:pt x="10668" y="776859"/>
                </a:lnTo>
                <a:lnTo>
                  <a:pt x="11430" y="778002"/>
                </a:lnTo>
                <a:lnTo>
                  <a:pt x="11430" y="749046"/>
                </a:lnTo>
                <a:lnTo>
                  <a:pt x="12192" y="749808"/>
                </a:lnTo>
                <a:close/>
              </a:path>
              <a:path w="889000" h="821054">
                <a:moveTo>
                  <a:pt x="12191" y="70866"/>
                </a:moveTo>
                <a:lnTo>
                  <a:pt x="11429" y="70866"/>
                </a:lnTo>
                <a:lnTo>
                  <a:pt x="11430" y="74676"/>
                </a:lnTo>
                <a:lnTo>
                  <a:pt x="12191" y="70866"/>
                </a:lnTo>
                <a:close/>
              </a:path>
              <a:path w="889000" h="821054">
                <a:moveTo>
                  <a:pt x="19812" y="770382"/>
                </a:moveTo>
                <a:lnTo>
                  <a:pt x="16002" y="763524"/>
                </a:lnTo>
                <a:lnTo>
                  <a:pt x="16002" y="764286"/>
                </a:lnTo>
                <a:lnTo>
                  <a:pt x="13716" y="756666"/>
                </a:lnTo>
                <a:lnTo>
                  <a:pt x="13716" y="757428"/>
                </a:lnTo>
                <a:lnTo>
                  <a:pt x="11430" y="749046"/>
                </a:lnTo>
                <a:lnTo>
                  <a:pt x="11430" y="778002"/>
                </a:lnTo>
                <a:lnTo>
                  <a:pt x="14478" y="782574"/>
                </a:lnTo>
                <a:lnTo>
                  <a:pt x="19050" y="788452"/>
                </a:lnTo>
                <a:lnTo>
                  <a:pt x="19050" y="770382"/>
                </a:lnTo>
                <a:lnTo>
                  <a:pt x="19812" y="770382"/>
                </a:lnTo>
                <a:close/>
              </a:path>
              <a:path w="889000" h="821054">
                <a:moveTo>
                  <a:pt x="19811" y="49530"/>
                </a:moveTo>
                <a:lnTo>
                  <a:pt x="19049" y="50292"/>
                </a:lnTo>
                <a:lnTo>
                  <a:pt x="19049" y="51054"/>
                </a:lnTo>
                <a:lnTo>
                  <a:pt x="19811" y="49530"/>
                </a:lnTo>
                <a:close/>
              </a:path>
              <a:path w="889000" h="821054">
                <a:moveTo>
                  <a:pt x="23622" y="777240"/>
                </a:moveTo>
                <a:lnTo>
                  <a:pt x="19050" y="770382"/>
                </a:lnTo>
                <a:lnTo>
                  <a:pt x="19050" y="788452"/>
                </a:lnTo>
                <a:lnTo>
                  <a:pt x="19812" y="789432"/>
                </a:lnTo>
                <a:lnTo>
                  <a:pt x="22860" y="792915"/>
                </a:lnTo>
                <a:lnTo>
                  <a:pt x="22860" y="776478"/>
                </a:lnTo>
                <a:lnTo>
                  <a:pt x="23622" y="777240"/>
                </a:lnTo>
                <a:close/>
              </a:path>
              <a:path w="889000" h="821054">
                <a:moveTo>
                  <a:pt x="23621" y="43434"/>
                </a:moveTo>
                <a:lnTo>
                  <a:pt x="22859" y="44196"/>
                </a:lnTo>
                <a:lnTo>
                  <a:pt x="22859" y="44577"/>
                </a:lnTo>
                <a:lnTo>
                  <a:pt x="23621" y="43434"/>
                </a:lnTo>
                <a:close/>
              </a:path>
              <a:path w="889000" h="821054">
                <a:moveTo>
                  <a:pt x="32766" y="787908"/>
                </a:moveTo>
                <a:lnTo>
                  <a:pt x="27432" y="782574"/>
                </a:lnTo>
                <a:lnTo>
                  <a:pt x="22860" y="776478"/>
                </a:lnTo>
                <a:lnTo>
                  <a:pt x="22860" y="792915"/>
                </a:lnTo>
                <a:lnTo>
                  <a:pt x="25146" y="795528"/>
                </a:lnTo>
                <a:lnTo>
                  <a:pt x="31242" y="800862"/>
                </a:lnTo>
                <a:lnTo>
                  <a:pt x="32004" y="801454"/>
                </a:lnTo>
                <a:lnTo>
                  <a:pt x="32004" y="787908"/>
                </a:lnTo>
                <a:lnTo>
                  <a:pt x="32766" y="787908"/>
                </a:lnTo>
                <a:close/>
              </a:path>
              <a:path w="889000" h="821054">
                <a:moveTo>
                  <a:pt x="32765" y="32766"/>
                </a:moveTo>
                <a:lnTo>
                  <a:pt x="32003" y="32766"/>
                </a:lnTo>
                <a:lnTo>
                  <a:pt x="32003" y="33528"/>
                </a:lnTo>
                <a:lnTo>
                  <a:pt x="32765" y="32766"/>
                </a:lnTo>
                <a:close/>
              </a:path>
              <a:path w="889000" h="821054">
                <a:moveTo>
                  <a:pt x="38100" y="806196"/>
                </a:moveTo>
                <a:lnTo>
                  <a:pt x="38100" y="793242"/>
                </a:lnTo>
                <a:lnTo>
                  <a:pt x="32004" y="787908"/>
                </a:lnTo>
                <a:lnTo>
                  <a:pt x="32004" y="801454"/>
                </a:lnTo>
                <a:lnTo>
                  <a:pt x="38100" y="806196"/>
                </a:lnTo>
                <a:close/>
              </a:path>
              <a:path w="889000" h="821054">
                <a:moveTo>
                  <a:pt x="38099" y="27601"/>
                </a:moveTo>
                <a:lnTo>
                  <a:pt x="38099" y="27432"/>
                </a:lnTo>
                <a:lnTo>
                  <a:pt x="37337" y="28194"/>
                </a:lnTo>
                <a:lnTo>
                  <a:pt x="38099" y="27601"/>
                </a:lnTo>
                <a:close/>
              </a:path>
              <a:path w="889000" h="821054">
                <a:moveTo>
                  <a:pt x="44196" y="797052"/>
                </a:moveTo>
                <a:lnTo>
                  <a:pt x="37338" y="792480"/>
                </a:lnTo>
                <a:lnTo>
                  <a:pt x="38100" y="793242"/>
                </a:lnTo>
                <a:lnTo>
                  <a:pt x="38100" y="806196"/>
                </a:lnTo>
                <a:lnTo>
                  <a:pt x="43434" y="809159"/>
                </a:lnTo>
                <a:lnTo>
                  <a:pt x="43434" y="797052"/>
                </a:lnTo>
                <a:lnTo>
                  <a:pt x="44196" y="797052"/>
                </a:lnTo>
                <a:close/>
              </a:path>
              <a:path w="889000" h="821054">
                <a:moveTo>
                  <a:pt x="44195" y="23114"/>
                </a:moveTo>
                <a:lnTo>
                  <a:pt x="44195" y="22860"/>
                </a:lnTo>
                <a:lnTo>
                  <a:pt x="43433" y="23622"/>
                </a:lnTo>
                <a:lnTo>
                  <a:pt x="44195" y="23114"/>
                </a:lnTo>
                <a:close/>
              </a:path>
              <a:path w="889000" h="821054">
                <a:moveTo>
                  <a:pt x="50292" y="800862"/>
                </a:moveTo>
                <a:lnTo>
                  <a:pt x="43434" y="797052"/>
                </a:lnTo>
                <a:lnTo>
                  <a:pt x="43434" y="809159"/>
                </a:lnTo>
                <a:lnTo>
                  <a:pt x="44958" y="810006"/>
                </a:lnTo>
                <a:lnTo>
                  <a:pt x="49530" y="812217"/>
                </a:lnTo>
                <a:lnTo>
                  <a:pt x="49530" y="800862"/>
                </a:lnTo>
                <a:lnTo>
                  <a:pt x="50292" y="800862"/>
                </a:lnTo>
                <a:close/>
              </a:path>
              <a:path w="889000" h="821054">
                <a:moveTo>
                  <a:pt x="50291" y="19431"/>
                </a:moveTo>
                <a:lnTo>
                  <a:pt x="50291" y="19050"/>
                </a:lnTo>
                <a:lnTo>
                  <a:pt x="49529" y="19812"/>
                </a:lnTo>
                <a:lnTo>
                  <a:pt x="50291" y="19431"/>
                </a:lnTo>
                <a:close/>
              </a:path>
              <a:path w="889000" h="821054">
                <a:moveTo>
                  <a:pt x="57150" y="803910"/>
                </a:moveTo>
                <a:lnTo>
                  <a:pt x="49530" y="800862"/>
                </a:lnTo>
                <a:lnTo>
                  <a:pt x="49530" y="812217"/>
                </a:lnTo>
                <a:lnTo>
                  <a:pt x="55882" y="815289"/>
                </a:lnTo>
                <a:lnTo>
                  <a:pt x="56388" y="815456"/>
                </a:lnTo>
                <a:lnTo>
                  <a:pt x="56388" y="803910"/>
                </a:lnTo>
                <a:lnTo>
                  <a:pt x="57150" y="803910"/>
                </a:lnTo>
                <a:close/>
              </a:path>
              <a:path w="889000" h="821054">
                <a:moveTo>
                  <a:pt x="57150" y="16459"/>
                </a:moveTo>
                <a:lnTo>
                  <a:pt x="57150" y="16002"/>
                </a:lnTo>
                <a:lnTo>
                  <a:pt x="56388" y="16764"/>
                </a:lnTo>
                <a:lnTo>
                  <a:pt x="57150" y="16459"/>
                </a:lnTo>
                <a:close/>
              </a:path>
              <a:path w="889000" h="821054">
                <a:moveTo>
                  <a:pt x="64008" y="806958"/>
                </a:moveTo>
                <a:lnTo>
                  <a:pt x="56388" y="803910"/>
                </a:lnTo>
                <a:lnTo>
                  <a:pt x="56388" y="815456"/>
                </a:lnTo>
                <a:lnTo>
                  <a:pt x="63246" y="817722"/>
                </a:lnTo>
                <a:lnTo>
                  <a:pt x="63246" y="806958"/>
                </a:lnTo>
                <a:lnTo>
                  <a:pt x="64008" y="806958"/>
                </a:lnTo>
                <a:close/>
              </a:path>
              <a:path w="889000" h="821054">
                <a:moveTo>
                  <a:pt x="64008" y="13716"/>
                </a:moveTo>
                <a:lnTo>
                  <a:pt x="63246" y="13716"/>
                </a:lnTo>
                <a:lnTo>
                  <a:pt x="63246" y="14020"/>
                </a:lnTo>
                <a:lnTo>
                  <a:pt x="64008" y="13716"/>
                </a:lnTo>
                <a:close/>
              </a:path>
              <a:path w="889000" h="821054">
                <a:moveTo>
                  <a:pt x="810006" y="819981"/>
                </a:moveTo>
                <a:lnTo>
                  <a:pt x="810006" y="810006"/>
                </a:lnTo>
                <a:lnTo>
                  <a:pt x="78486" y="810006"/>
                </a:lnTo>
                <a:lnTo>
                  <a:pt x="63246" y="806958"/>
                </a:lnTo>
                <a:lnTo>
                  <a:pt x="63246" y="817722"/>
                </a:lnTo>
                <a:lnTo>
                  <a:pt x="64870" y="818259"/>
                </a:lnTo>
                <a:lnTo>
                  <a:pt x="74188" y="819769"/>
                </a:lnTo>
                <a:lnTo>
                  <a:pt x="86106" y="820674"/>
                </a:lnTo>
                <a:lnTo>
                  <a:pt x="802386" y="820674"/>
                </a:lnTo>
                <a:lnTo>
                  <a:pt x="810006" y="819981"/>
                </a:lnTo>
                <a:close/>
              </a:path>
              <a:path w="889000" h="821054">
                <a:moveTo>
                  <a:pt x="810006" y="10806"/>
                </a:moveTo>
                <a:lnTo>
                  <a:pt x="810006" y="10668"/>
                </a:lnTo>
                <a:lnTo>
                  <a:pt x="809244" y="10668"/>
                </a:lnTo>
                <a:lnTo>
                  <a:pt x="810006" y="10806"/>
                </a:lnTo>
                <a:close/>
              </a:path>
              <a:path w="889000" h="821054">
                <a:moveTo>
                  <a:pt x="817626" y="819288"/>
                </a:moveTo>
                <a:lnTo>
                  <a:pt x="817626" y="808482"/>
                </a:lnTo>
                <a:lnTo>
                  <a:pt x="809244" y="810006"/>
                </a:lnTo>
                <a:lnTo>
                  <a:pt x="810006" y="810006"/>
                </a:lnTo>
                <a:lnTo>
                  <a:pt x="810006" y="819981"/>
                </a:lnTo>
                <a:lnTo>
                  <a:pt x="817626" y="819288"/>
                </a:lnTo>
                <a:close/>
              </a:path>
              <a:path w="889000" h="821054">
                <a:moveTo>
                  <a:pt x="817626" y="12344"/>
                </a:moveTo>
                <a:lnTo>
                  <a:pt x="817626" y="12192"/>
                </a:lnTo>
                <a:lnTo>
                  <a:pt x="816863" y="12192"/>
                </a:lnTo>
                <a:lnTo>
                  <a:pt x="817626" y="12344"/>
                </a:lnTo>
                <a:close/>
              </a:path>
              <a:path w="889000" h="821054">
                <a:moveTo>
                  <a:pt x="838200" y="811716"/>
                </a:moveTo>
                <a:lnTo>
                  <a:pt x="838200" y="800862"/>
                </a:lnTo>
                <a:lnTo>
                  <a:pt x="824484" y="806958"/>
                </a:lnTo>
                <a:lnTo>
                  <a:pt x="816863" y="808482"/>
                </a:lnTo>
                <a:lnTo>
                  <a:pt x="817626" y="808482"/>
                </a:lnTo>
                <a:lnTo>
                  <a:pt x="817626" y="819288"/>
                </a:lnTo>
                <a:lnTo>
                  <a:pt x="819150" y="819150"/>
                </a:lnTo>
                <a:lnTo>
                  <a:pt x="838200" y="811716"/>
                </a:lnTo>
                <a:close/>
              </a:path>
              <a:path w="889000" h="821054">
                <a:moveTo>
                  <a:pt x="838200" y="19812"/>
                </a:moveTo>
                <a:lnTo>
                  <a:pt x="837438" y="19050"/>
                </a:lnTo>
                <a:lnTo>
                  <a:pt x="837438" y="19388"/>
                </a:lnTo>
                <a:lnTo>
                  <a:pt x="838200" y="19812"/>
                </a:lnTo>
                <a:close/>
              </a:path>
              <a:path w="889000" h="821054">
                <a:moveTo>
                  <a:pt x="850391" y="792480"/>
                </a:moveTo>
                <a:lnTo>
                  <a:pt x="844296" y="797052"/>
                </a:lnTo>
                <a:lnTo>
                  <a:pt x="837438" y="800862"/>
                </a:lnTo>
                <a:lnTo>
                  <a:pt x="838200" y="800862"/>
                </a:lnTo>
                <a:lnTo>
                  <a:pt x="838200" y="811716"/>
                </a:lnTo>
                <a:lnTo>
                  <a:pt x="844951" y="809081"/>
                </a:lnTo>
                <a:lnTo>
                  <a:pt x="849630" y="805310"/>
                </a:lnTo>
                <a:lnTo>
                  <a:pt x="849630" y="793242"/>
                </a:lnTo>
                <a:lnTo>
                  <a:pt x="850391" y="792480"/>
                </a:lnTo>
                <a:close/>
              </a:path>
              <a:path w="889000" h="821054">
                <a:moveTo>
                  <a:pt x="850391" y="28194"/>
                </a:moveTo>
                <a:lnTo>
                  <a:pt x="849630" y="27432"/>
                </a:lnTo>
                <a:lnTo>
                  <a:pt x="850391" y="28194"/>
                </a:lnTo>
                <a:close/>
              </a:path>
              <a:path w="889000" h="821054">
                <a:moveTo>
                  <a:pt x="855726" y="800396"/>
                </a:moveTo>
                <a:lnTo>
                  <a:pt x="855726" y="787908"/>
                </a:lnTo>
                <a:lnTo>
                  <a:pt x="849630" y="793242"/>
                </a:lnTo>
                <a:lnTo>
                  <a:pt x="849630" y="805310"/>
                </a:lnTo>
                <a:lnTo>
                  <a:pt x="855726" y="800396"/>
                </a:lnTo>
                <a:close/>
              </a:path>
              <a:path w="889000" h="821054">
                <a:moveTo>
                  <a:pt x="855726" y="33528"/>
                </a:moveTo>
                <a:lnTo>
                  <a:pt x="855726" y="32766"/>
                </a:lnTo>
                <a:lnTo>
                  <a:pt x="854963" y="32766"/>
                </a:lnTo>
                <a:lnTo>
                  <a:pt x="855726" y="33528"/>
                </a:lnTo>
                <a:close/>
              </a:path>
              <a:path w="889000" h="821054">
                <a:moveTo>
                  <a:pt x="877824" y="773985"/>
                </a:moveTo>
                <a:lnTo>
                  <a:pt x="877824" y="733806"/>
                </a:lnTo>
                <a:lnTo>
                  <a:pt x="877062" y="742188"/>
                </a:lnTo>
                <a:lnTo>
                  <a:pt x="877062" y="741426"/>
                </a:lnTo>
                <a:lnTo>
                  <a:pt x="876300" y="749808"/>
                </a:lnTo>
                <a:lnTo>
                  <a:pt x="876300" y="749046"/>
                </a:lnTo>
                <a:lnTo>
                  <a:pt x="874013" y="757428"/>
                </a:lnTo>
                <a:lnTo>
                  <a:pt x="874013" y="756666"/>
                </a:lnTo>
                <a:lnTo>
                  <a:pt x="871728" y="764286"/>
                </a:lnTo>
                <a:lnTo>
                  <a:pt x="871728" y="763524"/>
                </a:lnTo>
                <a:lnTo>
                  <a:pt x="868680" y="770382"/>
                </a:lnTo>
                <a:lnTo>
                  <a:pt x="864869" y="777240"/>
                </a:lnTo>
                <a:lnTo>
                  <a:pt x="864869" y="776478"/>
                </a:lnTo>
                <a:lnTo>
                  <a:pt x="860297" y="782574"/>
                </a:lnTo>
                <a:lnTo>
                  <a:pt x="854963" y="787908"/>
                </a:lnTo>
                <a:lnTo>
                  <a:pt x="855726" y="787908"/>
                </a:lnTo>
                <a:lnTo>
                  <a:pt x="855726" y="800396"/>
                </a:lnTo>
                <a:lnTo>
                  <a:pt x="865884" y="792208"/>
                </a:lnTo>
                <a:lnTo>
                  <a:pt x="877824" y="77398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875257" y="2739167"/>
            <a:ext cx="101974" cy="1309407"/>
          </a:xfrm>
          <a:custGeom>
            <a:avLst/>
            <a:gdLst/>
            <a:ahLst/>
            <a:cxnLst/>
            <a:rect l="l" t="t" r="r" b="b"/>
            <a:pathLst>
              <a:path w="115570" h="1483995">
                <a:moveTo>
                  <a:pt x="10667" y="1473708"/>
                </a:moveTo>
                <a:lnTo>
                  <a:pt x="10667" y="0"/>
                </a:lnTo>
                <a:lnTo>
                  <a:pt x="0" y="0"/>
                </a:lnTo>
                <a:lnTo>
                  <a:pt x="0" y="1483614"/>
                </a:lnTo>
                <a:lnTo>
                  <a:pt x="5333" y="1483614"/>
                </a:lnTo>
                <a:lnTo>
                  <a:pt x="5333" y="1473708"/>
                </a:lnTo>
                <a:lnTo>
                  <a:pt x="10667" y="1473708"/>
                </a:lnTo>
                <a:close/>
              </a:path>
              <a:path w="115570" h="1483995">
                <a:moveTo>
                  <a:pt x="115061" y="1483614"/>
                </a:moveTo>
                <a:lnTo>
                  <a:pt x="115061" y="1473708"/>
                </a:lnTo>
                <a:lnTo>
                  <a:pt x="5333" y="1473708"/>
                </a:lnTo>
                <a:lnTo>
                  <a:pt x="10667" y="1479042"/>
                </a:lnTo>
                <a:lnTo>
                  <a:pt x="10667" y="1483614"/>
                </a:lnTo>
                <a:lnTo>
                  <a:pt x="115061" y="1483614"/>
                </a:lnTo>
                <a:close/>
              </a:path>
              <a:path w="115570" h="1483995">
                <a:moveTo>
                  <a:pt x="10667" y="1483614"/>
                </a:moveTo>
                <a:lnTo>
                  <a:pt x="10667" y="1479042"/>
                </a:lnTo>
                <a:lnTo>
                  <a:pt x="5333" y="1473708"/>
                </a:lnTo>
                <a:lnTo>
                  <a:pt x="5333" y="1483614"/>
                </a:lnTo>
                <a:lnTo>
                  <a:pt x="10667" y="14836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6976782" y="3695924"/>
            <a:ext cx="774551" cy="6958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6972075" y="3691217"/>
            <a:ext cx="784412" cy="705410"/>
          </a:xfrm>
          <a:custGeom>
            <a:avLst/>
            <a:gdLst/>
            <a:ahLst/>
            <a:cxnLst/>
            <a:rect l="l" t="t" r="r" b="b"/>
            <a:pathLst>
              <a:path w="889000" h="799464">
                <a:moveTo>
                  <a:pt x="888491" y="715518"/>
                </a:moveTo>
                <a:lnTo>
                  <a:pt x="888491" y="83820"/>
                </a:lnTo>
                <a:lnTo>
                  <a:pt x="887730" y="75438"/>
                </a:lnTo>
                <a:lnTo>
                  <a:pt x="860231" y="21583"/>
                </a:lnTo>
                <a:lnTo>
                  <a:pt x="812292" y="762"/>
                </a:lnTo>
                <a:lnTo>
                  <a:pt x="803910" y="0"/>
                </a:lnTo>
                <a:lnTo>
                  <a:pt x="83820" y="0"/>
                </a:lnTo>
                <a:lnTo>
                  <a:pt x="33913" y="16506"/>
                </a:lnTo>
                <a:lnTo>
                  <a:pt x="3809" y="59436"/>
                </a:lnTo>
                <a:lnTo>
                  <a:pt x="0" y="75438"/>
                </a:lnTo>
                <a:lnTo>
                  <a:pt x="0" y="723900"/>
                </a:lnTo>
                <a:lnTo>
                  <a:pt x="1524" y="732282"/>
                </a:lnTo>
                <a:lnTo>
                  <a:pt x="3810" y="740664"/>
                </a:lnTo>
                <a:lnTo>
                  <a:pt x="6096" y="748284"/>
                </a:lnTo>
                <a:lnTo>
                  <a:pt x="10668" y="756489"/>
                </a:lnTo>
                <a:lnTo>
                  <a:pt x="10668" y="76962"/>
                </a:lnTo>
                <a:lnTo>
                  <a:pt x="11430" y="73152"/>
                </a:lnTo>
                <a:lnTo>
                  <a:pt x="11429" y="69342"/>
                </a:lnTo>
                <a:lnTo>
                  <a:pt x="13716" y="61722"/>
                </a:lnTo>
                <a:lnTo>
                  <a:pt x="13716" y="62484"/>
                </a:lnTo>
                <a:lnTo>
                  <a:pt x="16001" y="55626"/>
                </a:lnTo>
                <a:lnTo>
                  <a:pt x="19049" y="48768"/>
                </a:lnTo>
                <a:lnTo>
                  <a:pt x="19049" y="49530"/>
                </a:lnTo>
                <a:lnTo>
                  <a:pt x="22859" y="42672"/>
                </a:lnTo>
                <a:lnTo>
                  <a:pt x="22859" y="43434"/>
                </a:lnTo>
                <a:lnTo>
                  <a:pt x="26670" y="38354"/>
                </a:lnTo>
                <a:lnTo>
                  <a:pt x="26669" y="37338"/>
                </a:lnTo>
                <a:lnTo>
                  <a:pt x="32003" y="32004"/>
                </a:lnTo>
                <a:lnTo>
                  <a:pt x="36575" y="28085"/>
                </a:lnTo>
                <a:lnTo>
                  <a:pt x="36575" y="27432"/>
                </a:lnTo>
                <a:lnTo>
                  <a:pt x="42671" y="22860"/>
                </a:lnTo>
                <a:lnTo>
                  <a:pt x="42671" y="23622"/>
                </a:lnTo>
                <a:lnTo>
                  <a:pt x="48767" y="19050"/>
                </a:lnTo>
                <a:lnTo>
                  <a:pt x="48767" y="19812"/>
                </a:lnTo>
                <a:lnTo>
                  <a:pt x="55626" y="16002"/>
                </a:lnTo>
                <a:lnTo>
                  <a:pt x="55626" y="16459"/>
                </a:lnTo>
                <a:lnTo>
                  <a:pt x="61722" y="14020"/>
                </a:lnTo>
                <a:lnTo>
                  <a:pt x="61722" y="13716"/>
                </a:lnTo>
                <a:lnTo>
                  <a:pt x="68580" y="12344"/>
                </a:lnTo>
                <a:lnTo>
                  <a:pt x="68580" y="12192"/>
                </a:lnTo>
                <a:lnTo>
                  <a:pt x="76200" y="10806"/>
                </a:lnTo>
                <a:lnTo>
                  <a:pt x="76200" y="10668"/>
                </a:lnTo>
                <a:lnTo>
                  <a:pt x="811530" y="10668"/>
                </a:lnTo>
                <a:lnTo>
                  <a:pt x="819150" y="12192"/>
                </a:lnTo>
                <a:lnTo>
                  <a:pt x="819150" y="12344"/>
                </a:lnTo>
                <a:lnTo>
                  <a:pt x="826008" y="13716"/>
                </a:lnTo>
                <a:lnTo>
                  <a:pt x="832104" y="16425"/>
                </a:lnTo>
                <a:lnTo>
                  <a:pt x="832104" y="16002"/>
                </a:lnTo>
                <a:lnTo>
                  <a:pt x="838962" y="19812"/>
                </a:lnTo>
                <a:lnTo>
                  <a:pt x="838962" y="19050"/>
                </a:lnTo>
                <a:lnTo>
                  <a:pt x="845058" y="23622"/>
                </a:lnTo>
                <a:lnTo>
                  <a:pt x="845058" y="22860"/>
                </a:lnTo>
                <a:lnTo>
                  <a:pt x="851154" y="27432"/>
                </a:lnTo>
                <a:lnTo>
                  <a:pt x="851154" y="28003"/>
                </a:lnTo>
                <a:lnTo>
                  <a:pt x="856488" y="32004"/>
                </a:lnTo>
                <a:lnTo>
                  <a:pt x="856488" y="32766"/>
                </a:lnTo>
                <a:lnTo>
                  <a:pt x="861060" y="37338"/>
                </a:lnTo>
                <a:lnTo>
                  <a:pt x="864869" y="43434"/>
                </a:lnTo>
                <a:lnTo>
                  <a:pt x="864869" y="42672"/>
                </a:lnTo>
                <a:lnTo>
                  <a:pt x="868680" y="49530"/>
                </a:lnTo>
                <a:lnTo>
                  <a:pt x="868680" y="48768"/>
                </a:lnTo>
                <a:lnTo>
                  <a:pt x="874776" y="62484"/>
                </a:lnTo>
                <a:lnTo>
                  <a:pt x="874776" y="64262"/>
                </a:lnTo>
                <a:lnTo>
                  <a:pt x="876300" y="69342"/>
                </a:lnTo>
                <a:lnTo>
                  <a:pt x="877062" y="76962"/>
                </a:lnTo>
                <a:lnTo>
                  <a:pt x="877062" y="76200"/>
                </a:lnTo>
                <a:lnTo>
                  <a:pt x="877824" y="84582"/>
                </a:lnTo>
                <a:lnTo>
                  <a:pt x="877824" y="754472"/>
                </a:lnTo>
                <a:lnTo>
                  <a:pt x="880831" y="749922"/>
                </a:lnTo>
                <a:lnTo>
                  <a:pt x="887730" y="723900"/>
                </a:lnTo>
                <a:lnTo>
                  <a:pt x="888491" y="715518"/>
                </a:lnTo>
                <a:close/>
              </a:path>
              <a:path w="889000" h="799464">
                <a:moveTo>
                  <a:pt x="12192" y="730758"/>
                </a:moveTo>
                <a:lnTo>
                  <a:pt x="10668" y="722376"/>
                </a:lnTo>
                <a:lnTo>
                  <a:pt x="10668" y="756489"/>
                </a:lnTo>
                <a:lnTo>
                  <a:pt x="11061" y="757195"/>
                </a:lnTo>
                <a:lnTo>
                  <a:pt x="11430" y="757762"/>
                </a:lnTo>
                <a:lnTo>
                  <a:pt x="11430" y="729996"/>
                </a:lnTo>
                <a:lnTo>
                  <a:pt x="12192" y="730758"/>
                </a:lnTo>
                <a:close/>
              </a:path>
              <a:path w="889000" h="799464">
                <a:moveTo>
                  <a:pt x="12191" y="69342"/>
                </a:moveTo>
                <a:lnTo>
                  <a:pt x="11429" y="69342"/>
                </a:lnTo>
                <a:lnTo>
                  <a:pt x="11430" y="73152"/>
                </a:lnTo>
                <a:lnTo>
                  <a:pt x="12191" y="69342"/>
                </a:lnTo>
                <a:close/>
              </a:path>
              <a:path w="889000" h="799464">
                <a:moveTo>
                  <a:pt x="27431" y="762762"/>
                </a:moveTo>
                <a:lnTo>
                  <a:pt x="22860" y="756666"/>
                </a:lnTo>
                <a:lnTo>
                  <a:pt x="19050" y="750570"/>
                </a:lnTo>
                <a:lnTo>
                  <a:pt x="16002" y="743712"/>
                </a:lnTo>
                <a:lnTo>
                  <a:pt x="16002" y="744474"/>
                </a:lnTo>
                <a:lnTo>
                  <a:pt x="13716" y="736854"/>
                </a:lnTo>
                <a:lnTo>
                  <a:pt x="13716" y="737616"/>
                </a:lnTo>
                <a:lnTo>
                  <a:pt x="11430" y="729996"/>
                </a:lnTo>
                <a:lnTo>
                  <a:pt x="11430" y="757762"/>
                </a:lnTo>
                <a:lnTo>
                  <a:pt x="16549" y="765638"/>
                </a:lnTo>
                <a:lnTo>
                  <a:pt x="22907" y="773404"/>
                </a:lnTo>
                <a:lnTo>
                  <a:pt x="26670" y="776825"/>
                </a:lnTo>
                <a:lnTo>
                  <a:pt x="26670" y="762000"/>
                </a:lnTo>
                <a:lnTo>
                  <a:pt x="27431" y="762762"/>
                </a:lnTo>
                <a:close/>
              </a:path>
              <a:path w="889000" h="799464">
                <a:moveTo>
                  <a:pt x="27431" y="37338"/>
                </a:moveTo>
                <a:lnTo>
                  <a:pt x="26669" y="37338"/>
                </a:lnTo>
                <a:lnTo>
                  <a:pt x="26670" y="38354"/>
                </a:lnTo>
                <a:lnTo>
                  <a:pt x="27431" y="37338"/>
                </a:lnTo>
                <a:close/>
              </a:path>
              <a:path w="889000" h="799464">
                <a:moveTo>
                  <a:pt x="37338" y="785317"/>
                </a:moveTo>
                <a:lnTo>
                  <a:pt x="37338" y="772668"/>
                </a:lnTo>
                <a:lnTo>
                  <a:pt x="26670" y="762000"/>
                </a:lnTo>
                <a:lnTo>
                  <a:pt x="26670" y="776825"/>
                </a:lnTo>
                <a:lnTo>
                  <a:pt x="30480" y="780288"/>
                </a:lnTo>
                <a:lnTo>
                  <a:pt x="36575" y="784860"/>
                </a:lnTo>
                <a:lnTo>
                  <a:pt x="37338" y="785317"/>
                </a:lnTo>
                <a:close/>
              </a:path>
              <a:path w="889000" h="799464">
                <a:moveTo>
                  <a:pt x="37337" y="27432"/>
                </a:moveTo>
                <a:lnTo>
                  <a:pt x="36575" y="27432"/>
                </a:lnTo>
                <a:lnTo>
                  <a:pt x="36575" y="28085"/>
                </a:lnTo>
                <a:lnTo>
                  <a:pt x="37337" y="27432"/>
                </a:lnTo>
                <a:close/>
              </a:path>
              <a:path w="889000" h="799464">
                <a:moveTo>
                  <a:pt x="55626" y="783336"/>
                </a:moveTo>
                <a:lnTo>
                  <a:pt x="48768" y="780288"/>
                </a:lnTo>
                <a:lnTo>
                  <a:pt x="42672" y="776478"/>
                </a:lnTo>
                <a:lnTo>
                  <a:pt x="36575" y="771906"/>
                </a:lnTo>
                <a:lnTo>
                  <a:pt x="37338" y="772668"/>
                </a:lnTo>
                <a:lnTo>
                  <a:pt x="37338" y="785317"/>
                </a:lnTo>
                <a:lnTo>
                  <a:pt x="44196" y="789432"/>
                </a:lnTo>
                <a:lnTo>
                  <a:pt x="53475" y="793514"/>
                </a:lnTo>
                <a:lnTo>
                  <a:pt x="54864" y="793992"/>
                </a:lnTo>
                <a:lnTo>
                  <a:pt x="54864" y="783336"/>
                </a:lnTo>
                <a:lnTo>
                  <a:pt x="55626" y="783336"/>
                </a:lnTo>
                <a:close/>
              </a:path>
              <a:path w="889000" h="799464">
                <a:moveTo>
                  <a:pt x="55626" y="16459"/>
                </a:moveTo>
                <a:lnTo>
                  <a:pt x="55626" y="16002"/>
                </a:lnTo>
                <a:lnTo>
                  <a:pt x="54864" y="16764"/>
                </a:lnTo>
                <a:lnTo>
                  <a:pt x="55626" y="16459"/>
                </a:lnTo>
                <a:close/>
              </a:path>
              <a:path w="889000" h="799464">
                <a:moveTo>
                  <a:pt x="62484" y="785622"/>
                </a:moveTo>
                <a:lnTo>
                  <a:pt x="54864" y="783336"/>
                </a:lnTo>
                <a:lnTo>
                  <a:pt x="54864" y="793992"/>
                </a:lnTo>
                <a:lnTo>
                  <a:pt x="61722" y="796353"/>
                </a:lnTo>
                <a:lnTo>
                  <a:pt x="61722" y="785622"/>
                </a:lnTo>
                <a:lnTo>
                  <a:pt x="62484" y="785622"/>
                </a:lnTo>
                <a:close/>
              </a:path>
              <a:path w="889000" h="799464">
                <a:moveTo>
                  <a:pt x="62484" y="13716"/>
                </a:moveTo>
                <a:lnTo>
                  <a:pt x="61722" y="13716"/>
                </a:lnTo>
                <a:lnTo>
                  <a:pt x="61722" y="14020"/>
                </a:lnTo>
                <a:lnTo>
                  <a:pt x="62484" y="13716"/>
                </a:lnTo>
                <a:close/>
              </a:path>
              <a:path w="889000" h="799464">
                <a:moveTo>
                  <a:pt x="69342" y="787146"/>
                </a:moveTo>
                <a:lnTo>
                  <a:pt x="61722" y="785622"/>
                </a:lnTo>
                <a:lnTo>
                  <a:pt x="61722" y="796353"/>
                </a:lnTo>
                <a:lnTo>
                  <a:pt x="63460" y="796951"/>
                </a:lnTo>
                <a:lnTo>
                  <a:pt x="68580" y="798027"/>
                </a:lnTo>
                <a:lnTo>
                  <a:pt x="68580" y="787146"/>
                </a:lnTo>
                <a:lnTo>
                  <a:pt x="69342" y="787146"/>
                </a:lnTo>
                <a:close/>
              </a:path>
              <a:path w="889000" h="799464">
                <a:moveTo>
                  <a:pt x="69342" y="12192"/>
                </a:moveTo>
                <a:lnTo>
                  <a:pt x="68580" y="12192"/>
                </a:lnTo>
                <a:lnTo>
                  <a:pt x="68580" y="12344"/>
                </a:lnTo>
                <a:lnTo>
                  <a:pt x="69342" y="12192"/>
                </a:lnTo>
                <a:close/>
              </a:path>
              <a:path w="889000" h="799464">
                <a:moveTo>
                  <a:pt x="76962" y="788670"/>
                </a:moveTo>
                <a:lnTo>
                  <a:pt x="68580" y="787146"/>
                </a:lnTo>
                <a:lnTo>
                  <a:pt x="68580" y="798027"/>
                </a:lnTo>
                <a:lnTo>
                  <a:pt x="73719" y="799106"/>
                </a:lnTo>
                <a:lnTo>
                  <a:pt x="76200" y="799163"/>
                </a:lnTo>
                <a:lnTo>
                  <a:pt x="76200" y="788670"/>
                </a:lnTo>
                <a:lnTo>
                  <a:pt x="76962" y="788670"/>
                </a:lnTo>
                <a:close/>
              </a:path>
              <a:path w="889000" h="799464">
                <a:moveTo>
                  <a:pt x="76962" y="10668"/>
                </a:moveTo>
                <a:lnTo>
                  <a:pt x="76200" y="10668"/>
                </a:lnTo>
                <a:lnTo>
                  <a:pt x="76200" y="10806"/>
                </a:lnTo>
                <a:lnTo>
                  <a:pt x="76962" y="10668"/>
                </a:lnTo>
                <a:close/>
              </a:path>
              <a:path w="889000" h="799464">
                <a:moveTo>
                  <a:pt x="819150" y="798091"/>
                </a:moveTo>
                <a:lnTo>
                  <a:pt x="819150" y="787146"/>
                </a:lnTo>
                <a:lnTo>
                  <a:pt x="811530" y="788670"/>
                </a:lnTo>
                <a:lnTo>
                  <a:pt x="76200" y="788670"/>
                </a:lnTo>
                <a:lnTo>
                  <a:pt x="76200" y="799163"/>
                </a:lnTo>
                <a:lnTo>
                  <a:pt x="83820" y="799338"/>
                </a:lnTo>
                <a:lnTo>
                  <a:pt x="812292" y="799338"/>
                </a:lnTo>
                <a:lnTo>
                  <a:pt x="819150" y="798091"/>
                </a:lnTo>
                <a:close/>
              </a:path>
              <a:path w="889000" h="799464">
                <a:moveTo>
                  <a:pt x="819150" y="12344"/>
                </a:moveTo>
                <a:lnTo>
                  <a:pt x="819150" y="12192"/>
                </a:lnTo>
                <a:lnTo>
                  <a:pt x="818388" y="12192"/>
                </a:lnTo>
                <a:lnTo>
                  <a:pt x="819150" y="12344"/>
                </a:lnTo>
                <a:close/>
              </a:path>
              <a:path w="889000" h="799464">
                <a:moveTo>
                  <a:pt x="832866" y="793147"/>
                </a:moveTo>
                <a:lnTo>
                  <a:pt x="832866" y="783336"/>
                </a:lnTo>
                <a:lnTo>
                  <a:pt x="826008" y="785622"/>
                </a:lnTo>
                <a:lnTo>
                  <a:pt x="818388" y="787146"/>
                </a:lnTo>
                <a:lnTo>
                  <a:pt x="819150" y="787146"/>
                </a:lnTo>
                <a:lnTo>
                  <a:pt x="819150" y="798091"/>
                </a:lnTo>
                <a:lnTo>
                  <a:pt x="820674" y="797814"/>
                </a:lnTo>
                <a:lnTo>
                  <a:pt x="832866" y="793147"/>
                </a:lnTo>
                <a:close/>
              </a:path>
              <a:path w="889000" h="799464">
                <a:moveTo>
                  <a:pt x="832866" y="16764"/>
                </a:moveTo>
                <a:lnTo>
                  <a:pt x="832104" y="16002"/>
                </a:lnTo>
                <a:lnTo>
                  <a:pt x="832104" y="16425"/>
                </a:lnTo>
                <a:lnTo>
                  <a:pt x="832866" y="16764"/>
                </a:lnTo>
                <a:close/>
              </a:path>
              <a:path w="889000" h="799464">
                <a:moveTo>
                  <a:pt x="851154" y="771906"/>
                </a:moveTo>
                <a:lnTo>
                  <a:pt x="845058" y="776478"/>
                </a:lnTo>
                <a:lnTo>
                  <a:pt x="838962" y="780288"/>
                </a:lnTo>
                <a:lnTo>
                  <a:pt x="832104" y="783336"/>
                </a:lnTo>
                <a:lnTo>
                  <a:pt x="832866" y="783336"/>
                </a:lnTo>
                <a:lnTo>
                  <a:pt x="832866" y="793147"/>
                </a:lnTo>
                <a:lnTo>
                  <a:pt x="845846" y="788179"/>
                </a:lnTo>
                <a:lnTo>
                  <a:pt x="850391" y="784550"/>
                </a:lnTo>
                <a:lnTo>
                  <a:pt x="850391" y="772668"/>
                </a:lnTo>
                <a:lnTo>
                  <a:pt x="851154" y="771906"/>
                </a:lnTo>
                <a:close/>
              </a:path>
              <a:path w="889000" h="799464">
                <a:moveTo>
                  <a:pt x="851154" y="28003"/>
                </a:moveTo>
                <a:lnTo>
                  <a:pt x="851154" y="27432"/>
                </a:lnTo>
                <a:lnTo>
                  <a:pt x="850391" y="27432"/>
                </a:lnTo>
                <a:lnTo>
                  <a:pt x="851154" y="28003"/>
                </a:lnTo>
                <a:close/>
              </a:path>
              <a:path w="889000" h="799464">
                <a:moveTo>
                  <a:pt x="856488" y="779683"/>
                </a:moveTo>
                <a:lnTo>
                  <a:pt x="856488" y="767334"/>
                </a:lnTo>
                <a:lnTo>
                  <a:pt x="850391" y="772668"/>
                </a:lnTo>
                <a:lnTo>
                  <a:pt x="850391" y="784550"/>
                </a:lnTo>
                <a:lnTo>
                  <a:pt x="856488" y="779683"/>
                </a:lnTo>
                <a:close/>
              </a:path>
              <a:path w="889000" h="799464">
                <a:moveTo>
                  <a:pt x="856488" y="32766"/>
                </a:moveTo>
                <a:lnTo>
                  <a:pt x="856488" y="32004"/>
                </a:lnTo>
                <a:lnTo>
                  <a:pt x="855726" y="32004"/>
                </a:lnTo>
                <a:lnTo>
                  <a:pt x="856488" y="32766"/>
                </a:lnTo>
                <a:close/>
              </a:path>
              <a:path w="889000" h="799464">
                <a:moveTo>
                  <a:pt x="874776" y="759084"/>
                </a:moveTo>
                <a:lnTo>
                  <a:pt x="874776" y="736854"/>
                </a:lnTo>
                <a:lnTo>
                  <a:pt x="871728" y="744474"/>
                </a:lnTo>
                <a:lnTo>
                  <a:pt x="871728" y="743712"/>
                </a:lnTo>
                <a:lnTo>
                  <a:pt x="868680" y="750570"/>
                </a:lnTo>
                <a:lnTo>
                  <a:pt x="861060" y="762762"/>
                </a:lnTo>
                <a:lnTo>
                  <a:pt x="861060" y="762000"/>
                </a:lnTo>
                <a:lnTo>
                  <a:pt x="855726" y="767334"/>
                </a:lnTo>
                <a:lnTo>
                  <a:pt x="856488" y="767334"/>
                </a:lnTo>
                <a:lnTo>
                  <a:pt x="856488" y="779683"/>
                </a:lnTo>
                <a:lnTo>
                  <a:pt x="866384" y="771782"/>
                </a:lnTo>
                <a:lnTo>
                  <a:pt x="874776" y="759084"/>
                </a:lnTo>
                <a:close/>
              </a:path>
              <a:path w="889000" h="799464">
                <a:moveTo>
                  <a:pt x="874776" y="64262"/>
                </a:moveTo>
                <a:lnTo>
                  <a:pt x="874776" y="62484"/>
                </a:lnTo>
                <a:lnTo>
                  <a:pt x="874013" y="61722"/>
                </a:lnTo>
                <a:lnTo>
                  <a:pt x="874776" y="64262"/>
                </a:lnTo>
                <a:close/>
              </a:path>
              <a:path w="889000" h="799464">
                <a:moveTo>
                  <a:pt x="877824" y="754472"/>
                </a:moveTo>
                <a:lnTo>
                  <a:pt x="877824" y="714756"/>
                </a:lnTo>
                <a:lnTo>
                  <a:pt x="877062" y="723138"/>
                </a:lnTo>
                <a:lnTo>
                  <a:pt x="877062" y="722376"/>
                </a:lnTo>
                <a:lnTo>
                  <a:pt x="876300" y="730758"/>
                </a:lnTo>
                <a:lnTo>
                  <a:pt x="876300" y="729996"/>
                </a:lnTo>
                <a:lnTo>
                  <a:pt x="874013" y="737616"/>
                </a:lnTo>
                <a:lnTo>
                  <a:pt x="874776" y="736854"/>
                </a:lnTo>
                <a:lnTo>
                  <a:pt x="874776" y="759084"/>
                </a:lnTo>
                <a:lnTo>
                  <a:pt x="877824" y="75447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 txBox="1"/>
          <p:nvPr/>
        </p:nvSpPr>
        <p:spPr>
          <a:xfrm>
            <a:off x="7044237" y="3709596"/>
            <a:ext cx="639296" cy="266438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11206" marR="4483" indent="560" algn="ctr">
              <a:lnSpc>
                <a:spcPct val="95400"/>
              </a:lnSpc>
              <a:spcBef>
                <a:spcPts val="168"/>
              </a:spcBef>
            </a:pPr>
            <a:r>
              <a:rPr lang="en-US" sz="838" dirty="0">
                <a:latin typeface="Trebuchet MS"/>
                <a:cs typeface="Trebuchet MS"/>
              </a:rPr>
              <a:t>Plotting ROC Curve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875257" y="2739166"/>
            <a:ext cx="101974" cy="2077010"/>
          </a:xfrm>
          <a:custGeom>
            <a:avLst/>
            <a:gdLst/>
            <a:ahLst/>
            <a:cxnLst/>
            <a:rect l="l" t="t" r="r" b="b"/>
            <a:pathLst>
              <a:path w="115570" h="2353945">
                <a:moveTo>
                  <a:pt x="10667" y="2343150"/>
                </a:moveTo>
                <a:lnTo>
                  <a:pt x="10667" y="0"/>
                </a:lnTo>
                <a:lnTo>
                  <a:pt x="0" y="0"/>
                </a:lnTo>
                <a:lnTo>
                  <a:pt x="0" y="2353818"/>
                </a:lnTo>
                <a:lnTo>
                  <a:pt x="5333" y="2353818"/>
                </a:lnTo>
                <a:lnTo>
                  <a:pt x="5333" y="2343150"/>
                </a:lnTo>
                <a:lnTo>
                  <a:pt x="10667" y="2343150"/>
                </a:lnTo>
                <a:close/>
              </a:path>
              <a:path w="115570" h="2353945">
                <a:moveTo>
                  <a:pt x="115061" y="2353818"/>
                </a:moveTo>
                <a:lnTo>
                  <a:pt x="115061" y="2343150"/>
                </a:lnTo>
                <a:lnTo>
                  <a:pt x="5333" y="2343150"/>
                </a:lnTo>
                <a:lnTo>
                  <a:pt x="10667" y="2348484"/>
                </a:lnTo>
                <a:lnTo>
                  <a:pt x="10667" y="2353818"/>
                </a:lnTo>
                <a:lnTo>
                  <a:pt x="115061" y="2353818"/>
                </a:lnTo>
                <a:close/>
              </a:path>
              <a:path w="115570" h="2353945">
                <a:moveTo>
                  <a:pt x="10667" y="2353818"/>
                </a:moveTo>
                <a:lnTo>
                  <a:pt x="10667" y="2348484"/>
                </a:lnTo>
                <a:lnTo>
                  <a:pt x="5333" y="2343150"/>
                </a:lnTo>
                <a:lnTo>
                  <a:pt x="5333" y="2353818"/>
                </a:lnTo>
                <a:lnTo>
                  <a:pt x="10667" y="2353818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976782" y="4512833"/>
            <a:ext cx="774551" cy="5970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972075" y="4508126"/>
            <a:ext cx="784412" cy="606799"/>
          </a:xfrm>
          <a:custGeom>
            <a:avLst/>
            <a:gdLst/>
            <a:ahLst/>
            <a:cxnLst/>
            <a:rect l="l" t="t" r="r" b="b"/>
            <a:pathLst>
              <a:path w="889000" h="687704">
                <a:moveTo>
                  <a:pt x="888491" y="614171"/>
                </a:moveTo>
                <a:lnTo>
                  <a:pt x="888491" y="73151"/>
                </a:lnTo>
                <a:lnTo>
                  <a:pt x="887730" y="65531"/>
                </a:lnTo>
                <a:lnTo>
                  <a:pt x="864365" y="19207"/>
                </a:lnTo>
                <a:lnTo>
                  <a:pt x="822960" y="761"/>
                </a:lnTo>
                <a:lnTo>
                  <a:pt x="815340" y="0"/>
                </a:lnTo>
                <a:lnTo>
                  <a:pt x="72390" y="0"/>
                </a:lnTo>
                <a:lnTo>
                  <a:pt x="29279" y="14763"/>
                </a:lnTo>
                <a:lnTo>
                  <a:pt x="3047" y="51815"/>
                </a:lnTo>
                <a:lnTo>
                  <a:pt x="0" y="65531"/>
                </a:lnTo>
                <a:lnTo>
                  <a:pt x="0" y="621791"/>
                </a:lnTo>
                <a:lnTo>
                  <a:pt x="1524" y="628649"/>
                </a:lnTo>
                <a:lnTo>
                  <a:pt x="3048" y="636269"/>
                </a:lnTo>
                <a:lnTo>
                  <a:pt x="5334" y="642365"/>
                </a:lnTo>
                <a:lnTo>
                  <a:pt x="8739" y="649882"/>
                </a:lnTo>
                <a:lnTo>
                  <a:pt x="10668" y="652686"/>
                </a:lnTo>
                <a:lnTo>
                  <a:pt x="10668" y="67055"/>
                </a:lnTo>
                <a:lnTo>
                  <a:pt x="11429" y="60197"/>
                </a:lnTo>
                <a:lnTo>
                  <a:pt x="11429" y="60959"/>
                </a:lnTo>
                <a:lnTo>
                  <a:pt x="12954" y="54101"/>
                </a:lnTo>
                <a:lnTo>
                  <a:pt x="12954" y="54863"/>
                </a:lnTo>
                <a:lnTo>
                  <a:pt x="15239" y="48767"/>
                </a:lnTo>
                <a:lnTo>
                  <a:pt x="17525" y="44767"/>
                </a:lnTo>
                <a:lnTo>
                  <a:pt x="17525" y="43433"/>
                </a:lnTo>
                <a:lnTo>
                  <a:pt x="20574" y="39166"/>
                </a:lnTo>
                <a:lnTo>
                  <a:pt x="20574" y="38861"/>
                </a:lnTo>
                <a:lnTo>
                  <a:pt x="24383" y="33527"/>
                </a:lnTo>
                <a:lnTo>
                  <a:pt x="28194" y="29717"/>
                </a:lnTo>
                <a:lnTo>
                  <a:pt x="28194" y="28955"/>
                </a:lnTo>
                <a:lnTo>
                  <a:pt x="32765" y="25690"/>
                </a:lnTo>
                <a:lnTo>
                  <a:pt x="32765" y="25145"/>
                </a:lnTo>
                <a:lnTo>
                  <a:pt x="37337" y="21880"/>
                </a:lnTo>
                <a:lnTo>
                  <a:pt x="37337" y="21335"/>
                </a:lnTo>
                <a:lnTo>
                  <a:pt x="42671" y="18668"/>
                </a:lnTo>
                <a:lnTo>
                  <a:pt x="42671" y="18287"/>
                </a:lnTo>
                <a:lnTo>
                  <a:pt x="48767" y="15239"/>
                </a:lnTo>
                <a:lnTo>
                  <a:pt x="48767" y="15716"/>
                </a:lnTo>
                <a:lnTo>
                  <a:pt x="54102" y="13715"/>
                </a:lnTo>
                <a:lnTo>
                  <a:pt x="60198" y="12191"/>
                </a:lnTo>
                <a:lnTo>
                  <a:pt x="66294" y="11429"/>
                </a:lnTo>
                <a:lnTo>
                  <a:pt x="72390" y="10752"/>
                </a:lnTo>
                <a:lnTo>
                  <a:pt x="815340" y="10667"/>
                </a:lnTo>
                <a:lnTo>
                  <a:pt x="822197" y="11429"/>
                </a:lnTo>
                <a:lnTo>
                  <a:pt x="828294" y="12191"/>
                </a:lnTo>
                <a:lnTo>
                  <a:pt x="828294" y="12361"/>
                </a:lnTo>
                <a:lnTo>
                  <a:pt x="834390" y="13715"/>
                </a:lnTo>
                <a:lnTo>
                  <a:pt x="834390" y="14001"/>
                </a:lnTo>
                <a:lnTo>
                  <a:pt x="838962" y="15716"/>
                </a:lnTo>
                <a:lnTo>
                  <a:pt x="838962" y="15239"/>
                </a:lnTo>
                <a:lnTo>
                  <a:pt x="845058" y="18287"/>
                </a:lnTo>
                <a:lnTo>
                  <a:pt x="850391" y="21335"/>
                </a:lnTo>
                <a:lnTo>
                  <a:pt x="850391" y="21880"/>
                </a:lnTo>
                <a:lnTo>
                  <a:pt x="854963" y="25145"/>
                </a:lnTo>
                <a:lnTo>
                  <a:pt x="859536" y="28955"/>
                </a:lnTo>
                <a:lnTo>
                  <a:pt x="863346" y="33527"/>
                </a:lnTo>
                <a:lnTo>
                  <a:pt x="867156" y="38861"/>
                </a:lnTo>
                <a:lnTo>
                  <a:pt x="867156" y="38099"/>
                </a:lnTo>
                <a:lnTo>
                  <a:pt x="870204" y="43433"/>
                </a:lnTo>
                <a:lnTo>
                  <a:pt x="872490" y="48767"/>
                </a:lnTo>
                <a:lnTo>
                  <a:pt x="874776" y="54863"/>
                </a:lnTo>
                <a:lnTo>
                  <a:pt x="874776" y="54101"/>
                </a:lnTo>
                <a:lnTo>
                  <a:pt x="876300" y="60959"/>
                </a:lnTo>
                <a:lnTo>
                  <a:pt x="876300" y="60197"/>
                </a:lnTo>
                <a:lnTo>
                  <a:pt x="877062" y="67055"/>
                </a:lnTo>
                <a:lnTo>
                  <a:pt x="877062" y="66293"/>
                </a:lnTo>
                <a:lnTo>
                  <a:pt x="877824" y="73151"/>
                </a:lnTo>
                <a:lnTo>
                  <a:pt x="877824" y="650396"/>
                </a:lnTo>
                <a:lnTo>
                  <a:pt x="881610" y="644591"/>
                </a:lnTo>
                <a:lnTo>
                  <a:pt x="887730" y="621791"/>
                </a:lnTo>
                <a:lnTo>
                  <a:pt x="888491" y="614171"/>
                </a:lnTo>
                <a:close/>
              </a:path>
              <a:path w="889000" h="687704">
                <a:moveTo>
                  <a:pt x="18288" y="644651"/>
                </a:moveTo>
                <a:lnTo>
                  <a:pt x="15240" y="638555"/>
                </a:lnTo>
                <a:lnTo>
                  <a:pt x="12954" y="632459"/>
                </a:lnTo>
                <a:lnTo>
                  <a:pt x="12954" y="633221"/>
                </a:lnTo>
                <a:lnTo>
                  <a:pt x="11430" y="626363"/>
                </a:lnTo>
                <a:lnTo>
                  <a:pt x="11430" y="627125"/>
                </a:lnTo>
                <a:lnTo>
                  <a:pt x="10668" y="620267"/>
                </a:lnTo>
                <a:lnTo>
                  <a:pt x="10668" y="652686"/>
                </a:lnTo>
                <a:lnTo>
                  <a:pt x="14163" y="657767"/>
                </a:lnTo>
                <a:lnTo>
                  <a:pt x="17526" y="661601"/>
                </a:lnTo>
                <a:lnTo>
                  <a:pt x="17526" y="643889"/>
                </a:lnTo>
                <a:lnTo>
                  <a:pt x="18288" y="644651"/>
                </a:lnTo>
                <a:close/>
              </a:path>
              <a:path w="889000" h="687704">
                <a:moveTo>
                  <a:pt x="18287" y="43433"/>
                </a:moveTo>
                <a:lnTo>
                  <a:pt x="17525" y="43433"/>
                </a:lnTo>
                <a:lnTo>
                  <a:pt x="17525" y="44767"/>
                </a:lnTo>
                <a:lnTo>
                  <a:pt x="18287" y="43433"/>
                </a:lnTo>
                <a:close/>
              </a:path>
              <a:path w="889000" h="687704">
                <a:moveTo>
                  <a:pt x="28956" y="658367"/>
                </a:moveTo>
                <a:lnTo>
                  <a:pt x="24384" y="653795"/>
                </a:lnTo>
                <a:lnTo>
                  <a:pt x="24384" y="654557"/>
                </a:lnTo>
                <a:lnTo>
                  <a:pt x="20574" y="649223"/>
                </a:lnTo>
                <a:lnTo>
                  <a:pt x="20574" y="648157"/>
                </a:lnTo>
                <a:lnTo>
                  <a:pt x="17526" y="643889"/>
                </a:lnTo>
                <a:lnTo>
                  <a:pt x="17526" y="661601"/>
                </a:lnTo>
                <a:lnTo>
                  <a:pt x="20574" y="665061"/>
                </a:lnTo>
                <a:lnTo>
                  <a:pt x="20574" y="649223"/>
                </a:lnTo>
                <a:lnTo>
                  <a:pt x="21336" y="649223"/>
                </a:lnTo>
                <a:lnTo>
                  <a:pt x="21336" y="665748"/>
                </a:lnTo>
                <a:lnTo>
                  <a:pt x="26670" y="670559"/>
                </a:lnTo>
                <a:lnTo>
                  <a:pt x="28194" y="671866"/>
                </a:lnTo>
                <a:lnTo>
                  <a:pt x="28194" y="658367"/>
                </a:lnTo>
                <a:lnTo>
                  <a:pt x="28956" y="658367"/>
                </a:lnTo>
                <a:close/>
              </a:path>
              <a:path w="889000" h="687704">
                <a:moveTo>
                  <a:pt x="21336" y="38099"/>
                </a:moveTo>
                <a:lnTo>
                  <a:pt x="20574" y="38861"/>
                </a:lnTo>
                <a:lnTo>
                  <a:pt x="20574" y="39166"/>
                </a:lnTo>
                <a:lnTo>
                  <a:pt x="21336" y="38099"/>
                </a:lnTo>
                <a:close/>
              </a:path>
              <a:path w="889000" h="687704">
                <a:moveTo>
                  <a:pt x="28956" y="28955"/>
                </a:moveTo>
                <a:lnTo>
                  <a:pt x="28194" y="28955"/>
                </a:lnTo>
                <a:lnTo>
                  <a:pt x="28194" y="29717"/>
                </a:lnTo>
                <a:lnTo>
                  <a:pt x="28956" y="28955"/>
                </a:lnTo>
                <a:close/>
              </a:path>
              <a:path w="889000" h="687704">
                <a:moveTo>
                  <a:pt x="33528" y="675893"/>
                </a:moveTo>
                <a:lnTo>
                  <a:pt x="33528" y="662939"/>
                </a:lnTo>
                <a:lnTo>
                  <a:pt x="28194" y="658367"/>
                </a:lnTo>
                <a:lnTo>
                  <a:pt x="28194" y="671866"/>
                </a:lnTo>
                <a:lnTo>
                  <a:pt x="32004" y="675131"/>
                </a:lnTo>
                <a:lnTo>
                  <a:pt x="33528" y="675893"/>
                </a:lnTo>
                <a:close/>
              </a:path>
              <a:path w="889000" h="687704">
                <a:moveTo>
                  <a:pt x="33527" y="25145"/>
                </a:moveTo>
                <a:lnTo>
                  <a:pt x="32765" y="25145"/>
                </a:lnTo>
                <a:lnTo>
                  <a:pt x="32765" y="25690"/>
                </a:lnTo>
                <a:lnTo>
                  <a:pt x="33527" y="25145"/>
                </a:lnTo>
                <a:close/>
              </a:path>
              <a:path w="889000" h="687704">
                <a:moveTo>
                  <a:pt x="38100" y="665987"/>
                </a:moveTo>
                <a:lnTo>
                  <a:pt x="32766" y="662177"/>
                </a:lnTo>
                <a:lnTo>
                  <a:pt x="33528" y="662939"/>
                </a:lnTo>
                <a:lnTo>
                  <a:pt x="33528" y="675893"/>
                </a:lnTo>
                <a:lnTo>
                  <a:pt x="37338" y="677798"/>
                </a:lnTo>
                <a:lnTo>
                  <a:pt x="37338" y="665987"/>
                </a:lnTo>
                <a:lnTo>
                  <a:pt x="38100" y="665987"/>
                </a:lnTo>
                <a:close/>
              </a:path>
              <a:path w="889000" h="687704">
                <a:moveTo>
                  <a:pt x="38099" y="21335"/>
                </a:moveTo>
                <a:lnTo>
                  <a:pt x="37337" y="21335"/>
                </a:lnTo>
                <a:lnTo>
                  <a:pt x="37337" y="21880"/>
                </a:lnTo>
                <a:lnTo>
                  <a:pt x="38099" y="21335"/>
                </a:lnTo>
                <a:close/>
              </a:path>
              <a:path w="889000" h="687704">
                <a:moveTo>
                  <a:pt x="43434" y="669035"/>
                </a:moveTo>
                <a:lnTo>
                  <a:pt x="37338" y="665987"/>
                </a:lnTo>
                <a:lnTo>
                  <a:pt x="37338" y="677798"/>
                </a:lnTo>
                <a:lnTo>
                  <a:pt x="42672" y="680438"/>
                </a:lnTo>
                <a:lnTo>
                  <a:pt x="42672" y="669035"/>
                </a:lnTo>
                <a:lnTo>
                  <a:pt x="43434" y="669035"/>
                </a:lnTo>
                <a:close/>
              </a:path>
              <a:path w="889000" h="687704">
                <a:moveTo>
                  <a:pt x="43433" y="18287"/>
                </a:moveTo>
                <a:lnTo>
                  <a:pt x="42671" y="18287"/>
                </a:lnTo>
                <a:lnTo>
                  <a:pt x="42671" y="18668"/>
                </a:lnTo>
                <a:lnTo>
                  <a:pt x="43433" y="18287"/>
                </a:lnTo>
                <a:close/>
              </a:path>
              <a:path w="889000" h="687704">
                <a:moveTo>
                  <a:pt x="48768" y="672083"/>
                </a:moveTo>
                <a:lnTo>
                  <a:pt x="42672" y="669035"/>
                </a:lnTo>
                <a:lnTo>
                  <a:pt x="42672" y="680438"/>
                </a:lnTo>
                <a:lnTo>
                  <a:pt x="47747" y="682946"/>
                </a:lnTo>
                <a:lnTo>
                  <a:pt x="48006" y="683030"/>
                </a:lnTo>
                <a:lnTo>
                  <a:pt x="48006" y="672083"/>
                </a:lnTo>
                <a:lnTo>
                  <a:pt x="48768" y="672083"/>
                </a:lnTo>
                <a:close/>
              </a:path>
              <a:path w="889000" h="687704">
                <a:moveTo>
                  <a:pt x="48767" y="15716"/>
                </a:moveTo>
                <a:lnTo>
                  <a:pt x="48767" y="15239"/>
                </a:lnTo>
                <a:lnTo>
                  <a:pt x="48006" y="16001"/>
                </a:lnTo>
                <a:lnTo>
                  <a:pt x="48767" y="15716"/>
                </a:lnTo>
                <a:close/>
              </a:path>
              <a:path w="889000" h="687704">
                <a:moveTo>
                  <a:pt x="822197" y="686638"/>
                </a:moveTo>
                <a:lnTo>
                  <a:pt x="822197" y="676655"/>
                </a:lnTo>
                <a:lnTo>
                  <a:pt x="66294" y="676655"/>
                </a:lnTo>
                <a:lnTo>
                  <a:pt x="54102" y="673607"/>
                </a:lnTo>
                <a:lnTo>
                  <a:pt x="54102" y="674369"/>
                </a:lnTo>
                <a:lnTo>
                  <a:pt x="48006" y="672083"/>
                </a:lnTo>
                <a:lnTo>
                  <a:pt x="48006" y="683030"/>
                </a:lnTo>
                <a:lnTo>
                  <a:pt x="54749" y="685223"/>
                </a:lnTo>
                <a:lnTo>
                  <a:pt x="61999" y="686264"/>
                </a:lnTo>
                <a:lnTo>
                  <a:pt x="72390" y="687323"/>
                </a:lnTo>
                <a:lnTo>
                  <a:pt x="815340" y="687323"/>
                </a:lnTo>
                <a:lnTo>
                  <a:pt x="822197" y="686638"/>
                </a:lnTo>
                <a:close/>
              </a:path>
              <a:path w="889000" h="687704">
                <a:moveTo>
                  <a:pt x="73151" y="10667"/>
                </a:moveTo>
                <a:lnTo>
                  <a:pt x="72390" y="10667"/>
                </a:lnTo>
                <a:lnTo>
                  <a:pt x="73151" y="10667"/>
                </a:lnTo>
                <a:close/>
              </a:path>
              <a:path w="889000" h="687704">
                <a:moveTo>
                  <a:pt x="822197" y="11514"/>
                </a:moveTo>
                <a:lnTo>
                  <a:pt x="821436" y="11429"/>
                </a:lnTo>
                <a:lnTo>
                  <a:pt x="822197" y="11514"/>
                </a:lnTo>
                <a:close/>
              </a:path>
              <a:path w="889000" h="687704">
                <a:moveTo>
                  <a:pt x="828294" y="685969"/>
                </a:moveTo>
                <a:lnTo>
                  <a:pt x="828294" y="675131"/>
                </a:lnTo>
                <a:lnTo>
                  <a:pt x="821436" y="676655"/>
                </a:lnTo>
                <a:lnTo>
                  <a:pt x="822197" y="676655"/>
                </a:lnTo>
                <a:lnTo>
                  <a:pt x="822197" y="686638"/>
                </a:lnTo>
                <a:lnTo>
                  <a:pt x="828294" y="685969"/>
                </a:lnTo>
                <a:close/>
              </a:path>
              <a:path w="889000" h="687704">
                <a:moveTo>
                  <a:pt x="828294" y="12361"/>
                </a:moveTo>
                <a:lnTo>
                  <a:pt x="828294" y="12191"/>
                </a:lnTo>
                <a:lnTo>
                  <a:pt x="827532" y="12191"/>
                </a:lnTo>
                <a:lnTo>
                  <a:pt x="828294" y="12361"/>
                </a:lnTo>
                <a:close/>
              </a:path>
              <a:path w="889000" h="687704">
                <a:moveTo>
                  <a:pt x="834390" y="673607"/>
                </a:moveTo>
                <a:lnTo>
                  <a:pt x="827532" y="675131"/>
                </a:lnTo>
                <a:lnTo>
                  <a:pt x="828294" y="675131"/>
                </a:lnTo>
                <a:lnTo>
                  <a:pt x="828294" y="685969"/>
                </a:lnTo>
                <a:lnTo>
                  <a:pt x="829818" y="685799"/>
                </a:lnTo>
                <a:lnTo>
                  <a:pt x="833628" y="684334"/>
                </a:lnTo>
                <a:lnTo>
                  <a:pt x="833628" y="674369"/>
                </a:lnTo>
                <a:lnTo>
                  <a:pt x="834390" y="673607"/>
                </a:lnTo>
                <a:close/>
              </a:path>
              <a:path w="889000" h="687704">
                <a:moveTo>
                  <a:pt x="834390" y="14001"/>
                </a:moveTo>
                <a:lnTo>
                  <a:pt x="834390" y="13715"/>
                </a:lnTo>
                <a:lnTo>
                  <a:pt x="833628" y="13715"/>
                </a:lnTo>
                <a:lnTo>
                  <a:pt x="834390" y="14001"/>
                </a:lnTo>
                <a:close/>
              </a:path>
              <a:path w="889000" h="687704">
                <a:moveTo>
                  <a:pt x="839724" y="681990"/>
                </a:moveTo>
                <a:lnTo>
                  <a:pt x="839724" y="672083"/>
                </a:lnTo>
                <a:lnTo>
                  <a:pt x="833628" y="674369"/>
                </a:lnTo>
                <a:lnTo>
                  <a:pt x="833628" y="684334"/>
                </a:lnTo>
                <a:lnTo>
                  <a:pt x="839724" y="681990"/>
                </a:lnTo>
                <a:close/>
              </a:path>
              <a:path w="889000" h="687704">
                <a:moveTo>
                  <a:pt x="839724" y="16001"/>
                </a:moveTo>
                <a:lnTo>
                  <a:pt x="838962" y="15239"/>
                </a:lnTo>
                <a:lnTo>
                  <a:pt x="838962" y="15716"/>
                </a:lnTo>
                <a:lnTo>
                  <a:pt x="839724" y="16001"/>
                </a:lnTo>
                <a:close/>
              </a:path>
              <a:path w="889000" h="687704">
                <a:moveTo>
                  <a:pt x="850391" y="677887"/>
                </a:moveTo>
                <a:lnTo>
                  <a:pt x="850391" y="665987"/>
                </a:lnTo>
                <a:lnTo>
                  <a:pt x="845058" y="669035"/>
                </a:lnTo>
                <a:lnTo>
                  <a:pt x="838962" y="672083"/>
                </a:lnTo>
                <a:lnTo>
                  <a:pt x="839724" y="672083"/>
                </a:lnTo>
                <a:lnTo>
                  <a:pt x="839724" y="681990"/>
                </a:lnTo>
                <a:lnTo>
                  <a:pt x="850391" y="677887"/>
                </a:lnTo>
                <a:close/>
              </a:path>
              <a:path w="889000" h="687704">
                <a:moveTo>
                  <a:pt x="850391" y="21880"/>
                </a:moveTo>
                <a:lnTo>
                  <a:pt x="850391" y="21335"/>
                </a:lnTo>
                <a:lnTo>
                  <a:pt x="849630" y="21335"/>
                </a:lnTo>
                <a:lnTo>
                  <a:pt x="850391" y="21880"/>
                </a:lnTo>
                <a:close/>
              </a:path>
              <a:path w="889000" h="687704">
                <a:moveTo>
                  <a:pt x="877824" y="650396"/>
                </a:moveTo>
                <a:lnTo>
                  <a:pt x="877824" y="614171"/>
                </a:lnTo>
                <a:lnTo>
                  <a:pt x="877062" y="621029"/>
                </a:lnTo>
                <a:lnTo>
                  <a:pt x="877062" y="620267"/>
                </a:lnTo>
                <a:lnTo>
                  <a:pt x="876300" y="627125"/>
                </a:lnTo>
                <a:lnTo>
                  <a:pt x="876300" y="626363"/>
                </a:lnTo>
                <a:lnTo>
                  <a:pt x="874776" y="633221"/>
                </a:lnTo>
                <a:lnTo>
                  <a:pt x="874776" y="632459"/>
                </a:lnTo>
                <a:lnTo>
                  <a:pt x="870204" y="644651"/>
                </a:lnTo>
                <a:lnTo>
                  <a:pt x="870204" y="643889"/>
                </a:lnTo>
                <a:lnTo>
                  <a:pt x="867156" y="649223"/>
                </a:lnTo>
                <a:lnTo>
                  <a:pt x="863346" y="654557"/>
                </a:lnTo>
                <a:lnTo>
                  <a:pt x="863346" y="653795"/>
                </a:lnTo>
                <a:lnTo>
                  <a:pt x="859536" y="658367"/>
                </a:lnTo>
                <a:lnTo>
                  <a:pt x="854963" y="662939"/>
                </a:lnTo>
                <a:lnTo>
                  <a:pt x="854963" y="662177"/>
                </a:lnTo>
                <a:lnTo>
                  <a:pt x="849630" y="665987"/>
                </a:lnTo>
                <a:lnTo>
                  <a:pt x="850391" y="665987"/>
                </a:lnTo>
                <a:lnTo>
                  <a:pt x="850391" y="677887"/>
                </a:lnTo>
                <a:lnTo>
                  <a:pt x="851839" y="677331"/>
                </a:lnTo>
                <a:lnTo>
                  <a:pt x="869375" y="663349"/>
                </a:lnTo>
                <a:lnTo>
                  <a:pt x="877824" y="65039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 txBox="1"/>
          <p:nvPr/>
        </p:nvSpPr>
        <p:spPr>
          <a:xfrm>
            <a:off x="7001882" y="4599118"/>
            <a:ext cx="725581" cy="392947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11206" marR="4483" indent="-1121" algn="ctr">
              <a:lnSpc>
                <a:spcPct val="95500"/>
              </a:lnSpc>
              <a:spcBef>
                <a:spcPts val="168"/>
              </a:spcBef>
            </a:pPr>
            <a:r>
              <a:rPr lang="en-US" sz="838" spc="-26" dirty="0">
                <a:latin typeface="Trebuchet MS"/>
                <a:cs typeface="Trebuchet MS"/>
              </a:rPr>
              <a:t>Optimal Probability	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875257" y="2739166"/>
            <a:ext cx="101974" cy="2738718"/>
          </a:xfrm>
          <a:custGeom>
            <a:avLst/>
            <a:gdLst/>
            <a:ahLst/>
            <a:cxnLst/>
            <a:rect l="l" t="t" r="r" b="b"/>
            <a:pathLst>
              <a:path w="115570" h="3103879">
                <a:moveTo>
                  <a:pt x="10667" y="3092958"/>
                </a:moveTo>
                <a:lnTo>
                  <a:pt x="10667" y="0"/>
                </a:lnTo>
                <a:lnTo>
                  <a:pt x="0" y="0"/>
                </a:lnTo>
                <a:lnTo>
                  <a:pt x="0" y="3103626"/>
                </a:lnTo>
                <a:lnTo>
                  <a:pt x="5333" y="3103626"/>
                </a:lnTo>
                <a:lnTo>
                  <a:pt x="5333" y="3092958"/>
                </a:lnTo>
                <a:lnTo>
                  <a:pt x="10667" y="3092958"/>
                </a:lnTo>
                <a:close/>
              </a:path>
              <a:path w="115570" h="3103879">
                <a:moveTo>
                  <a:pt x="115061" y="3103626"/>
                </a:moveTo>
                <a:lnTo>
                  <a:pt x="115061" y="3092958"/>
                </a:lnTo>
                <a:lnTo>
                  <a:pt x="5333" y="3092958"/>
                </a:lnTo>
                <a:lnTo>
                  <a:pt x="10667" y="3098292"/>
                </a:lnTo>
                <a:lnTo>
                  <a:pt x="10667" y="3103626"/>
                </a:lnTo>
                <a:lnTo>
                  <a:pt x="115061" y="3103626"/>
                </a:lnTo>
                <a:close/>
              </a:path>
              <a:path w="115570" h="3103879">
                <a:moveTo>
                  <a:pt x="10667" y="3103626"/>
                </a:moveTo>
                <a:lnTo>
                  <a:pt x="10667" y="3098292"/>
                </a:lnTo>
                <a:lnTo>
                  <a:pt x="5333" y="3092958"/>
                </a:lnTo>
                <a:lnTo>
                  <a:pt x="5333" y="3103626"/>
                </a:lnTo>
                <a:lnTo>
                  <a:pt x="10667" y="3103626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6976783" y="5230906"/>
            <a:ext cx="774550" cy="4840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6972075" y="5226200"/>
            <a:ext cx="784412" cy="493619"/>
          </a:xfrm>
          <a:custGeom>
            <a:avLst/>
            <a:gdLst/>
            <a:ahLst/>
            <a:cxnLst/>
            <a:rect l="l" t="t" r="r" b="b"/>
            <a:pathLst>
              <a:path w="889000" h="559435">
                <a:moveTo>
                  <a:pt x="888491" y="499110"/>
                </a:moveTo>
                <a:lnTo>
                  <a:pt x="888491" y="60198"/>
                </a:lnTo>
                <a:lnTo>
                  <a:pt x="886968" y="48006"/>
                </a:lnTo>
                <a:lnTo>
                  <a:pt x="880054" y="29971"/>
                </a:lnTo>
                <a:lnTo>
                  <a:pt x="868360" y="15716"/>
                </a:lnTo>
                <a:lnTo>
                  <a:pt x="852826" y="5604"/>
                </a:lnTo>
                <a:lnTo>
                  <a:pt x="834390" y="0"/>
                </a:lnTo>
                <a:lnTo>
                  <a:pt x="59436" y="0"/>
                </a:lnTo>
                <a:lnTo>
                  <a:pt x="10663" y="25571"/>
                </a:lnTo>
                <a:lnTo>
                  <a:pt x="0" y="54102"/>
                </a:lnTo>
                <a:lnTo>
                  <a:pt x="0" y="505206"/>
                </a:lnTo>
                <a:lnTo>
                  <a:pt x="10668" y="533483"/>
                </a:lnTo>
                <a:lnTo>
                  <a:pt x="10668" y="55626"/>
                </a:lnTo>
                <a:lnTo>
                  <a:pt x="11430" y="49530"/>
                </a:lnTo>
                <a:lnTo>
                  <a:pt x="11430" y="50292"/>
                </a:lnTo>
                <a:lnTo>
                  <a:pt x="12191" y="47625"/>
                </a:lnTo>
                <a:lnTo>
                  <a:pt x="12191" y="45720"/>
                </a:lnTo>
                <a:lnTo>
                  <a:pt x="14478" y="40386"/>
                </a:lnTo>
                <a:lnTo>
                  <a:pt x="14478" y="41148"/>
                </a:lnTo>
                <a:lnTo>
                  <a:pt x="16002" y="38100"/>
                </a:lnTo>
                <a:lnTo>
                  <a:pt x="16001" y="36576"/>
                </a:lnTo>
                <a:lnTo>
                  <a:pt x="18287" y="33147"/>
                </a:lnTo>
                <a:lnTo>
                  <a:pt x="18287" y="32766"/>
                </a:lnTo>
                <a:lnTo>
                  <a:pt x="21336" y="29108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28956" y="21336"/>
                </a:lnTo>
                <a:lnTo>
                  <a:pt x="28956" y="21488"/>
                </a:lnTo>
                <a:lnTo>
                  <a:pt x="32004" y="19050"/>
                </a:lnTo>
                <a:lnTo>
                  <a:pt x="35814" y="17145"/>
                </a:lnTo>
                <a:lnTo>
                  <a:pt x="35814" y="16764"/>
                </a:lnTo>
                <a:lnTo>
                  <a:pt x="40386" y="14804"/>
                </a:lnTo>
                <a:lnTo>
                  <a:pt x="40386" y="14478"/>
                </a:lnTo>
                <a:lnTo>
                  <a:pt x="44957" y="13171"/>
                </a:lnTo>
                <a:lnTo>
                  <a:pt x="44957" y="12954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7344" y="14478"/>
                </a:lnTo>
                <a:lnTo>
                  <a:pt x="851916" y="16764"/>
                </a:lnTo>
                <a:lnTo>
                  <a:pt x="851916" y="17145"/>
                </a:lnTo>
                <a:lnTo>
                  <a:pt x="855726" y="19050"/>
                </a:lnTo>
                <a:lnTo>
                  <a:pt x="859536" y="22098"/>
                </a:lnTo>
                <a:lnTo>
                  <a:pt x="859536" y="21336"/>
                </a:lnTo>
                <a:lnTo>
                  <a:pt x="863346" y="25146"/>
                </a:lnTo>
                <a:lnTo>
                  <a:pt x="866394" y="28956"/>
                </a:lnTo>
                <a:lnTo>
                  <a:pt x="866394" y="28194"/>
                </a:lnTo>
                <a:lnTo>
                  <a:pt x="869441" y="32766"/>
                </a:lnTo>
                <a:lnTo>
                  <a:pt x="869441" y="33146"/>
                </a:lnTo>
                <a:lnTo>
                  <a:pt x="871728" y="36576"/>
                </a:lnTo>
                <a:lnTo>
                  <a:pt x="874013" y="41148"/>
                </a:lnTo>
                <a:lnTo>
                  <a:pt x="874013" y="40386"/>
                </a:lnTo>
                <a:lnTo>
                  <a:pt x="875538" y="45720"/>
                </a:lnTo>
                <a:lnTo>
                  <a:pt x="875538" y="44958"/>
                </a:lnTo>
                <a:lnTo>
                  <a:pt x="877062" y="50292"/>
                </a:lnTo>
                <a:lnTo>
                  <a:pt x="877062" y="54864"/>
                </a:lnTo>
                <a:lnTo>
                  <a:pt x="877824" y="60198"/>
                </a:lnTo>
                <a:lnTo>
                  <a:pt x="877824" y="531492"/>
                </a:lnTo>
                <a:lnTo>
                  <a:pt x="882923" y="523667"/>
                </a:lnTo>
                <a:lnTo>
                  <a:pt x="887730" y="505206"/>
                </a:lnTo>
                <a:lnTo>
                  <a:pt x="888491" y="499110"/>
                </a:lnTo>
                <a:close/>
              </a:path>
              <a:path w="889000" h="559435">
                <a:moveTo>
                  <a:pt x="12954" y="514350"/>
                </a:moveTo>
                <a:lnTo>
                  <a:pt x="11430" y="509016"/>
                </a:lnTo>
                <a:lnTo>
                  <a:pt x="10668" y="503682"/>
                </a:lnTo>
                <a:lnTo>
                  <a:pt x="10668" y="533483"/>
                </a:lnTo>
                <a:lnTo>
                  <a:pt x="11653" y="534876"/>
                </a:lnTo>
                <a:lnTo>
                  <a:pt x="12192" y="535502"/>
                </a:lnTo>
                <a:lnTo>
                  <a:pt x="12192" y="513588"/>
                </a:lnTo>
                <a:lnTo>
                  <a:pt x="12954" y="514350"/>
                </a:lnTo>
                <a:close/>
              </a:path>
              <a:path w="889000" h="559435">
                <a:moveTo>
                  <a:pt x="12954" y="44958"/>
                </a:moveTo>
                <a:lnTo>
                  <a:pt x="12191" y="45720"/>
                </a:lnTo>
                <a:lnTo>
                  <a:pt x="12191" y="47625"/>
                </a:lnTo>
                <a:lnTo>
                  <a:pt x="12954" y="44958"/>
                </a:lnTo>
                <a:close/>
              </a:path>
              <a:path w="889000" h="559435">
                <a:moveTo>
                  <a:pt x="16764" y="522732"/>
                </a:moveTo>
                <a:lnTo>
                  <a:pt x="14478" y="518160"/>
                </a:lnTo>
                <a:lnTo>
                  <a:pt x="14478" y="518922"/>
                </a:lnTo>
                <a:lnTo>
                  <a:pt x="12192" y="513588"/>
                </a:lnTo>
                <a:lnTo>
                  <a:pt x="12192" y="535502"/>
                </a:lnTo>
                <a:lnTo>
                  <a:pt x="16002" y="539931"/>
                </a:lnTo>
                <a:lnTo>
                  <a:pt x="16002" y="522732"/>
                </a:lnTo>
                <a:lnTo>
                  <a:pt x="16764" y="522732"/>
                </a:lnTo>
                <a:close/>
              </a:path>
              <a:path w="889000" h="559435">
                <a:moveTo>
                  <a:pt x="16763" y="36576"/>
                </a:moveTo>
                <a:lnTo>
                  <a:pt x="16001" y="36576"/>
                </a:lnTo>
                <a:lnTo>
                  <a:pt x="16002" y="38100"/>
                </a:lnTo>
                <a:lnTo>
                  <a:pt x="16763" y="36576"/>
                </a:lnTo>
                <a:close/>
              </a:path>
              <a:path w="889000" h="559435">
                <a:moveTo>
                  <a:pt x="19050" y="527304"/>
                </a:moveTo>
                <a:lnTo>
                  <a:pt x="16002" y="522732"/>
                </a:lnTo>
                <a:lnTo>
                  <a:pt x="16002" y="539931"/>
                </a:lnTo>
                <a:lnTo>
                  <a:pt x="16764" y="540816"/>
                </a:lnTo>
                <a:lnTo>
                  <a:pt x="18288" y="542408"/>
                </a:lnTo>
                <a:lnTo>
                  <a:pt x="18288" y="526542"/>
                </a:lnTo>
                <a:lnTo>
                  <a:pt x="19050" y="527304"/>
                </a:lnTo>
                <a:close/>
              </a:path>
              <a:path w="889000" h="559435">
                <a:moveTo>
                  <a:pt x="19049" y="32004"/>
                </a:moveTo>
                <a:lnTo>
                  <a:pt x="18287" y="32766"/>
                </a:lnTo>
                <a:lnTo>
                  <a:pt x="18287" y="33147"/>
                </a:lnTo>
                <a:lnTo>
                  <a:pt x="19049" y="32004"/>
                </a:lnTo>
                <a:close/>
              </a:path>
              <a:path w="889000" h="559435">
                <a:moveTo>
                  <a:pt x="22097" y="531114"/>
                </a:moveTo>
                <a:lnTo>
                  <a:pt x="18288" y="526542"/>
                </a:lnTo>
                <a:lnTo>
                  <a:pt x="18288" y="542408"/>
                </a:lnTo>
                <a:lnTo>
                  <a:pt x="21336" y="545592"/>
                </a:lnTo>
                <a:lnTo>
                  <a:pt x="21336" y="530352"/>
                </a:lnTo>
                <a:lnTo>
                  <a:pt x="22097" y="531114"/>
                </a:lnTo>
                <a:close/>
              </a:path>
              <a:path w="889000" h="559435">
                <a:moveTo>
                  <a:pt x="22097" y="28194"/>
                </a:moveTo>
                <a:lnTo>
                  <a:pt x="21336" y="28956"/>
                </a:lnTo>
                <a:lnTo>
                  <a:pt x="21336" y="29108"/>
                </a:lnTo>
                <a:lnTo>
                  <a:pt x="22097" y="28194"/>
                </a:lnTo>
                <a:close/>
              </a:path>
              <a:path w="889000" h="559435">
                <a:moveTo>
                  <a:pt x="25146" y="534162"/>
                </a:moveTo>
                <a:lnTo>
                  <a:pt x="21336" y="530352"/>
                </a:lnTo>
                <a:lnTo>
                  <a:pt x="21336" y="545592"/>
                </a:lnTo>
                <a:lnTo>
                  <a:pt x="24384" y="547333"/>
                </a:lnTo>
                <a:lnTo>
                  <a:pt x="24384" y="534162"/>
                </a:lnTo>
                <a:lnTo>
                  <a:pt x="25146" y="534162"/>
                </a:lnTo>
                <a:close/>
              </a:path>
              <a:path w="889000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889000" h="559435">
                <a:moveTo>
                  <a:pt x="36576" y="542544"/>
                </a:moveTo>
                <a:lnTo>
                  <a:pt x="32004" y="540258"/>
                </a:lnTo>
                <a:lnTo>
                  <a:pt x="24384" y="534162"/>
                </a:lnTo>
                <a:lnTo>
                  <a:pt x="24384" y="547333"/>
                </a:lnTo>
                <a:lnTo>
                  <a:pt x="26670" y="548640"/>
                </a:lnTo>
                <a:lnTo>
                  <a:pt x="31242" y="551688"/>
                </a:lnTo>
                <a:lnTo>
                  <a:pt x="35814" y="554148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889000" h="559435">
                <a:moveTo>
                  <a:pt x="28956" y="21488"/>
                </a:moveTo>
                <a:lnTo>
                  <a:pt x="28956" y="21336"/>
                </a:lnTo>
                <a:lnTo>
                  <a:pt x="28194" y="22098"/>
                </a:lnTo>
                <a:lnTo>
                  <a:pt x="28956" y="21488"/>
                </a:lnTo>
                <a:close/>
              </a:path>
              <a:path w="889000" h="559435">
                <a:moveTo>
                  <a:pt x="36576" y="16764"/>
                </a:moveTo>
                <a:lnTo>
                  <a:pt x="35814" y="16764"/>
                </a:lnTo>
                <a:lnTo>
                  <a:pt x="35814" y="17145"/>
                </a:lnTo>
                <a:lnTo>
                  <a:pt x="36576" y="16764"/>
                </a:lnTo>
                <a:close/>
              </a:path>
              <a:path w="889000" h="559435">
                <a:moveTo>
                  <a:pt x="41148" y="544830"/>
                </a:moveTo>
                <a:lnTo>
                  <a:pt x="35814" y="542544"/>
                </a:lnTo>
                <a:lnTo>
                  <a:pt x="35814" y="554148"/>
                </a:lnTo>
                <a:lnTo>
                  <a:pt x="37306" y="554952"/>
                </a:lnTo>
                <a:lnTo>
                  <a:pt x="40386" y="555819"/>
                </a:lnTo>
                <a:lnTo>
                  <a:pt x="40386" y="544830"/>
                </a:lnTo>
                <a:lnTo>
                  <a:pt x="41148" y="544830"/>
                </a:lnTo>
                <a:close/>
              </a:path>
              <a:path w="889000" h="559435">
                <a:moveTo>
                  <a:pt x="41148" y="14478"/>
                </a:moveTo>
                <a:lnTo>
                  <a:pt x="40386" y="14478"/>
                </a:lnTo>
                <a:lnTo>
                  <a:pt x="40386" y="14804"/>
                </a:lnTo>
                <a:lnTo>
                  <a:pt x="41148" y="14478"/>
                </a:lnTo>
                <a:close/>
              </a:path>
              <a:path w="889000" h="559435">
                <a:moveTo>
                  <a:pt x="50292" y="547878"/>
                </a:moveTo>
                <a:lnTo>
                  <a:pt x="44958" y="546354"/>
                </a:lnTo>
                <a:lnTo>
                  <a:pt x="44958" y="546136"/>
                </a:lnTo>
                <a:lnTo>
                  <a:pt x="40386" y="544830"/>
                </a:lnTo>
                <a:lnTo>
                  <a:pt x="40386" y="555819"/>
                </a:lnTo>
                <a:lnTo>
                  <a:pt x="44772" y="557055"/>
                </a:lnTo>
                <a:lnTo>
                  <a:pt x="44958" y="557087"/>
                </a:lnTo>
                <a:lnTo>
                  <a:pt x="44958" y="546354"/>
                </a:lnTo>
                <a:lnTo>
                  <a:pt x="45720" y="546354"/>
                </a:lnTo>
                <a:lnTo>
                  <a:pt x="45720" y="557217"/>
                </a:lnTo>
                <a:lnTo>
                  <a:pt x="49530" y="557868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889000" h="559435">
                <a:moveTo>
                  <a:pt x="45719" y="12954"/>
                </a:moveTo>
                <a:lnTo>
                  <a:pt x="44957" y="12954"/>
                </a:lnTo>
                <a:lnTo>
                  <a:pt x="44957" y="13171"/>
                </a:lnTo>
                <a:lnTo>
                  <a:pt x="45719" y="12954"/>
                </a:lnTo>
                <a:close/>
              </a:path>
              <a:path w="889000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9000" h="559435">
                <a:moveTo>
                  <a:pt x="833628" y="558641"/>
                </a:moveTo>
                <a:lnTo>
                  <a:pt x="833628" y="548640"/>
                </a:lnTo>
                <a:lnTo>
                  <a:pt x="54864" y="548640"/>
                </a:lnTo>
                <a:lnTo>
                  <a:pt x="49530" y="547878"/>
                </a:lnTo>
                <a:lnTo>
                  <a:pt x="49530" y="557868"/>
                </a:lnTo>
                <a:lnTo>
                  <a:pt x="52521" y="558379"/>
                </a:lnTo>
                <a:lnTo>
                  <a:pt x="59436" y="559308"/>
                </a:lnTo>
                <a:lnTo>
                  <a:pt x="828294" y="559308"/>
                </a:lnTo>
                <a:lnTo>
                  <a:pt x="833628" y="558641"/>
                </a:lnTo>
                <a:close/>
              </a:path>
              <a:path w="889000" h="559435">
                <a:moveTo>
                  <a:pt x="833628" y="10776"/>
                </a:moveTo>
                <a:lnTo>
                  <a:pt x="832866" y="10668"/>
                </a:lnTo>
                <a:lnTo>
                  <a:pt x="833628" y="10776"/>
                </a:lnTo>
                <a:close/>
              </a:path>
              <a:path w="889000" h="559435">
                <a:moveTo>
                  <a:pt x="838200" y="558069"/>
                </a:moveTo>
                <a:lnTo>
                  <a:pt x="838200" y="547878"/>
                </a:lnTo>
                <a:lnTo>
                  <a:pt x="832866" y="548640"/>
                </a:lnTo>
                <a:lnTo>
                  <a:pt x="833628" y="548640"/>
                </a:lnTo>
                <a:lnTo>
                  <a:pt x="833628" y="558641"/>
                </a:lnTo>
                <a:lnTo>
                  <a:pt x="838200" y="558069"/>
                </a:lnTo>
                <a:close/>
              </a:path>
              <a:path w="889000" h="559435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9000" h="559435">
                <a:moveTo>
                  <a:pt x="851916" y="553400"/>
                </a:moveTo>
                <a:lnTo>
                  <a:pt x="851916" y="542544"/>
                </a:lnTo>
                <a:lnTo>
                  <a:pt x="847344" y="544830"/>
                </a:lnTo>
                <a:lnTo>
                  <a:pt x="842772" y="546354"/>
                </a:lnTo>
                <a:lnTo>
                  <a:pt x="837438" y="547878"/>
                </a:lnTo>
                <a:lnTo>
                  <a:pt x="838200" y="547878"/>
                </a:lnTo>
                <a:lnTo>
                  <a:pt x="838200" y="558069"/>
                </a:lnTo>
                <a:lnTo>
                  <a:pt x="840486" y="557784"/>
                </a:lnTo>
                <a:lnTo>
                  <a:pt x="851916" y="553400"/>
                </a:lnTo>
                <a:close/>
              </a:path>
              <a:path w="889000" h="559435">
                <a:moveTo>
                  <a:pt x="851916" y="17145"/>
                </a:moveTo>
                <a:lnTo>
                  <a:pt x="851916" y="16764"/>
                </a:lnTo>
                <a:lnTo>
                  <a:pt x="851154" y="16764"/>
                </a:lnTo>
                <a:lnTo>
                  <a:pt x="851916" y="17145"/>
                </a:lnTo>
                <a:close/>
              </a:path>
              <a:path w="889000" h="559435">
                <a:moveTo>
                  <a:pt x="863346" y="546865"/>
                </a:moveTo>
                <a:lnTo>
                  <a:pt x="863346" y="534162"/>
                </a:lnTo>
                <a:lnTo>
                  <a:pt x="855726" y="540258"/>
                </a:lnTo>
                <a:lnTo>
                  <a:pt x="851154" y="542544"/>
                </a:lnTo>
                <a:lnTo>
                  <a:pt x="851916" y="542544"/>
                </a:lnTo>
                <a:lnTo>
                  <a:pt x="851916" y="553400"/>
                </a:lnTo>
                <a:lnTo>
                  <a:pt x="858279" y="550959"/>
                </a:lnTo>
                <a:lnTo>
                  <a:pt x="863346" y="546865"/>
                </a:lnTo>
                <a:close/>
              </a:path>
              <a:path w="889000" h="559435">
                <a:moveTo>
                  <a:pt x="869441" y="541939"/>
                </a:moveTo>
                <a:lnTo>
                  <a:pt x="869441" y="526542"/>
                </a:lnTo>
                <a:lnTo>
                  <a:pt x="866394" y="531114"/>
                </a:lnTo>
                <a:lnTo>
                  <a:pt x="866394" y="530352"/>
                </a:lnTo>
                <a:lnTo>
                  <a:pt x="862584" y="534162"/>
                </a:lnTo>
                <a:lnTo>
                  <a:pt x="863346" y="534162"/>
                </a:lnTo>
                <a:lnTo>
                  <a:pt x="863346" y="546865"/>
                </a:lnTo>
                <a:lnTo>
                  <a:pt x="869441" y="541939"/>
                </a:lnTo>
                <a:close/>
              </a:path>
              <a:path w="889000" h="559435">
                <a:moveTo>
                  <a:pt x="869441" y="33146"/>
                </a:moveTo>
                <a:lnTo>
                  <a:pt x="869441" y="32766"/>
                </a:lnTo>
                <a:lnTo>
                  <a:pt x="868680" y="32004"/>
                </a:lnTo>
                <a:lnTo>
                  <a:pt x="869441" y="33146"/>
                </a:lnTo>
                <a:close/>
              </a:path>
              <a:path w="889000" h="559435">
                <a:moveTo>
                  <a:pt x="877824" y="531492"/>
                </a:moveTo>
                <a:lnTo>
                  <a:pt x="877824" y="499110"/>
                </a:lnTo>
                <a:lnTo>
                  <a:pt x="877062" y="504444"/>
                </a:lnTo>
                <a:lnTo>
                  <a:pt x="877062" y="509016"/>
                </a:lnTo>
                <a:lnTo>
                  <a:pt x="875538" y="514350"/>
                </a:lnTo>
                <a:lnTo>
                  <a:pt x="875538" y="513588"/>
                </a:lnTo>
                <a:lnTo>
                  <a:pt x="874013" y="518922"/>
                </a:lnTo>
                <a:lnTo>
                  <a:pt x="874013" y="518160"/>
                </a:lnTo>
                <a:lnTo>
                  <a:pt x="871728" y="522732"/>
                </a:lnTo>
                <a:lnTo>
                  <a:pt x="868680" y="527304"/>
                </a:lnTo>
                <a:lnTo>
                  <a:pt x="869441" y="526542"/>
                </a:lnTo>
                <a:lnTo>
                  <a:pt x="869441" y="541939"/>
                </a:lnTo>
                <a:lnTo>
                  <a:pt x="872766" y="539253"/>
                </a:lnTo>
                <a:lnTo>
                  <a:pt x="877824" y="531492"/>
                </a:lnTo>
                <a:close/>
              </a:path>
              <a:path w="889000" h="559435">
                <a:moveTo>
                  <a:pt x="877062" y="55626"/>
                </a:moveTo>
                <a:lnTo>
                  <a:pt x="877062" y="50292"/>
                </a:lnTo>
                <a:lnTo>
                  <a:pt x="876300" y="49530"/>
                </a:lnTo>
                <a:lnTo>
                  <a:pt x="877062" y="55626"/>
                </a:lnTo>
                <a:close/>
              </a:path>
              <a:path w="889000" h="559435">
                <a:moveTo>
                  <a:pt x="877062" y="509016"/>
                </a:moveTo>
                <a:lnTo>
                  <a:pt x="877062" y="503682"/>
                </a:lnTo>
                <a:lnTo>
                  <a:pt x="876300" y="509016"/>
                </a:lnTo>
                <a:lnTo>
                  <a:pt x="877062" y="50901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 txBox="1"/>
          <p:nvPr/>
        </p:nvSpPr>
        <p:spPr>
          <a:xfrm>
            <a:off x="6996502" y="5260040"/>
            <a:ext cx="735105" cy="269131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11206" marR="4483" algn="ctr">
              <a:lnSpc>
                <a:spcPct val="95500"/>
              </a:lnSpc>
              <a:spcBef>
                <a:spcPts val="168"/>
              </a:spcBef>
            </a:pPr>
            <a:r>
              <a:rPr lang="en-US" sz="838" dirty="0">
                <a:latin typeface="Trebuchet MS"/>
                <a:cs typeface="Trebuchet MS"/>
              </a:rPr>
              <a:t>Precision and recall tradeoff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993380" y="2255072"/>
            <a:ext cx="1078006" cy="556372"/>
          </a:xfrm>
          <a:custGeom>
            <a:avLst/>
            <a:gdLst/>
            <a:ahLst/>
            <a:cxnLst/>
            <a:rect l="l" t="t" r="r" b="b"/>
            <a:pathLst>
              <a:path w="1221740" h="630555">
                <a:moveTo>
                  <a:pt x="1221486" y="567690"/>
                </a:moveTo>
                <a:lnTo>
                  <a:pt x="1221486" y="63246"/>
                </a:lnTo>
                <a:lnTo>
                  <a:pt x="1216544" y="38576"/>
                </a:lnTo>
                <a:lnTo>
                  <a:pt x="1203102" y="18478"/>
                </a:lnTo>
                <a:lnTo>
                  <a:pt x="1183231" y="4953"/>
                </a:lnTo>
                <a:lnTo>
                  <a:pt x="1159002" y="0"/>
                </a:lnTo>
                <a:lnTo>
                  <a:pt x="62484" y="0"/>
                </a:lnTo>
                <a:lnTo>
                  <a:pt x="38254" y="4953"/>
                </a:lnTo>
                <a:lnTo>
                  <a:pt x="18383" y="18478"/>
                </a:lnTo>
                <a:lnTo>
                  <a:pt x="4941" y="38576"/>
                </a:lnTo>
                <a:lnTo>
                  <a:pt x="0" y="63246"/>
                </a:lnTo>
                <a:lnTo>
                  <a:pt x="0" y="566928"/>
                </a:lnTo>
                <a:lnTo>
                  <a:pt x="4941" y="591597"/>
                </a:lnTo>
                <a:lnTo>
                  <a:pt x="18383" y="611695"/>
                </a:lnTo>
                <a:lnTo>
                  <a:pt x="38254" y="625221"/>
                </a:lnTo>
                <a:lnTo>
                  <a:pt x="62484" y="630174"/>
                </a:lnTo>
                <a:lnTo>
                  <a:pt x="1159002" y="630174"/>
                </a:lnTo>
                <a:lnTo>
                  <a:pt x="1183231" y="625232"/>
                </a:lnTo>
                <a:lnTo>
                  <a:pt x="1203102" y="611790"/>
                </a:lnTo>
                <a:lnTo>
                  <a:pt x="1216544" y="591919"/>
                </a:lnTo>
                <a:lnTo>
                  <a:pt x="1221486" y="56769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7988674" y="2250365"/>
            <a:ext cx="1087531" cy="565897"/>
          </a:xfrm>
          <a:custGeom>
            <a:avLst/>
            <a:gdLst/>
            <a:ahLst/>
            <a:cxnLst/>
            <a:rect l="l" t="t" r="r" b="b"/>
            <a:pathLst>
              <a:path w="1232534" h="641350">
                <a:moveTo>
                  <a:pt x="1232154" y="579882"/>
                </a:moveTo>
                <a:lnTo>
                  <a:pt x="1232154" y="60960"/>
                </a:lnTo>
                <a:lnTo>
                  <a:pt x="1231392" y="54102"/>
                </a:lnTo>
                <a:lnTo>
                  <a:pt x="1222739" y="33291"/>
                </a:lnTo>
                <a:lnTo>
                  <a:pt x="1209951" y="17397"/>
                </a:lnTo>
                <a:lnTo>
                  <a:pt x="1192833" y="6329"/>
                </a:lnTo>
                <a:lnTo>
                  <a:pt x="1171194" y="0"/>
                </a:lnTo>
                <a:lnTo>
                  <a:pt x="67818" y="0"/>
                </a:lnTo>
                <a:lnTo>
                  <a:pt x="27489" y="13249"/>
                </a:lnTo>
                <a:lnTo>
                  <a:pt x="3047" y="48006"/>
                </a:lnTo>
                <a:lnTo>
                  <a:pt x="0" y="60960"/>
                </a:lnTo>
                <a:lnTo>
                  <a:pt x="0" y="579882"/>
                </a:lnTo>
                <a:lnTo>
                  <a:pt x="9906" y="608197"/>
                </a:lnTo>
                <a:lnTo>
                  <a:pt x="9906" y="68580"/>
                </a:lnTo>
                <a:lnTo>
                  <a:pt x="10668" y="61722"/>
                </a:lnTo>
                <a:lnTo>
                  <a:pt x="10668" y="62484"/>
                </a:lnTo>
                <a:lnTo>
                  <a:pt x="11430" y="56388"/>
                </a:lnTo>
                <a:lnTo>
                  <a:pt x="11430" y="57150"/>
                </a:lnTo>
                <a:lnTo>
                  <a:pt x="12954" y="51054"/>
                </a:lnTo>
                <a:lnTo>
                  <a:pt x="14478" y="47498"/>
                </a:lnTo>
                <a:lnTo>
                  <a:pt x="14478" y="45720"/>
                </a:lnTo>
                <a:lnTo>
                  <a:pt x="16763" y="41719"/>
                </a:lnTo>
                <a:lnTo>
                  <a:pt x="16763" y="41148"/>
                </a:lnTo>
                <a:lnTo>
                  <a:pt x="19811" y="36880"/>
                </a:lnTo>
                <a:lnTo>
                  <a:pt x="19811" y="35814"/>
                </a:lnTo>
                <a:lnTo>
                  <a:pt x="23621" y="31242"/>
                </a:lnTo>
                <a:lnTo>
                  <a:pt x="23621" y="32004"/>
                </a:lnTo>
                <a:lnTo>
                  <a:pt x="26670" y="28346"/>
                </a:lnTo>
                <a:lnTo>
                  <a:pt x="26670" y="27432"/>
                </a:lnTo>
                <a:lnTo>
                  <a:pt x="35813" y="19812"/>
                </a:lnTo>
                <a:lnTo>
                  <a:pt x="35813" y="20574"/>
                </a:lnTo>
                <a:lnTo>
                  <a:pt x="40386" y="17526"/>
                </a:lnTo>
                <a:lnTo>
                  <a:pt x="50291" y="13280"/>
                </a:lnTo>
                <a:lnTo>
                  <a:pt x="50291" y="12954"/>
                </a:lnTo>
                <a:lnTo>
                  <a:pt x="56388" y="11430"/>
                </a:lnTo>
                <a:lnTo>
                  <a:pt x="61722" y="10763"/>
                </a:lnTo>
                <a:lnTo>
                  <a:pt x="1170432" y="10763"/>
                </a:lnTo>
                <a:lnTo>
                  <a:pt x="1175766" y="11430"/>
                </a:lnTo>
                <a:lnTo>
                  <a:pt x="1181862" y="12954"/>
                </a:lnTo>
                <a:lnTo>
                  <a:pt x="1181862" y="13239"/>
                </a:lnTo>
                <a:lnTo>
                  <a:pt x="1187196" y="15240"/>
                </a:lnTo>
                <a:lnTo>
                  <a:pt x="1187196" y="15566"/>
                </a:lnTo>
                <a:lnTo>
                  <a:pt x="1191768" y="17526"/>
                </a:lnTo>
                <a:lnTo>
                  <a:pt x="1196340" y="20574"/>
                </a:lnTo>
                <a:lnTo>
                  <a:pt x="1196340" y="19812"/>
                </a:lnTo>
                <a:lnTo>
                  <a:pt x="1205484" y="27432"/>
                </a:lnTo>
                <a:lnTo>
                  <a:pt x="1205484" y="28194"/>
                </a:lnTo>
                <a:lnTo>
                  <a:pt x="1209294" y="32004"/>
                </a:lnTo>
                <a:lnTo>
                  <a:pt x="1209294" y="32156"/>
                </a:lnTo>
                <a:lnTo>
                  <a:pt x="1212342" y="35814"/>
                </a:lnTo>
                <a:lnTo>
                  <a:pt x="1215390" y="41148"/>
                </a:lnTo>
                <a:lnTo>
                  <a:pt x="1215390" y="41719"/>
                </a:lnTo>
                <a:lnTo>
                  <a:pt x="1217676" y="45720"/>
                </a:lnTo>
                <a:lnTo>
                  <a:pt x="1219200" y="51054"/>
                </a:lnTo>
                <a:lnTo>
                  <a:pt x="1220724" y="57150"/>
                </a:lnTo>
                <a:lnTo>
                  <a:pt x="1220724" y="56388"/>
                </a:lnTo>
                <a:lnTo>
                  <a:pt x="1221486" y="62484"/>
                </a:lnTo>
                <a:lnTo>
                  <a:pt x="1221486" y="61722"/>
                </a:lnTo>
                <a:lnTo>
                  <a:pt x="1222248" y="68580"/>
                </a:lnTo>
                <a:lnTo>
                  <a:pt x="1222248" y="607207"/>
                </a:lnTo>
                <a:lnTo>
                  <a:pt x="1226331" y="600918"/>
                </a:lnTo>
                <a:lnTo>
                  <a:pt x="1232154" y="579882"/>
                </a:lnTo>
                <a:close/>
              </a:path>
              <a:path w="1232534" h="641350">
                <a:moveTo>
                  <a:pt x="15240" y="595122"/>
                </a:moveTo>
                <a:lnTo>
                  <a:pt x="12954" y="589788"/>
                </a:lnTo>
                <a:lnTo>
                  <a:pt x="11430" y="583692"/>
                </a:lnTo>
                <a:lnTo>
                  <a:pt x="11430" y="584454"/>
                </a:lnTo>
                <a:lnTo>
                  <a:pt x="10668" y="578358"/>
                </a:lnTo>
                <a:lnTo>
                  <a:pt x="10668" y="579120"/>
                </a:lnTo>
                <a:lnTo>
                  <a:pt x="9906" y="572262"/>
                </a:lnTo>
                <a:lnTo>
                  <a:pt x="9906" y="608197"/>
                </a:lnTo>
                <a:lnTo>
                  <a:pt x="13054" y="613562"/>
                </a:lnTo>
                <a:lnTo>
                  <a:pt x="14478" y="615260"/>
                </a:lnTo>
                <a:lnTo>
                  <a:pt x="14478" y="595122"/>
                </a:lnTo>
                <a:lnTo>
                  <a:pt x="15240" y="595122"/>
                </a:lnTo>
                <a:close/>
              </a:path>
              <a:path w="1232534" h="641350">
                <a:moveTo>
                  <a:pt x="15240" y="45720"/>
                </a:moveTo>
                <a:lnTo>
                  <a:pt x="14478" y="45720"/>
                </a:lnTo>
                <a:lnTo>
                  <a:pt x="14478" y="47498"/>
                </a:lnTo>
                <a:lnTo>
                  <a:pt x="15240" y="45720"/>
                </a:lnTo>
                <a:close/>
              </a:path>
              <a:path w="1232534" h="641350">
                <a:moveTo>
                  <a:pt x="17526" y="600456"/>
                </a:moveTo>
                <a:lnTo>
                  <a:pt x="14478" y="595122"/>
                </a:lnTo>
                <a:lnTo>
                  <a:pt x="14478" y="615260"/>
                </a:lnTo>
                <a:lnTo>
                  <a:pt x="16764" y="617985"/>
                </a:lnTo>
                <a:lnTo>
                  <a:pt x="16764" y="599694"/>
                </a:lnTo>
                <a:lnTo>
                  <a:pt x="17526" y="600456"/>
                </a:lnTo>
                <a:close/>
              </a:path>
              <a:path w="1232534" h="641350">
                <a:moveTo>
                  <a:pt x="17525" y="40386"/>
                </a:moveTo>
                <a:lnTo>
                  <a:pt x="16763" y="41148"/>
                </a:lnTo>
                <a:lnTo>
                  <a:pt x="16763" y="41719"/>
                </a:lnTo>
                <a:lnTo>
                  <a:pt x="17525" y="40386"/>
                </a:lnTo>
                <a:close/>
              </a:path>
              <a:path w="1232534" h="641350">
                <a:moveTo>
                  <a:pt x="20574" y="605028"/>
                </a:moveTo>
                <a:lnTo>
                  <a:pt x="16764" y="599694"/>
                </a:lnTo>
                <a:lnTo>
                  <a:pt x="16764" y="617985"/>
                </a:lnTo>
                <a:lnTo>
                  <a:pt x="17322" y="618652"/>
                </a:lnTo>
                <a:lnTo>
                  <a:pt x="19812" y="621102"/>
                </a:lnTo>
                <a:lnTo>
                  <a:pt x="19812" y="605028"/>
                </a:lnTo>
                <a:lnTo>
                  <a:pt x="20574" y="605028"/>
                </a:lnTo>
                <a:close/>
              </a:path>
              <a:path w="1232534" h="641350">
                <a:moveTo>
                  <a:pt x="20574" y="35814"/>
                </a:moveTo>
                <a:lnTo>
                  <a:pt x="19811" y="35814"/>
                </a:lnTo>
                <a:lnTo>
                  <a:pt x="19811" y="36880"/>
                </a:lnTo>
                <a:lnTo>
                  <a:pt x="20574" y="35814"/>
                </a:lnTo>
                <a:close/>
              </a:path>
              <a:path w="1232534" h="641350">
                <a:moveTo>
                  <a:pt x="27432" y="613410"/>
                </a:moveTo>
                <a:lnTo>
                  <a:pt x="23622" y="609600"/>
                </a:lnTo>
                <a:lnTo>
                  <a:pt x="19812" y="605028"/>
                </a:lnTo>
                <a:lnTo>
                  <a:pt x="19812" y="621102"/>
                </a:lnTo>
                <a:lnTo>
                  <a:pt x="24384" y="625602"/>
                </a:lnTo>
                <a:lnTo>
                  <a:pt x="26670" y="627234"/>
                </a:lnTo>
                <a:lnTo>
                  <a:pt x="26670" y="613410"/>
                </a:lnTo>
                <a:lnTo>
                  <a:pt x="27432" y="613410"/>
                </a:lnTo>
                <a:close/>
              </a:path>
              <a:path w="1232534" h="641350">
                <a:moveTo>
                  <a:pt x="27432" y="27432"/>
                </a:moveTo>
                <a:lnTo>
                  <a:pt x="26670" y="27432"/>
                </a:lnTo>
                <a:lnTo>
                  <a:pt x="26670" y="28346"/>
                </a:lnTo>
                <a:lnTo>
                  <a:pt x="27432" y="27432"/>
                </a:lnTo>
                <a:close/>
              </a:path>
              <a:path w="1232534" h="641350">
                <a:moveTo>
                  <a:pt x="51054" y="627888"/>
                </a:moveTo>
                <a:lnTo>
                  <a:pt x="45720" y="625602"/>
                </a:lnTo>
                <a:lnTo>
                  <a:pt x="45720" y="626364"/>
                </a:lnTo>
                <a:lnTo>
                  <a:pt x="40386" y="623316"/>
                </a:lnTo>
                <a:lnTo>
                  <a:pt x="35814" y="620268"/>
                </a:lnTo>
                <a:lnTo>
                  <a:pt x="35814" y="621030"/>
                </a:lnTo>
                <a:lnTo>
                  <a:pt x="26670" y="613410"/>
                </a:lnTo>
                <a:lnTo>
                  <a:pt x="26670" y="627234"/>
                </a:lnTo>
                <a:lnTo>
                  <a:pt x="29718" y="629412"/>
                </a:lnTo>
                <a:lnTo>
                  <a:pt x="35814" y="632460"/>
                </a:lnTo>
                <a:lnTo>
                  <a:pt x="41148" y="635508"/>
                </a:lnTo>
                <a:lnTo>
                  <a:pt x="48006" y="637794"/>
                </a:lnTo>
                <a:lnTo>
                  <a:pt x="50292" y="638365"/>
                </a:lnTo>
                <a:lnTo>
                  <a:pt x="50292" y="627888"/>
                </a:lnTo>
                <a:lnTo>
                  <a:pt x="51054" y="627888"/>
                </a:lnTo>
                <a:close/>
              </a:path>
              <a:path w="1232534" h="641350">
                <a:moveTo>
                  <a:pt x="51053" y="12954"/>
                </a:moveTo>
                <a:lnTo>
                  <a:pt x="50291" y="12954"/>
                </a:lnTo>
                <a:lnTo>
                  <a:pt x="50291" y="13280"/>
                </a:lnTo>
                <a:lnTo>
                  <a:pt x="51053" y="12954"/>
                </a:lnTo>
                <a:close/>
              </a:path>
              <a:path w="1232534" h="641350">
                <a:moveTo>
                  <a:pt x="1170432" y="640842"/>
                </a:moveTo>
                <a:lnTo>
                  <a:pt x="1170432" y="630174"/>
                </a:lnTo>
                <a:lnTo>
                  <a:pt x="61722" y="630174"/>
                </a:lnTo>
                <a:lnTo>
                  <a:pt x="56388" y="629412"/>
                </a:lnTo>
                <a:lnTo>
                  <a:pt x="50292" y="627888"/>
                </a:lnTo>
                <a:lnTo>
                  <a:pt x="50292" y="638365"/>
                </a:lnTo>
                <a:lnTo>
                  <a:pt x="54102" y="639318"/>
                </a:lnTo>
                <a:lnTo>
                  <a:pt x="60960" y="640842"/>
                </a:lnTo>
                <a:lnTo>
                  <a:pt x="1170432" y="640842"/>
                </a:lnTo>
                <a:close/>
              </a:path>
              <a:path w="1232534" h="641350">
                <a:moveTo>
                  <a:pt x="62484" y="10668"/>
                </a:moveTo>
                <a:lnTo>
                  <a:pt x="61722" y="10668"/>
                </a:lnTo>
                <a:lnTo>
                  <a:pt x="62484" y="10668"/>
                </a:lnTo>
                <a:close/>
              </a:path>
              <a:path w="1232534" h="641350">
                <a:moveTo>
                  <a:pt x="62484" y="630174"/>
                </a:moveTo>
                <a:lnTo>
                  <a:pt x="61722" y="630078"/>
                </a:lnTo>
                <a:lnTo>
                  <a:pt x="62484" y="630174"/>
                </a:lnTo>
                <a:close/>
              </a:path>
              <a:path w="1232534" h="641350">
                <a:moveTo>
                  <a:pt x="1170432" y="10763"/>
                </a:moveTo>
                <a:lnTo>
                  <a:pt x="1169670" y="10668"/>
                </a:lnTo>
                <a:lnTo>
                  <a:pt x="1170432" y="10763"/>
                </a:lnTo>
                <a:close/>
              </a:path>
              <a:path w="1232534" h="641350">
                <a:moveTo>
                  <a:pt x="1181862" y="637900"/>
                </a:moveTo>
                <a:lnTo>
                  <a:pt x="1181862" y="627888"/>
                </a:lnTo>
                <a:lnTo>
                  <a:pt x="1175766" y="629412"/>
                </a:lnTo>
                <a:lnTo>
                  <a:pt x="1169670" y="630174"/>
                </a:lnTo>
                <a:lnTo>
                  <a:pt x="1170432" y="630174"/>
                </a:lnTo>
                <a:lnTo>
                  <a:pt x="1170432" y="640842"/>
                </a:lnTo>
                <a:lnTo>
                  <a:pt x="1171194" y="640842"/>
                </a:lnTo>
                <a:lnTo>
                  <a:pt x="1178052" y="639318"/>
                </a:lnTo>
                <a:lnTo>
                  <a:pt x="1181862" y="637900"/>
                </a:lnTo>
                <a:close/>
              </a:path>
              <a:path w="1232534" h="641350">
                <a:moveTo>
                  <a:pt x="1181862" y="13239"/>
                </a:moveTo>
                <a:lnTo>
                  <a:pt x="1181862" y="12954"/>
                </a:lnTo>
                <a:lnTo>
                  <a:pt x="1181100" y="12954"/>
                </a:lnTo>
                <a:lnTo>
                  <a:pt x="1181862" y="13239"/>
                </a:lnTo>
                <a:close/>
              </a:path>
              <a:path w="1232534" h="641350">
                <a:moveTo>
                  <a:pt x="1187196" y="625602"/>
                </a:moveTo>
                <a:lnTo>
                  <a:pt x="1181100" y="627888"/>
                </a:lnTo>
                <a:lnTo>
                  <a:pt x="1181862" y="627888"/>
                </a:lnTo>
                <a:lnTo>
                  <a:pt x="1181862" y="637900"/>
                </a:lnTo>
                <a:lnTo>
                  <a:pt x="1186434" y="636199"/>
                </a:lnTo>
                <a:lnTo>
                  <a:pt x="1186434" y="626364"/>
                </a:lnTo>
                <a:lnTo>
                  <a:pt x="1187196" y="625602"/>
                </a:lnTo>
                <a:close/>
              </a:path>
              <a:path w="1232534" h="641350">
                <a:moveTo>
                  <a:pt x="1187196" y="15566"/>
                </a:moveTo>
                <a:lnTo>
                  <a:pt x="1187196" y="15240"/>
                </a:lnTo>
                <a:lnTo>
                  <a:pt x="1186434" y="15240"/>
                </a:lnTo>
                <a:lnTo>
                  <a:pt x="1187196" y="15566"/>
                </a:lnTo>
                <a:close/>
              </a:path>
              <a:path w="1232534" h="641350">
                <a:moveTo>
                  <a:pt x="1205484" y="626111"/>
                </a:moveTo>
                <a:lnTo>
                  <a:pt x="1205484" y="613410"/>
                </a:lnTo>
                <a:lnTo>
                  <a:pt x="1196340" y="621030"/>
                </a:lnTo>
                <a:lnTo>
                  <a:pt x="1196340" y="620268"/>
                </a:lnTo>
                <a:lnTo>
                  <a:pt x="1191768" y="623316"/>
                </a:lnTo>
                <a:lnTo>
                  <a:pt x="1186434" y="626364"/>
                </a:lnTo>
                <a:lnTo>
                  <a:pt x="1186434" y="636199"/>
                </a:lnTo>
                <a:lnTo>
                  <a:pt x="1198555" y="631690"/>
                </a:lnTo>
                <a:lnTo>
                  <a:pt x="1205484" y="626111"/>
                </a:lnTo>
                <a:close/>
              </a:path>
              <a:path w="1232534" h="641350">
                <a:moveTo>
                  <a:pt x="1205484" y="28194"/>
                </a:moveTo>
                <a:lnTo>
                  <a:pt x="1205484" y="27432"/>
                </a:lnTo>
                <a:lnTo>
                  <a:pt x="1204722" y="27432"/>
                </a:lnTo>
                <a:lnTo>
                  <a:pt x="1205484" y="28194"/>
                </a:lnTo>
                <a:close/>
              </a:path>
              <a:path w="1232534" h="641350">
                <a:moveTo>
                  <a:pt x="1209294" y="623044"/>
                </a:moveTo>
                <a:lnTo>
                  <a:pt x="1209294" y="609600"/>
                </a:lnTo>
                <a:lnTo>
                  <a:pt x="1204722" y="613410"/>
                </a:lnTo>
                <a:lnTo>
                  <a:pt x="1205484" y="613410"/>
                </a:lnTo>
                <a:lnTo>
                  <a:pt x="1205484" y="626111"/>
                </a:lnTo>
                <a:lnTo>
                  <a:pt x="1209294" y="623044"/>
                </a:lnTo>
                <a:close/>
              </a:path>
              <a:path w="1232534" h="641350">
                <a:moveTo>
                  <a:pt x="1209294" y="32156"/>
                </a:moveTo>
                <a:lnTo>
                  <a:pt x="1209294" y="32004"/>
                </a:lnTo>
                <a:lnTo>
                  <a:pt x="1208531" y="31242"/>
                </a:lnTo>
                <a:lnTo>
                  <a:pt x="1209294" y="32156"/>
                </a:lnTo>
                <a:close/>
              </a:path>
              <a:path w="1232534" h="641350">
                <a:moveTo>
                  <a:pt x="1215390" y="617769"/>
                </a:moveTo>
                <a:lnTo>
                  <a:pt x="1215390" y="599694"/>
                </a:lnTo>
                <a:lnTo>
                  <a:pt x="1212342" y="605028"/>
                </a:lnTo>
                <a:lnTo>
                  <a:pt x="1208531" y="609600"/>
                </a:lnTo>
                <a:lnTo>
                  <a:pt x="1209294" y="609600"/>
                </a:lnTo>
                <a:lnTo>
                  <a:pt x="1209294" y="623044"/>
                </a:lnTo>
                <a:lnTo>
                  <a:pt x="1214889" y="618539"/>
                </a:lnTo>
                <a:lnTo>
                  <a:pt x="1215390" y="617769"/>
                </a:lnTo>
                <a:close/>
              </a:path>
              <a:path w="1232534" h="641350">
                <a:moveTo>
                  <a:pt x="1215390" y="41719"/>
                </a:moveTo>
                <a:lnTo>
                  <a:pt x="1215390" y="41148"/>
                </a:lnTo>
                <a:lnTo>
                  <a:pt x="1214628" y="40386"/>
                </a:lnTo>
                <a:lnTo>
                  <a:pt x="1215390" y="41719"/>
                </a:lnTo>
                <a:close/>
              </a:path>
              <a:path w="1232534" h="641350">
                <a:moveTo>
                  <a:pt x="1222248" y="607207"/>
                </a:moveTo>
                <a:lnTo>
                  <a:pt x="1222248" y="572262"/>
                </a:lnTo>
                <a:lnTo>
                  <a:pt x="1221486" y="579120"/>
                </a:lnTo>
                <a:lnTo>
                  <a:pt x="1221486" y="578358"/>
                </a:lnTo>
                <a:lnTo>
                  <a:pt x="1220724" y="584454"/>
                </a:lnTo>
                <a:lnTo>
                  <a:pt x="1220724" y="583692"/>
                </a:lnTo>
                <a:lnTo>
                  <a:pt x="1219200" y="589788"/>
                </a:lnTo>
                <a:lnTo>
                  <a:pt x="1217676" y="595122"/>
                </a:lnTo>
                <a:lnTo>
                  <a:pt x="1214628" y="600456"/>
                </a:lnTo>
                <a:lnTo>
                  <a:pt x="1215390" y="599694"/>
                </a:lnTo>
                <a:lnTo>
                  <a:pt x="1215390" y="617769"/>
                </a:lnTo>
                <a:lnTo>
                  <a:pt x="1222248" y="607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 txBox="1"/>
          <p:nvPr/>
        </p:nvSpPr>
        <p:spPr>
          <a:xfrm>
            <a:off x="8158331" y="2255300"/>
            <a:ext cx="748553" cy="4430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35300">
              <a:lnSpc>
                <a:spcPct val="128800"/>
              </a:lnSpc>
              <a:spcBef>
                <a:spcPts val="84"/>
              </a:spcBef>
            </a:pPr>
            <a:r>
              <a:rPr lang="en-US" sz="1147" b="1" spc="-66" dirty="0">
                <a:solidFill>
                  <a:srgbClr val="FFFFFF"/>
                </a:solidFill>
                <a:latin typeface="Trebuchet MS"/>
                <a:cs typeface="Trebuchet MS"/>
              </a:rPr>
              <a:t>Prediction on test set</a:t>
            </a:r>
            <a:endParaRPr sz="1147" dirty="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096251" y="2811108"/>
            <a:ext cx="112619" cy="368113"/>
          </a:xfrm>
          <a:custGeom>
            <a:avLst/>
            <a:gdLst/>
            <a:ahLst/>
            <a:cxnLst/>
            <a:rect l="l" t="t" r="r" b="b"/>
            <a:pathLst>
              <a:path w="127634" h="417195">
                <a:moveTo>
                  <a:pt x="10668" y="406146"/>
                </a:moveTo>
                <a:lnTo>
                  <a:pt x="10668" y="0"/>
                </a:lnTo>
                <a:lnTo>
                  <a:pt x="0" y="0"/>
                </a:lnTo>
                <a:lnTo>
                  <a:pt x="0" y="416814"/>
                </a:lnTo>
                <a:lnTo>
                  <a:pt x="5334" y="416814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127634" h="417195">
                <a:moveTo>
                  <a:pt x="127254" y="416814"/>
                </a:moveTo>
                <a:lnTo>
                  <a:pt x="127254" y="406146"/>
                </a:ln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127254" y="416814"/>
                </a:lnTo>
                <a:close/>
              </a:path>
              <a:path w="127634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8208533" y="2932132"/>
            <a:ext cx="774551" cy="48409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8204498" y="2927424"/>
            <a:ext cx="783291" cy="493619"/>
          </a:xfrm>
          <a:custGeom>
            <a:avLst/>
            <a:gdLst/>
            <a:ahLst/>
            <a:cxnLst/>
            <a:rect l="l" t="t" r="r" b="b"/>
            <a:pathLst>
              <a:path w="887729" h="559435">
                <a:moveTo>
                  <a:pt x="887730" y="505206"/>
                </a:moveTo>
                <a:lnTo>
                  <a:pt x="887730" y="54102"/>
                </a:lnTo>
                <a:lnTo>
                  <a:pt x="886968" y="48006"/>
                </a:lnTo>
                <a:lnTo>
                  <a:pt x="852290" y="5600"/>
                </a:lnTo>
                <a:lnTo>
                  <a:pt x="828294" y="0"/>
                </a:lnTo>
                <a:lnTo>
                  <a:pt x="59436" y="0"/>
                </a:lnTo>
                <a:lnTo>
                  <a:pt x="11160" y="25222"/>
                </a:lnTo>
                <a:lnTo>
                  <a:pt x="0" y="54102"/>
                </a:lnTo>
                <a:lnTo>
                  <a:pt x="0" y="505206"/>
                </a:lnTo>
                <a:lnTo>
                  <a:pt x="9906" y="532412"/>
                </a:lnTo>
                <a:lnTo>
                  <a:pt x="9906" y="60960"/>
                </a:lnTo>
                <a:lnTo>
                  <a:pt x="10668" y="54864"/>
                </a:lnTo>
                <a:lnTo>
                  <a:pt x="10668" y="51054"/>
                </a:lnTo>
                <a:lnTo>
                  <a:pt x="12191" y="45720"/>
                </a:lnTo>
                <a:lnTo>
                  <a:pt x="13716" y="42672"/>
                </a:lnTo>
                <a:lnTo>
                  <a:pt x="13716" y="41148"/>
                </a:lnTo>
                <a:lnTo>
                  <a:pt x="16001" y="36576"/>
                </a:lnTo>
                <a:lnTo>
                  <a:pt x="16002" y="37338"/>
                </a:lnTo>
                <a:lnTo>
                  <a:pt x="18287" y="33909"/>
                </a:lnTo>
                <a:lnTo>
                  <a:pt x="18287" y="32766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32004" y="19050"/>
                </a:lnTo>
                <a:lnTo>
                  <a:pt x="35814" y="17145"/>
                </a:lnTo>
                <a:lnTo>
                  <a:pt x="35814" y="16764"/>
                </a:lnTo>
                <a:lnTo>
                  <a:pt x="40386" y="14478"/>
                </a:lnTo>
                <a:lnTo>
                  <a:pt x="44957" y="12954"/>
                </a:lnTo>
                <a:lnTo>
                  <a:pt x="50291" y="11430"/>
                </a:lnTo>
                <a:lnTo>
                  <a:pt x="50291" y="11974"/>
                </a:lnTo>
                <a:lnTo>
                  <a:pt x="54864" y="10668"/>
                </a:lnTo>
                <a:lnTo>
                  <a:pt x="54864" y="11334"/>
                </a:lnTo>
                <a:lnTo>
                  <a:pt x="59436" y="10763"/>
                </a:lnTo>
                <a:lnTo>
                  <a:pt x="828294" y="10776"/>
                </a:lnTo>
                <a:lnTo>
                  <a:pt x="832866" y="11430"/>
                </a:lnTo>
                <a:lnTo>
                  <a:pt x="832866" y="10668"/>
                </a:lnTo>
                <a:lnTo>
                  <a:pt x="837438" y="11974"/>
                </a:lnTo>
                <a:lnTo>
                  <a:pt x="837438" y="11430"/>
                </a:lnTo>
                <a:lnTo>
                  <a:pt x="842772" y="12954"/>
                </a:lnTo>
                <a:lnTo>
                  <a:pt x="842772" y="13171"/>
                </a:lnTo>
                <a:lnTo>
                  <a:pt x="847344" y="14478"/>
                </a:lnTo>
                <a:lnTo>
                  <a:pt x="847344" y="14804"/>
                </a:lnTo>
                <a:lnTo>
                  <a:pt x="851916" y="16764"/>
                </a:lnTo>
                <a:lnTo>
                  <a:pt x="851916" y="17145"/>
                </a:lnTo>
                <a:lnTo>
                  <a:pt x="855726" y="19050"/>
                </a:lnTo>
                <a:lnTo>
                  <a:pt x="855726" y="19558"/>
                </a:lnTo>
                <a:lnTo>
                  <a:pt x="859536" y="22098"/>
                </a:lnTo>
                <a:lnTo>
                  <a:pt x="863346" y="25146"/>
                </a:lnTo>
                <a:lnTo>
                  <a:pt x="863346" y="25908"/>
                </a:lnTo>
                <a:lnTo>
                  <a:pt x="866394" y="28956"/>
                </a:lnTo>
                <a:lnTo>
                  <a:pt x="866394" y="29718"/>
                </a:lnTo>
                <a:lnTo>
                  <a:pt x="869441" y="32766"/>
                </a:lnTo>
                <a:lnTo>
                  <a:pt x="869441" y="33908"/>
                </a:lnTo>
                <a:lnTo>
                  <a:pt x="871728" y="37338"/>
                </a:lnTo>
                <a:lnTo>
                  <a:pt x="871728" y="38100"/>
                </a:lnTo>
                <a:lnTo>
                  <a:pt x="875538" y="45720"/>
                </a:lnTo>
                <a:lnTo>
                  <a:pt x="875538" y="48387"/>
                </a:lnTo>
                <a:lnTo>
                  <a:pt x="876300" y="51054"/>
                </a:lnTo>
                <a:lnTo>
                  <a:pt x="876300" y="50292"/>
                </a:lnTo>
                <a:lnTo>
                  <a:pt x="877062" y="55626"/>
                </a:lnTo>
                <a:lnTo>
                  <a:pt x="877062" y="532426"/>
                </a:lnTo>
                <a:lnTo>
                  <a:pt x="883009" y="523450"/>
                </a:lnTo>
                <a:lnTo>
                  <a:pt x="887730" y="505206"/>
                </a:lnTo>
                <a:close/>
              </a:path>
              <a:path w="887729" h="559435">
                <a:moveTo>
                  <a:pt x="11430" y="509778"/>
                </a:moveTo>
                <a:lnTo>
                  <a:pt x="9906" y="499110"/>
                </a:lnTo>
                <a:lnTo>
                  <a:pt x="9906" y="532412"/>
                </a:lnTo>
                <a:lnTo>
                  <a:pt x="10668" y="533489"/>
                </a:lnTo>
                <a:lnTo>
                  <a:pt x="10668" y="509016"/>
                </a:lnTo>
                <a:lnTo>
                  <a:pt x="11430" y="509778"/>
                </a:lnTo>
                <a:close/>
              </a:path>
              <a:path w="887729" h="559435">
                <a:moveTo>
                  <a:pt x="11430" y="50292"/>
                </a:moveTo>
                <a:lnTo>
                  <a:pt x="10668" y="51054"/>
                </a:lnTo>
                <a:lnTo>
                  <a:pt x="10668" y="55626"/>
                </a:lnTo>
                <a:lnTo>
                  <a:pt x="11430" y="50292"/>
                </a:lnTo>
                <a:close/>
              </a:path>
              <a:path w="887729" h="559435">
                <a:moveTo>
                  <a:pt x="14478" y="518922"/>
                </a:moveTo>
                <a:lnTo>
                  <a:pt x="12192" y="513588"/>
                </a:lnTo>
                <a:lnTo>
                  <a:pt x="12192" y="514350"/>
                </a:lnTo>
                <a:lnTo>
                  <a:pt x="10668" y="509016"/>
                </a:lnTo>
                <a:lnTo>
                  <a:pt x="10668" y="533489"/>
                </a:lnTo>
                <a:lnTo>
                  <a:pt x="11649" y="534876"/>
                </a:lnTo>
                <a:lnTo>
                  <a:pt x="13716" y="537279"/>
                </a:lnTo>
                <a:lnTo>
                  <a:pt x="13716" y="518160"/>
                </a:lnTo>
                <a:lnTo>
                  <a:pt x="14478" y="518922"/>
                </a:lnTo>
                <a:close/>
              </a:path>
              <a:path w="887729" h="559435">
                <a:moveTo>
                  <a:pt x="14478" y="41148"/>
                </a:moveTo>
                <a:lnTo>
                  <a:pt x="13716" y="41148"/>
                </a:lnTo>
                <a:lnTo>
                  <a:pt x="13716" y="42672"/>
                </a:lnTo>
                <a:lnTo>
                  <a:pt x="14478" y="41148"/>
                </a:lnTo>
                <a:close/>
              </a:path>
              <a:path w="887729" h="559435">
                <a:moveTo>
                  <a:pt x="19050" y="527304"/>
                </a:moveTo>
                <a:lnTo>
                  <a:pt x="16002" y="522732"/>
                </a:lnTo>
                <a:lnTo>
                  <a:pt x="16002" y="523494"/>
                </a:lnTo>
                <a:lnTo>
                  <a:pt x="13716" y="518160"/>
                </a:lnTo>
                <a:lnTo>
                  <a:pt x="13716" y="537279"/>
                </a:lnTo>
                <a:lnTo>
                  <a:pt x="16748" y="540805"/>
                </a:lnTo>
                <a:lnTo>
                  <a:pt x="18288" y="542411"/>
                </a:lnTo>
                <a:lnTo>
                  <a:pt x="18288" y="526542"/>
                </a:lnTo>
                <a:lnTo>
                  <a:pt x="19050" y="527304"/>
                </a:lnTo>
                <a:close/>
              </a:path>
              <a:path w="887729" h="559435">
                <a:moveTo>
                  <a:pt x="19049" y="32766"/>
                </a:moveTo>
                <a:lnTo>
                  <a:pt x="18287" y="32766"/>
                </a:lnTo>
                <a:lnTo>
                  <a:pt x="18287" y="33909"/>
                </a:lnTo>
                <a:lnTo>
                  <a:pt x="19049" y="32766"/>
                </a:lnTo>
                <a:close/>
              </a:path>
              <a:path w="887729" h="559435">
                <a:moveTo>
                  <a:pt x="25145" y="534924"/>
                </a:moveTo>
                <a:lnTo>
                  <a:pt x="21336" y="530352"/>
                </a:lnTo>
                <a:lnTo>
                  <a:pt x="21336" y="531114"/>
                </a:lnTo>
                <a:lnTo>
                  <a:pt x="18288" y="526542"/>
                </a:lnTo>
                <a:lnTo>
                  <a:pt x="18288" y="542411"/>
                </a:lnTo>
                <a:lnTo>
                  <a:pt x="21336" y="545592"/>
                </a:lnTo>
                <a:lnTo>
                  <a:pt x="24384" y="548132"/>
                </a:lnTo>
                <a:lnTo>
                  <a:pt x="24384" y="534162"/>
                </a:lnTo>
                <a:lnTo>
                  <a:pt x="25145" y="534924"/>
                </a:lnTo>
                <a:close/>
              </a:path>
              <a:path w="887729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887729" h="559435">
                <a:moveTo>
                  <a:pt x="36576" y="554786"/>
                </a:moveTo>
                <a:lnTo>
                  <a:pt x="36576" y="543306"/>
                </a:lnTo>
                <a:lnTo>
                  <a:pt x="32004" y="540258"/>
                </a:lnTo>
                <a:lnTo>
                  <a:pt x="28194" y="537210"/>
                </a:lnTo>
                <a:lnTo>
                  <a:pt x="28194" y="537972"/>
                </a:lnTo>
                <a:lnTo>
                  <a:pt x="24384" y="534162"/>
                </a:lnTo>
                <a:lnTo>
                  <a:pt x="24384" y="548132"/>
                </a:lnTo>
                <a:lnTo>
                  <a:pt x="25908" y="549402"/>
                </a:lnTo>
                <a:lnTo>
                  <a:pt x="31242" y="552450"/>
                </a:lnTo>
                <a:lnTo>
                  <a:pt x="36576" y="554786"/>
                </a:lnTo>
                <a:close/>
              </a:path>
              <a:path w="887729" h="559435">
                <a:moveTo>
                  <a:pt x="36576" y="16764"/>
                </a:moveTo>
                <a:lnTo>
                  <a:pt x="35814" y="16764"/>
                </a:lnTo>
                <a:lnTo>
                  <a:pt x="35814" y="17145"/>
                </a:lnTo>
                <a:lnTo>
                  <a:pt x="36576" y="16764"/>
                </a:lnTo>
                <a:close/>
              </a:path>
              <a:path w="887729" h="559435">
                <a:moveTo>
                  <a:pt x="50292" y="547878"/>
                </a:moveTo>
                <a:lnTo>
                  <a:pt x="44810" y="546304"/>
                </a:lnTo>
                <a:lnTo>
                  <a:pt x="40386" y="544830"/>
                </a:lnTo>
                <a:lnTo>
                  <a:pt x="35814" y="542544"/>
                </a:lnTo>
                <a:lnTo>
                  <a:pt x="36576" y="543306"/>
                </a:lnTo>
                <a:lnTo>
                  <a:pt x="36576" y="554786"/>
                </a:lnTo>
                <a:lnTo>
                  <a:pt x="38317" y="555548"/>
                </a:lnTo>
                <a:lnTo>
                  <a:pt x="44810" y="557836"/>
                </a:lnTo>
                <a:lnTo>
                  <a:pt x="49530" y="558750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887729" h="559435">
                <a:moveTo>
                  <a:pt x="50291" y="11974"/>
                </a:moveTo>
                <a:lnTo>
                  <a:pt x="50291" y="11430"/>
                </a:lnTo>
                <a:lnTo>
                  <a:pt x="49529" y="12192"/>
                </a:lnTo>
                <a:lnTo>
                  <a:pt x="50291" y="11974"/>
                </a:lnTo>
                <a:close/>
              </a:path>
              <a:path w="887729" h="559435">
                <a:moveTo>
                  <a:pt x="838200" y="558736"/>
                </a:moveTo>
                <a:lnTo>
                  <a:pt x="838200" y="547878"/>
                </a:lnTo>
                <a:lnTo>
                  <a:pt x="833628" y="548531"/>
                </a:lnTo>
                <a:lnTo>
                  <a:pt x="54102" y="548640"/>
                </a:lnTo>
                <a:lnTo>
                  <a:pt x="49530" y="547878"/>
                </a:lnTo>
                <a:lnTo>
                  <a:pt x="49530" y="558750"/>
                </a:lnTo>
                <a:lnTo>
                  <a:pt x="51567" y="559145"/>
                </a:lnTo>
                <a:lnTo>
                  <a:pt x="54864" y="559213"/>
                </a:lnTo>
                <a:lnTo>
                  <a:pt x="833628" y="559308"/>
                </a:lnTo>
                <a:lnTo>
                  <a:pt x="838200" y="558736"/>
                </a:lnTo>
                <a:close/>
              </a:path>
              <a:path w="887729" h="559435">
                <a:moveTo>
                  <a:pt x="54864" y="11334"/>
                </a:moveTo>
                <a:lnTo>
                  <a:pt x="54864" y="10668"/>
                </a:lnTo>
                <a:lnTo>
                  <a:pt x="54102" y="11430"/>
                </a:lnTo>
                <a:lnTo>
                  <a:pt x="54864" y="11334"/>
                </a:lnTo>
                <a:close/>
              </a:path>
              <a:path w="887729" h="559435">
                <a:moveTo>
                  <a:pt x="54864" y="548640"/>
                </a:moveTo>
                <a:lnTo>
                  <a:pt x="54102" y="548531"/>
                </a:lnTo>
                <a:lnTo>
                  <a:pt x="54864" y="548640"/>
                </a:lnTo>
                <a:close/>
              </a:path>
              <a:path w="887729" h="559435">
                <a:moveTo>
                  <a:pt x="60198" y="10668"/>
                </a:moveTo>
                <a:lnTo>
                  <a:pt x="59436" y="10668"/>
                </a:lnTo>
                <a:lnTo>
                  <a:pt x="60198" y="10668"/>
                </a:lnTo>
                <a:close/>
              </a:path>
              <a:path w="887729" h="559435">
                <a:moveTo>
                  <a:pt x="838200" y="12192"/>
                </a:moveTo>
                <a:lnTo>
                  <a:pt x="837438" y="11430"/>
                </a:lnTo>
                <a:lnTo>
                  <a:pt x="837438" y="11974"/>
                </a:lnTo>
                <a:lnTo>
                  <a:pt x="838200" y="12192"/>
                </a:lnTo>
                <a:close/>
              </a:path>
              <a:path w="887729" h="559435">
                <a:moveTo>
                  <a:pt x="842772" y="557376"/>
                </a:moveTo>
                <a:lnTo>
                  <a:pt x="842772" y="546354"/>
                </a:lnTo>
                <a:lnTo>
                  <a:pt x="837438" y="547878"/>
                </a:lnTo>
                <a:lnTo>
                  <a:pt x="838200" y="547878"/>
                </a:lnTo>
                <a:lnTo>
                  <a:pt x="838200" y="558736"/>
                </a:lnTo>
                <a:lnTo>
                  <a:pt x="839724" y="558546"/>
                </a:lnTo>
                <a:lnTo>
                  <a:pt x="842772" y="557376"/>
                </a:lnTo>
                <a:close/>
              </a:path>
              <a:path w="887729" h="559435">
                <a:moveTo>
                  <a:pt x="842772" y="13171"/>
                </a:moveTo>
                <a:lnTo>
                  <a:pt x="842772" y="12954"/>
                </a:lnTo>
                <a:lnTo>
                  <a:pt x="842010" y="12954"/>
                </a:lnTo>
                <a:lnTo>
                  <a:pt x="842772" y="13171"/>
                </a:lnTo>
                <a:close/>
              </a:path>
              <a:path w="887729" h="559435">
                <a:moveTo>
                  <a:pt x="847344" y="555623"/>
                </a:moveTo>
                <a:lnTo>
                  <a:pt x="847344" y="544830"/>
                </a:lnTo>
                <a:lnTo>
                  <a:pt x="842010" y="546354"/>
                </a:lnTo>
                <a:lnTo>
                  <a:pt x="842772" y="546354"/>
                </a:lnTo>
                <a:lnTo>
                  <a:pt x="842772" y="557376"/>
                </a:lnTo>
                <a:lnTo>
                  <a:pt x="847344" y="555623"/>
                </a:lnTo>
                <a:close/>
              </a:path>
              <a:path w="887729" h="559435">
                <a:moveTo>
                  <a:pt x="847344" y="14804"/>
                </a:moveTo>
                <a:lnTo>
                  <a:pt x="847344" y="14478"/>
                </a:lnTo>
                <a:lnTo>
                  <a:pt x="846582" y="14478"/>
                </a:lnTo>
                <a:lnTo>
                  <a:pt x="847344" y="14804"/>
                </a:lnTo>
                <a:close/>
              </a:path>
              <a:path w="887729" h="559435">
                <a:moveTo>
                  <a:pt x="851916" y="542544"/>
                </a:moveTo>
                <a:lnTo>
                  <a:pt x="846582" y="544830"/>
                </a:lnTo>
                <a:lnTo>
                  <a:pt x="847344" y="544830"/>
                </a:lnTo>
                <a:lnTo>
                  <a:pt x="847344" y="555623"/>
                </a:lnTo>
                <a:lnTo>
                  <a:pt x="851154" y="554161"/>
                </a:lnTo>
                <a:lnTo>
                  <a:pt x="851154" y="543306"/>
                </a:lnTo>
                <a:lnTo>
                  <a:pt x="851916" y="542544"/>
                </a:lnTo>
                <a:close/>
              </a:path>
              <a:path w="887729" h="559435">
                <a:moveTo>
                  <a:pt x="851916" y="17145"/>
                </a:moveTo>
                <a:lnTo>
                  <a:pt x="851916" y="16764"/>
                </a:lnTo>
                <a:lnTo>
                  <a:pt x="851154" y="16764"/>
                </a:lnTo>
                <a:lnTo>
                  <a:pt x="851916" y="17145"/>
                </a:lnTo>
                <a:close/>
              </a:path>
              <a:path w="887729" h="559435">
                <a:moveTo>
                  <a:pt x="855726" y="552407"/>
                </a:moveTo>
                <a:lnTo>
                  <a:pt x="855726" y="540258"/>
                </a:lnTo>
                <a:lnTo>
                  <a:pt x="851154" y="543306"/>
                </a:lnTo>
                <a:lnTo>
                  <a:pt x="851154" y="554161"/>
                </a:lnTo>
                <a:lnTo>
                  <a:pt x="855726" y="552407"/>
                </a:lnTo>
                <a:close/>
              </a:path>
              <a:path w="887729" h="559435">
                <a:moveTo>
                  <a:pt x="855726" y="19558"/>
                </a:moveTo>
                <a:lnTo>
                  <a:pt x="855726" y="19050"/>
                </a:lnTo>
                <a:lnTo>
                  <a:pt x="854963" y="19050"/>
                </a:lnTo>
                <a:lnTo>
                  <a:pt x="855726" y="19558"/>
                </a:lnTo>
                <a:close/>
              </a:path>
              <a:path w="887729" h="559435">
                <a:moveTo>
                  <a:pt x="863346" y="546897"/>
                </a:moveTo>
                <a:lnTo>
                  <a:pt x="863346" y="534162"/>
                </a:lnTo>
                <a:lnTo>
                  <a:pt x="859536" y="537972"/>
                </a:lnTo>
                <a:lnTo>
                  <a:pt x="859536" y="537210"/>
                </a:lnTo>
                <a:lnTo>
                  <a:pt x="854963" y="540258"/>
                </a:lnTo>
                <a:lnTo>
                  <a:pt x="855726" y="540258"/>
                </a:lnTo>
                <a:lnTo>
                  <a:pt x="855726" y="552407"/>
                </a:lnTo>
                <a:lnTo>
                  <a:pt x="857395" y="551767"/>
                </a:lnTo>
                <a:lnTo>
                  <a:pt x="863346" y="546897"/>
                </a:lnTo>
                <a:close/>
              </a:path>
              <a:path w="887729" h="559435">
                <a:moveTo>
                  <a:pt x="863346" y="25908"/>
                </a:moveTo>
                <a:lnTo>
                  <a:pt x="863346" y="25146"/>
                </a:lnTo>
                <a:lnTo>
                  <a:pt x="862584" y="25146"/>
                </a:lnTo>
                <a:lnTo>
                  <a:pt x="863346" y="25908"/>
                </a:lnTo>
                <a:close/>
              </a:path>
              <a:path w="887729" h="559435">
                <a:moveTo>
                  <a:pt x="866394" y="544403"/>
                </a:moveTo>
                <a:lnTo>
                  <a:pt x="866394" y="530352"/>
                </a:lnTo>
                <a:lnTo>
                  <a:pt x="862584" y="534924"/>
                </a:lnTo>
                <a:lnTo>
                  <a:pt x="863346" y="534162"/>
                </a:lnTo>
                <a:lnTo>
                  <a:pt x="863346" y="546897"/>
                </a:lnTo>
                <a:lnTo>
                  <a:pt x="866394" y="544403"/>
                </a:lnTo>
                <a:close/>
              </a:path>
              <a:path w="887729" h="559435">
                <a:moveTo>
                  <a:pt x="866394" y="29718"/>
                </a:moveTo>
                <a:lnTo>
                  <a:pt x="866394" y="28956"/>
                </a:lnTo>
                <a:lnTo>
                  <a:pt x="865632" y="28956"/>
                </a:lnTo>
                <a:lnTo>
                  <a:pt x="866394" y="29718"/>
                </a:lnTo>
                <a:close/>
              </a:path>
              <a:path w="887729" h="559435">
                <a:moveTo>
                  <a:pt x="869441" y="541908"/>
                </a:moveTo>
                <a:lnTo>
                  <a:pt x="869441" y="526542"/>
                </a:lnTo>
                <a:lnTo>
                  <a:pt x="865632" y="531114"/>
                </a:lnTo>
                <a:lnTo>
                  <a:pt x="866394" y="530352"/>
                </a:lnTo>
                <a:lnTo>
                  <a:pt x="866394" y="544403"/>
                </a:lnTo>
                <a:lnTo>
                  <a:pt x="869441" y="541908"/>
                </a:lnTo>
                <a:close/>
              </a:path>
              <a:path w="887729" h="559435">
                <a:moveTo>
                  <a:pt x="869441" y="33908"/>
                </a:moveTo>
                <a:lnTo>
                  <a:pt x="869441" y="32766"/>
                </a:lnTo>
                <a:lnTo>
                  <a:pt x="868680" y="32766"/>
                </a:lnTo>
                <a:lnTo>
                  <a:pt x="869441" y="33908"/>
                </a:lnTo>
                <a:close/>
              </a:path>
              <a:path w="887729" h="559435">
                <a:moveTo>
                  <a:pt x="871728" y="540038"/>
                </a:moveTo>
                <a:lnTo>
                  <a:pt x="871728" y="522732"/>
                </a:lnTo>
                <a:lnTo>
                  <a:pt x="868680" y="527304"/>
                </a:lnTo>
                <a:lnTo>
                  <a:pt x="869441" y="526542"/>
                </a:lnTo>
                <a:lnTo>
                  <a:pt x="869441" y="541908"/>
                </a:lnTo>
                <a:lnTo>
                  <a:pt x="871728" y="540038"/>
                </a:lnTo>
                <a:close/>
              </a:path>
              <a:path w="887729" h="559435">
                <a:moveTo>
                  <a:pt x="871728" y="38100"/>
                </a:moveTo>
                <a:lnTo>
                  <a:pt x="871728" y="37338"/>
                </a:lnTo>
                <a:lnTo>
                  <a:pt x="870966" y="36576"/>
                </a:lnTo>
                <a:lnTo>
                  <a:pt x="871728" y="38100"/>
                </a:lnTo>
                <a:close/>
              </a:path>
              <a:path w="887729" h="559435">
                <a:moveTo>
                  <a:pt x="875538" y="534726"/>
                </a:moveTo>
                <a:lnTo>
                  <a:pt x="875538" y="513588"/>
                </a:lnTo>
                <a:lnTo>
                  <a:pt x="873252" y="518922"/>
                </a:lnTo>
                <a:lnTo>
                  <a:pt x="873252" y="518160"/>
                </a:lnTo>
                <a:lnTo>
                  <a:pt x="870966" y="523494"/>
                </a:lnTo>
                <a:lnTo>
                  <a:pt x="871728" y="522732"/>
                </a:lnTo>
                <a:lnTo>
                  <a:pt x="871728" y="540038"/>
                </a:lnTo>
                <a:lnTo>
                  <a:pt x="872361" y="539519"/>
                </a:lnTo>
                <a:lnTo>
                  <a:pt x="875538" y="534726"/>
                </a:lnTo>
                <a:close/>
              </a:path>
              <a:path w="887729" h="559435">
                <a:moveTo>
                  <a:pt x="875538" y="48387"/>
                </a:moveTo>
                <a:lnTo>
                  <a:pt x="875538" y="45720"/>
                </a:lnTo>
                <a:lnTo>
                  <a:pt x="874776" y="45720"/>
                </a:lnTo>
                <a:lnTo>
                  <a:pt x="875538" y="48387"/>
                </a:lnTo>
                <a:close/>
              </a:path>
              <a:path w="887729" h="559435">
                <a:moveTo>
                  <a:pt x="877062" y="532426"/>
                </a:moveTo>
                <a:lnTo>
                  <a:pt x="877062" y="504444"/>
                </a:lnTo>
                <a:lnTo>
                  <a:pt x="876300" y="509778"/>
                </a:lnTo>
                <a:lnTo>
                  <a:pt x="876300" y="509016"/>
                </a:lnTo>
                <a:lnTo>
                  <a:pt x="874776" y="514350"/>
                </a:lnTo>
                <a:lnTo>
                  <a:pt x="875538" y="513588"/>
                </a:lnTo>
                <a:lnTo>
                  <a:pt x="875538" y="534726"/>
                </a:lnTo>
                <a:lnTo>
                  <a:pt x="877062" y="53242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 txBox="1"/>
          <p:nvPr/>
        </p:nvSpPr>
        <p:spPr>
          <a:xfrm>
            <a:off x="8301539" y="3022451"/>
            <a:ext cx="589990" cy="409049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11206" marR="4483" indent="105900">
              <a:lnSpc>
                <a:spcPts val="962"/>
              </a:lnSpc>
              <a:spcBef>
                <a:spcPts val="190"/>
              </a:spcBef>
            </a:pPr>
            <a:r>
              <a:rPr lang="en-US" sz="838" spc="-26" dirty="0">
                <a:latin typeface="Trebuchet MS"/>
                <a:cs typeface="Trebuchet MS"/>
              </a:rPr>
              <a:t>Prediction related metrics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96251" y="2811108"/>
            <a:ext cx="112619" cy="973231"/>
          </a:xfrm>
          <a:custGeom>
            <a:avLst/>
            <a:gdLst/>
            <a:ahLst/>
            <a:cxnLst/>
            <a:rect l="l" t="t" r="r" b="b"/>
            <a:pathLst>
              <a:path w="127634" h="1102995">
                <a:moveTo>
                  <a:pt x="10668" y="1091946"/>
                </a:moveTo>
                <a:lnTo>
                  <a:pt x="10668" y="0"/>
                </a:lnTo>
                <a:lnTo>
                  <a:pt x="0" y="0"/>
                </a:lnTo>
                <a:lnTo>
                  <a:pt x="0" y="1102614"/>
                </a:lnTo>
                <a:lnTo>
                  <a:pt x="5334" y="1102614"/>
                </a:lnTo>
                <a:lnTo>
                  <a:pt x="5334" y="1091946"/>
                </a:lnTo>
                <a:lnTo>
                  <a:pt x="10668" y="1091946"/>
                </a:lnTo>
                <a:close/>
              </a:path>
              <a:path w="127634" h="1102995">
                <a:moveTo>
                  <a:pt x="127254" y="1102614"/>
                </a:moveTo>
                <a:lnTo>
                  <a:pt x="127254" y="1091946"/>
                </a:lnTo>
                <a:lnTo>
                  <a:pt x="5334" y="1091946"/>
                </a:lnTo>
                <a:lnTo>
                  <a:pt x="10668" y="1097280"/>
                </a:lnTo>
                <a:lnTo>
                  <a:pt x="10668" y="1102614"/>
                </a:lnTo>
                <a:lnTo>
                  <a:pt x="127254" y="1102614"/>
                </a:lnTo>
                <a:close/>
              </a:path>
              <a:path w="127634" h="1102995">
                <a:moveTo>
                  <a:pt x="10668" y="1102614"/>
                </a:moveTo>
                <a:lnTo>
                  <a:pt x="10668" y="1097280"/>
                </a:lnTo>
                <a:lnTo>
                  <a:pt x="5334" y="1091946"/>
                </a:lnTo>
                <a:lnTo>
                  <a:pt x="5334" y="1102614"/>
                </a:lnTo>
                <a:lnTo>
                  <a:pt x="10668" y="11026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8208533" y="3537249"/>
            <a:ext cx="774551" cy="48409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8204498" y="3532542"/>
            <a:ext cx="783291" cy="493619"/>
          </a:xfrm>
          <a:custGeom>
            <a:avLst/>
            <a:gdLst/>
            <a:ahLst/>
            <a:cxnLst/>
            <a:rect l="l" t="t" r="r" b="b"/>
            <a:pathLst>
              <a:path w="887729" h="559435">
                <a:moveTo>
                  <a:pt x="887730" y="505206"/>
                </a:moveTo>
                <a:lnTo>
                  <a:pt x="887730" y="54102"/>
                </a:lnTo>
                <a:lnTo>
                  <a:pt x="886968" y="48006"/>
                </a:lnTo>
                <a:lnTo>
                  <a:pt x="852526" y="5700"/>
                </a:lnTo>
                <a:lnTo>
                  <a:pt x="828294" y="0"/>
                </a:lnTo>
                <a:lnTo>
                  <a:pt x="59436" y="0"/>
                </a:lnTo>
                <a:lnTo>
                  <a:pt x="11278" y="24931"/>
                </a:lnTo>
                <a:lnTo>
                  <a:pt x="0" y="54102"/>
                </a:lnTo>
                <a:lnTo>
                  <a:pt x="0" y="505206"/>
                </a:lnTo>
                <a:lnTo>
                  <a:pt x="9906" y="532412"/>
                </a:lnTo>
                <a:lnTo>
                  <a:pt x="9906" y="60960"/>
                </a:lnTo>
                <a:lnTo>
                  <a:pt x="10668" y="54864"/>
                </a:lnTo>
                <a:lnTo>
                  <a:pt x="10668" y="50292"/>
                </a:lnTo>
                <a:lnTo>
                  <a:pt x="12191" y="45720"/>
                </a:lnTo>
                <a:lnTo>
                  <a:pt x="13716" y="42672"/>
                </a:lnTo>
                <a:lnTo>
                  <a:pt x="13716" y="41148"/>
                </a:lnTo>
                <a:lnTo>
                  <a:pt x="16001" y="36576"/>
                </a:lnTo>
                <a:lnTo>
                  <a:pt x="18287" y="33718"/>
                </a:lnTo>
                <a:lnTo>
                  <a:pt x="18287" y="32766"/>
                </a:lnTo>
                <a:lnTo>
                  <a:pt x="21336" y="28194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32004" y="19050"/>
                </a:lnTo>
                <a:lnTo>
                  <a:pt x="35814" y="17145"/>
                </a:lnTo>
                <a:lnTo>
                  <a:pt x="35814" y="16764"/>
                </a:lnTo>
                <a:lnTo>
                  <a:pt x="40386" y="14478"/>
                </a:lnTo>
                <a:lnTo>
                  <a:pt x="44957" y="12954"/>
                </a:lnTo>
                <a:lnTo>
                  <a:pt x="49529" y="11647"/>
                </a:lnTo>
                <a:lnTo>
                  <a:pt x="49529" y="11430"/>
                </a:lnTo>
                <a:lnTo>
                  <a:pt x="54102" y="10776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2772" y="13171"/>
                </a:lnTo>
                <a:lnTo>
                  <a:pt x="847344" y="14478"/>
                </a:lnTo>
                <a:lnTo>
                  <a:pt x="847344" y="14804"/>
                </a:lnTo>
                <a:lnTo>
                  <a:pt x="851916" y="16764"/>
                </a:lnTo>
                <a:lnTo>
                  <a:pt x="851916" y="17145"/>
                </a:lnTo>
                <a:lnTo>
                  <a:pt x="855726" y="19050"/>
                </a:lnTo>
                <a:lnTo>
                  <a:pt x="855726" y="19558"/>
                </a:lnTo>
                <a:lnTo>
                  <a:pt x="859536" y="22098"/>
                </a:lnTo>
                <a:lnTo>
                  <a:pt x="863346" y="25146"/>
                </a:lnTo>
                <a:lnTo>
                  <a:pt x="863346" y="25908"/>
                </a:lnTo>
                <a:lnTo>
                  <a:pt x="866394" y="28956"/>
                </a:lnTo>
                <a:lnTo>
                  <a:pt x="866394" y="29108"/>
                </a:lnTo>
                <a:lnTo>
                  <a:pt x="869441" y="32766"/>
                </a:lnTo>
                <a:lnTo>
                  <a:pt x="869441" y="33718"/>
                </a:lnTo>
                <a:lnTo>
                  <a:pt x="871728" y="36576"/>
                </a:lnTo>
                <a:lnTo>
                  <a:pt x="871728" y="38100"/>
                </a:lnTo>
                <a:lnTo>
                  <a:pt x="875538" y="45720"/>
                </a:lnTo>
                <a:lnTo>
                  <a:pt x="875538" y="48006"/>
                </a:lnTo>
                <a:lnTo>
                  <a:pt x="876300" y="50292"/>
                </a:lnTo>
                <a:lnTo>
                  <a:pt x="877062" y="55626"/>
                </a:lnTo>
                <a:lnTo>
                  <a:pt x="877062" y="532426"/>
                </a:lnTo>
                <a:lnTo>
                  <a:pt x="883009" y="523450"/>
                </a:lnTo>
                <a:lnTo>
                  <a:pt x="887730" y="505206"/>
                </a:lnTo>
                <a:close/>
              </a:path>
              <a:path w="887729" h="559435">
                <a:moveTo>
                  <a:pt x="11430" y="509778"/>
                </a:moveTo>
                <a:lnTo>
                  <a:pt x="9906" y="499110"/>
                </a:lnTo>
                <a:lnTo>
                  <a:pt x="9906" y="532412"/>
                </a:lnTo>
                <a:lnTo>
                  <a:pt x="10668" y="533489"/>
                </a:lnTo>
                <a:lnTo>
                  <a:pt x="10668" y="509016"/>
                </a:lnTo>
                <a:lnTo>
                  <a:pt x="11430" y="509778"/>
                </a:lnTo>
                <a:close/>
              </a:path>
              <a:path w="887729" h="559435">
                <a:moveTo>
                  <a:pt x="11430" y="50292"/>
                </a:moveTo>
                <a:lnTo>
                  <a:pt x="10668" y="50292"/>
                </a:lnTo>
                <a:lnTo>
                  <a:pt x="10668" y="55626"/>
                </a:lnTo>
                <a:lnTo>
                  <a:pt x="11430" y="50292"/>
                </a:lnTo>
                <a:close/>
              </a:path>
              <a:path w="887729" h="559435">
                <a:moveTo>
                  <a:pt x="14478" y="518922"/>
                </a:moveTo>
                <a:lnTo>
                  <a:pt x="12192" y="513588"/>
                </a:lnTo>
                <a:lnTo>
                  <a:pt x="12192" y="514350"/>
                </a:lnTo>
                <a:lnTo>
                  <a:pt x="10668" y="509016"/>
                </a:lnTo>
                <a:lnTo>
                  <a:pt x="10668" y="533489"/>
                </a:lnTo>
                <a:lnTo>
                  <a:pt x="11649" y="534876"/>
                </a:lnTo>
                <a:lnTo>
                  <a:pt x="13716" y="537279"/>
                </a:lnTo>
                <a:lnTo>
                  <a:pt x="13716" y="518160"/>
                </a:lnTo>
                <a:lnTo>
                  <a:pt x="14478" y="518922"/>
                </a:lnTo>
                <a:close/>
              </a:path>
              <a:path w="887729" h="559435">
                <a:moveTo>
                  <a:pt x="14478" y="41148"/>
                </a:moveTo>
                <a:lnTo>
                  <a:pt x="13716" y="41148"/>
                </a:lnTo>
                <a:lnTo>
                  <a:pt x="13716" y="42672"/>
                </a:lnTo>
                <a:lnTo>
                  <a:pt x="14478" y="41148"/>
                </a:lnTo>
                <a:close/>
              </a:path>
              <a:path w="887729" h="559435">
                <a:moveTo>
                  <a:pt x="19050" y="527304"/>
                </a:moveTo>
                <a:lnTo>
                  <a:pt x="16002" y="522732"/>
                </a:lnTo>
                <a:lnTo>
                  <a:pt x="16002" y="523494"/>
                </a:lnTo>
                <a:lnTo>
                  <a:pt x="13716" y="518160"/>
                </a:lnTo>
                <a:lnTo>
                  <a:pt x="13716" y="537279"/>
                </a:lnTo>
                <a:lnTo>
                  <a:pt x="16748" y="540805"/>
                </a:lnTo>
                <a:lnTo>
                  <a:pt x="18288" y="542411"/>
                </a:lnTo>
                <a:lnTo>
                  <a:pt x="18288" y="526542"/>
                </a:lnTo>
                <a:lnTo>
                  <a:pt x="19050" y="527304"/>
                </a:lnTo>
                <a:close/>
              </a:path>
              <a:path w="887729" h="559435">
                <a:moveTo>
                  <a:pt x="19049" y="32766"/>
                </a:moveTo>
                <a:lnTo>
                  <a:pt x="18287" y="32766"/>
                </a:lnTo>
                <a:lnTo>
                  <a:pt x="18287" y="33718"/>
                </a:lnTo>
                <a:lnTo>
                  <a:pt x="19049" y="32766"/>
                </a:lnTo>
                <a:close/>
              </a:path>
              <a:path w="887729" h="559435">
                <a:moveTo>
                  <a:pt x="25145" y="534924"/>
                </a:moveTo>
                <a:lnTo>
                  <a:pt x="21336" y="530352"/>
                </a:lnTo>
                <a:lnTo>
                  <a:pt x="21336" y="531114"/>
                </a:lnTo>
                <a:lnTo>
                  <a:pt x="18288" y="526542"/>
                </a:lnTo>
                <a:lnTo>
                  <a:pt x="18288" y="542411"/>
                </a:lnTo>
                <a:lnTo>
                  <a:pt x="21336" y="545592"/>
                </a:lnTo>
                <a:lnTo>
                  <a:pt x="24384" y="548132"/>
                </a:lnTo>
                <a:lnTo>
                  <a:pt x="24384" y="534162"/>
                </a:lnTo>
                <a:lnTo>
                  <a:pt x="25145" y="534924"/>
                </a:lnTo>
                <a:close/>
              </a:path>
              <a:path w="887729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887729" h="559435">
                <a:moveTo>
                  <a:pt x="36576" y="554786"/>
                </a:moveTo>
                <a:lnTo>
                  <a:pt x="36576" y="543306"/>
                </a:lnTo>
                <a:lnTo>
                  <a:pt x="32004" y="540258"/>
                </a:lnTo>
                <a:lnTo>
                  <a:pt x="28194" y="537210"/>
                </a:lnTo>
                <a:lnTo>
                  <a:pt x="28194" y="537972"/>
                </a:lnTo>
                <a:lnTo>
                  <a:pt x="24384" y="534162"/>
                </a:lnTo>
                <a:lnTo>
                  <a:pt x="24384" y="548132"/>
                </a:lnTo>
                <a:lnTo>
                  <a:pt x="25908" y="549402"/>
                </a:lnTo>
                <a:lnTo>
                  <a:pt x="31242" y="552450"/>
                </a:lnTo>
                <a:lnTo>
                  <a:pt x="36576" y="554786"/>
                </a:lnTo>
                <a:close/>
              </a:path>
              <a:path w="887729" h="559435">
                <a:moveTo>
                  <a:pt x="36576" y="16764"/>
                </a:moveTo>
                <a:lnTo>
                  <a:pt x="35814" y="16764"/>
                </a:lnTo>
                <a:lnTo>
                  <a:pt x="35814" y="17145"/>
                </a:lnTo>
                <a:lnTo>
                  <a:pt x="36576" y="16764"/>
                </a:lnTo>
                <a:close/>
              </a:path>
              <a:path w="887729" h="559435">
                <a:moveTo>
                  <a:pt x="50292" y="547878"/>
                </a:moveTo>
                <a:lnTo>
                  <a:pt x="44958" y="546354"/>
                </a:lnTo>
                <a:lnTo>
                  <a:pt x="44958" y="547116"/>
                </a:lnTo>
                <a:lnTo>
                  <a:pt x="35814" y="542544"/>
                </a:lnTo>
                <a:lnTo>
                  <a:pt x="36576" y="543306"/>
                </a:lnTo>
                <a:lnTo>
                  <a:pt x="36576" y="554786"/>
                </a:lnTo>
                <a:lnTo>
                  <a:pt x="38317" y="555548"/>
                </a:lnTo>
                <a:lnTo>
                  <a:pt x="44810" y="557836"/>
                </a:lnTo>
                <a:lnTo>
                  <a:pt x="49530" y="558750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887729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7729" h="559435">
                <a:moveTo>
                  <a:pt x="838200" y="558736"/>
                </a:moveTo>
                <a:lnTo>
                  <a:pt x="838200" y="547878"/>
                </a:lnTo>
                <a:lnTo>
                  <a:pt x="833628" y="548531"/>
                </a:lnTo>
                <a:lnTo>
                  <a:pt x="54102" y="548640"/>
                </a:lnTo>
                <a:lnTo>
                  <a:pt x="49530" y="547878"/>
                </a:lnTo>
                <a:lnTo>
                  <a:pt x="49530" y="558750"/>
                </a:lnTo>
                <a:lnTo>
                  <a:pt x="51567" y="559145"/>
                </a:lnTo>
                <a:lnTo>
                  <a:pt x="54864" y="559213"/>
                </a:lnTo>
                <a:lnTo>
                  <a:pt x="833628" y="559308"/>
                </a:lnTo>
                <a:lnTo>
                  <a:pt x="838200" y="558736"/>
                </a:lnTo>
                <a:close/>
              </a:path>
              <a:path w="887729" h="559435">
                <a:moveTo>
                  <a:pt x="54864" y="10668"/>
                </a:moveTo>
                <a:lnTo>
                  <a:pt x="54102" y="10668"/>
                </a:lnTo>
                <a:lnTo>
                  <a:pt x="54864" y="10668"/>
                </a:lnTo>
                <a:close/>
              </a:path>
              <a:path w="887729" h="559435">
                <a:moveTo>
                  <a:pt x="54864" y="548640"/>
                </a:moveTo>
                <a:lnTo>
                  <a:pt x="54102" y="548531"/>
                </a:lnTo>
                <a:lnTo>
                  <a:pt x="54864" y="548640"/>
                </a:lnTo>
                <a:close/>
              </a:path>
              <a:path w="887729" h="559435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7729" h="559435">
                <a:moveTo>
                  <a:pt x="842772" y="546354"/>
                </a:moveTo>
                <a:lnTo>
                  <a:pt x="837438" y="547878"/>
                </a:lnTo>
                <a:lnTo>
                  <a:pt x="838200" y="547878"/>
                </a:lnTo>
                <a:lnTo>
                  <a:pt x="838200" y="558736"/>
                </a:lnTo>
                <a:lnTo>
                  <a:pt x="839724" y="558546"/>
                </a:lnTo>
                <a:lnTo>
                  <a:pt x="842010" y="557669"/>
                </a:lnTo>
                <a:lnTo>
                  <a:pt x="842010" y="547116"/>
                </a:lnTo>
                <a:lnTo>
                  <a:pt x="842772" y="546354"/>
                </a:lnTo>
                <a:close/>
              </a:path>
              <a:path w="887729" h="559435">
                <a:moveTo>
                  <a:pt x="842772" y="13171"/>
                </a:moveTo>
                <a:lnTo>
                  <a:pt x="842772" y="12954"/>
                </a:lnTo>
                <a:lnTo>
                  <a:pt x="842010" y="12954"/>
                </a:lnTo>
                <a:lnTo>
                  <a:pt x="842772" y="13171"/>
                </a:lnTo>
                <a:close/>
              </a:path>
              <a:path w="887729" h="559435">
                <a:moveTo>
                  <a:pt x="847344" y="555623"/>
                </a:moveTo>
                <a:lnTo>
                  <a:pt x="847344" y="544830"/>
                </a:lnTo>
                <a:lnTo>
                  <a:pt x="842010" y="547116"/>
                </a:lnTo>
                <a:lnTo>
                  <a:pt x="842010" y="557669"/>
                </a:lnTo>
                <a:lnTo>
                  <a:pt x="847344" y="555623"/>
                </a:lnTo>
                <a:close/>
              </a:path>
              <a:path w="887729" h="559435">
                <a:moveTo>
                  <a:pt x="847344" y="14804"/>
                </a:moveTo>
                <a:lnTo>
                  <a:pt x="847344" y="14478"/>
                </a:lnTo>
                <a:lnTo>
                  <a:pt x="846582" y="14478"/>
                </a:lnTo>
                <a:lnTo>
                  <a:pt x="847344" y="14804"/>
                </a:lnTo>
                <a:close/>
              </a:path>
              <a:path w="887729" h="559435">
                <a:moveTo>
                  <a:pt x="851916" y="542544"/>
                </a:moveTo>
                <a:lnTo>
                  <a:pt x="846582" y="544830"/>
                </a:lnTo>
                <a:lnTo>
                  <a:pt x="847344" y="544830"/>
                </a:lnTo>
                <a:lnTo>
                  <a:pt x="847344" y="555623"/>
                </a:lnTo>
                <a:lnTo>
                  <a:pt x="851154" y="554161"/>
                </a:lnTo>
                <a:lnTo>
                  <a:pt x="851154" y="543306"/>
                </a:lnTo>
                <a:lnTo>
                  <a:pt x="851916" y="542544"/>
                </a:lnTo>
                <a:close/>
              </a:path>
              <a:path w="887729" h="559435">
                <a:moveTo>
                  <a:pt x="851916" y="17145"/>
                </a:moveTo>
                <a:lnTo>
                  <a:pt x="851916" y="16764"/>
                </a:lnTo>
                <a:lnTo>
                  <a:pt x="851154" y="16764"/>
                </a:lnTo>
                <a:lnTo>
                  <a:pt x="851916" y="17145"/>
                </a:lnTo>
                <a:close/>
              </a:path>
              <a:path w="887729" h="559435">
                <a:moveTo>
                  <a:pt x="855726" y="552407"/>
                </a:moveTo>
                <a:lnTo>
                  <a:pt x="855726" y="540258"/>
                </a:lnTo>
                <a:lnTo>
                  <a:pt x="851154" y="543306"/>
                </a:lnTo>
                <a:lnTo>
                  <a:pt x="851154" y="554161"/>
                </a:lnTo>
                <a:lnTo>
                  <a:pt x="855726" y="552407"/>
                </a:lnTo>
                <a:close/>
              </a:path>
              <a:path w="887729" h="559435">
                <a:moveTo>
                  <a:pt x="855726" y="19558"/>
                </a:moveTo>
                <a:lnTo>
                  <a:pt x="855726" y="19050"/>
                </a:lnTo>
                <a:lnTo>
                  <a:pt x="854963" y="19050"/>
                </a:lnTo>
                <a:lnTo>
                  <a:pt x="855726" y="19558"/>
                </a:lnTo>
                <a:close/>
              </a:path>
              <a:path w="887729" h="559435">
                <a:moveTo>
                  <a:pt x="863346" y="546897"/>
                </a:moveTo>
                <a:lnTo>
                  <a:pt x="863346" y="534162"/>
                </a:lnTo>
                <a:lnTo>
                  <a:pt x="859536" y="537972"/>
                </a:lnTo>
                <a:lnTo>
                  <a:pt x="859536" y="537210"/>
                </a:lnTo>
                <a:lnTo>
                  <a:pt x="854963" y="540258"/>
                </a:lnTo>
                <a:lnTo>
                  <a:pt x="855726" y="540258"/>
                </a:lnTo>
                <a:lnTo>
                  <a:pt x="855726" y="552407"/>
                </a:lnTo>
                <a:lnTo>
                  <a:pt x="857395" y="551767"/>
                </a:lnTo>
                <a:lnTo>
                  <a:pt x="863346" y="546897"/>
                </a:lnTo>
                <a:close/>
              </a:path>
              <a:path w="887729" h="559435">
                <a:moveTo>
                  <a:pt x="863346" y="25908"/>
                </a:moveTo>
                <a:lnTo>
                  <a:pt x="863346" y="25146"/>
                </a:lnTo>
                <a:lnTo>
                  <a:pt x="862584" y="25146"/>
                </a:lnTo>
                <a:lnTo>
                  <a:pt x="863346" y="25908"/>
                </a:lnTo>
                <a:close/>
              </a:path>
              <a:path w="887729" h="559435">
                <a:moveTo>
                  <a:pt x="866394" y="544403"/>
                </a:moveTo>
                <a:lnTo>
                  <a:pt x="866394" y="530352"/>
                </a:lnTo>
                <a:lnTo>
                  <a:pt x="862584" y="534924"/>
                </a:lnTo>
                <a:lnTo>
                  <a:pt x="863346" y="534162"/>
                </a:lnTo>
                <a:lnTo>
                  <a:pt x="863346" y="546897"/>
                </a:lnTo>
                <a:lnTo>
                  <a:pt x="866394" y="544403"/>
                </a:lnTo>
                <a:close/>
              </a:path>
              <a:path w="887729" h="559435">
                <a:moveTo>
                  <a:pt x="866394" y="29108"/>
                </a:moveTo>
                <a:lnTo>
                  <a:pt x="866394" y="28956"/>
                </a:lnTo>
                <a:lnTo>
                  <a:pt x="865631" y="28193"/>
                </a:lnTo>
                <a:lnTo>
                  <a:pt x="866394" y="29108"/>
                </a:lnTo>
                <a:close/>
              </a:path>
              <a:path w="887729" h="559435">
                <a:moveTo>
                  <a:pt x="869441" y="541908"/>
                </a:moveTo>
                <a:lnTo>
                  <a:pt x="869441" y="526542"/>
                </a:lnTo>
                <a:lnTo>
                  <a:pt x="865631" y="531114"/>
                </a:lnTo>
                <a:lnTo>
                  <a:pt x="866394" y="530352"/>
                </a:lnTo>
                <a:lnTo>
                  <a:pt x="866394" y="544403"/>
                </a:lnTo>
                <a:lnTo>
                  <a:pt x="869441" y="541908"/>
                </a:lnTo>
                <a:close/>
              </a:path>
              <a:path w="887729" h="559435">
                <a:moveTo>
                  <a:pt x="869441" y="33718"/>
                </a:moveTo>
                <a:lnTo>
                  <a:pt x="869441" y="32766"/>
                </a:lnTo>
                <a:lnTo>
                  <a:pt x="868680" y="32766"/>
                </a:lnTo>
                <a:lnTo>
                  <a:pt x="869441" y="33718"/>
                </a:lnTo>
                <a:close/>
              </a:path>
              <a:path w="887729" h="559435">
                <a:moveTo>
                  <a:pt x="871728" y="540038"/>
                </a:moveTo>
                <a:lnTo>
                  <a:pt x="871728" y="522732"/>
                </a:lnTo>
                <a:lnTo>
                  <a:pt x="868680" y="527304"/>
                </a:lnTo>
                <a:lnTo>
                  <a:pt x="869441" y="526542"/>
                </a:lnTo>
                <a:lnTo>
                  <a:pt x="869441" y="541908"/>
                </a:lnTo>
                <a:lnTo>
                  <a:pt x="871728" y="540038"/>
                </a:lnTo>
                <a:close/>
              </a:path>
              <a:path w="887729" h="559435">
                <a:moveTo>
                  <a:pt x="871728" y="38100"/>
                </a:moveTo>
                <a:lnTo>
                  <a:pt x="871728" y="36576"/>
                </a:lnTo>
                <a:lnTo>
                  <a:pt x="870966" y="36576"/>
                </a:lnTo>
                <a:lnTo>
                  <a:pt x="871728" y="38100"/>
                </a:lnTo>
                <a:close/>
              </a:path>
              <a:path w="887729" h="559435">
                <a:moveTo>
                  <a:pt x="875538" y="534726"/>
                </a:moveTo>
                <a:lnTo>
                  <a:pt x="875538" y="513588"/>
                </a:lnTo>
                <a:lnTo>
                  <a:pt x="873252" y="518922"/>
                </a:lnTo>
                <a:lnTo>
                  <a:pt x="873252" y="518160"/>
                </a:lnTo>
                <a:lnTo>
                  <a:pt x="870966" y="523494"/>
                </a:lnTo>
                <a:lnTo>
                  <a:pt x="871728" y="522732"/>
                </a:lnTo>
                <a:lnTo>
                  <a:pt x="871728" y="540038"/>
                </a:lnTo>
                <a:lnTo>
                  <a:pt x="872361" y="539519"/>
                </a:lnTo>
                <a:lnTo>
                  <a:pt x="875538" y="534726"/>
                </a:lnTo>
                <a:close/>
              </a:path>
              <a:path w="887729" h="559435">
                <a:moveTo>
                  <a:pt x="875538" y="48006"/>
                </a:moveTo>
                <a:lnTo>
                  <a:pt x="875538" y="45720"/>
                </a:lnTo>
                <a:lnTo>
                  <a:pt x="874776" y="45720"/>
                </a:lnTo>
                <a:lnTo>
                  <a:pt x="875538" y="48006"/>
                </a:lnTo>
                <a:close/>
              </a:path>
              <a:path w="887729" h="559435">
                <a:moveTo>
                  <a:pt x="877062" y="532426"/>
                </a:moveTo>
                <a:lnTo>
                  <a:pt x="877062" y="504444"/>
                </a:lnTo>
                <a:lnTo>
                  <a:pt x="876300" y="509778"/>
                </a:lnTo>
                <a:lnTo>
                  <a:pt x="876300" y="509016"/>
                </a:lnTo>
                <a:lnTo>
                  <a:pt x="874776" y="514350"/>
                </a:lnTo>
                <a:lnTo>
                  <a:pt x="875538" y="513588"/>
                </a:lnTo>
                <a:lnTo>
                  <a:pt x="875538" y="534726"/>
                </a:lnTo>
                <a:lnTo>
                  <a:pt x="877062" y="53242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 txBox="1"/>
          <p:nvPr/>
        </p:nvSpPr>
        <p:spPr>
          <a:xfrm>
            <a:off x="8314317" y="3627568"/>
            <a:ext cx="564776" cy="409049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46507" marR="4483" indent="-35861">
              <a:lnSpc>
                <a:spcPts val="962"/>
              </a:lnSpc>
              <a:spcBef>
                <a:spcPts val="190"/>
              </a:spcBef>
            </a:pPr>
            <a:r>
              <a:rPr lang="en-US" sz="838" spc="-26" dirty="0">
                <a:latin typeface="Trebuchet MS"/>
                <a:cs typeface="Trebuchet MS"/>
              </a:rPr>
              <a:t>TPR, FPR, Sensitivity, etc.	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096251" y="2811108"/>
            <a:ext cx="112619" cy="1578349"/>
          </a:xfrm>
          <a:custGeom>
            <a:avLst/>
            <a:gdLst/>
            <a:ahLst/>
            <a:cxnLst/>
            <a:rect l="l" t="t" r="r" b="b"/>
            <a:pathLst>
              <a:path w="127634" h="1788795">
                <a:moveTo>
                  <a:pt x="10668" y="1777745"/>
                </a:moveTo>
                <a:lnTo>
                  <a:pt x="10668" y="0"/>
                </a:lnTo>
                <a:lnTo>
                  <a:pt x="0" y="0"/>
                </a:lnTo>
                <a:lnTo>
                  <a:pt x="0" y="1788414"/>
                </a:lnTo>
                <a:lnTo>
                  <a:pt x="5334" y="1788414"/>
                </a:lnTo>
                <a:lnTo>
                  <a:pt x="5334" y="1777745"/>
                </a:lnTo>
                <a:lnTo>
                  <a:pt x="10668" y="1777745"/>
                </a:lnTo>
                <a:close/>
              </a:path>
              <a:path w="127634" h="1788795">
                <a:moveTo>
                  <a:pt x="127254" y="1788414"/>
                </a:moveTo>
                <a:lnTo>
                  <a:pt x="127254" y="1777745"/>
                </a:lnTo>
                <a:lnTo>
                  <a:pt x="5334" y="1777745"/>
                </a:lnTo>
                <a:lnTo>
                  <a:pt x="10668" y="1783080"/>
                </a:lnTo>
                <a:lnTo>
                  <a:pt x="10668" y="1788414"/>
                </a:lnTo>
                <a:lnTo>
                  <a:pt x="127254" y="1788414"/>
                </a:lnTo>
                <a:close/>
              </a:path>
              <a:path w="127634" h="1788795">
                <a:moveTo>
                  <a:pt x="10668" y="1788414"/>
                </a:moveTo>
                <a:lnTo>
                  <a:pt x="10668" y="1783080"/>
                </a:lnTo>
                <a:lnTo>
                  <a:pt x="5334" y="1777745"/>
                </a:lnTo>
                <a:lnTo>
                  <a:pt x="5334" y="1788414"/>
                </a:lnTo>
                <a:lnTo>
                  <a:pt x="10668" y="17884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8208533" y="4142367"/>
            <a:ext cx="774551" cy="4840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8204498" y="4137660"/>
            <a:ext cx="783291" cy="493619"/>
          </a:xfrm>
          <a:custGeom>
            <a:avLst/>
            <a:gdLst/>
            <a:ahLst/>
            <a:cxnLst/>
            <a:rect l="l" t="t" r="r" b="b"/>
            <a:pathLst>
              <a:path w="887729" h="559435">
                <a:moveTo>
                  <a:pt x="887730" y="505206"/>
                </a:moveTo>
                <a:lnTo>
                  <a:pt x="887730" y="54102"/>
                </a:lnTo>
                <a:lnTo>
                  <a:pt x="886968" y="48006"/>
                </a:lnTo>
                <a:lnTo>
                  <a:pt x="852135" y="5295"/>
                </a:lnTo>
                <a:lnTo>
                  <a:pt x="828294" y="0"/>
                </a:lnTo>
                <a:lnTo>
                  <a:pt x="59436" y="0"/>
                </a:lnTo>
                <a:lnTo>
                  <a:pt x="10883" y="25353"/>
                </a:lnTo>
                <a:lnTo>
                  <a:pt x="0" y="54102"/>
                </a:lnTo>
                <a:lnTo>
                  <a:pt x="0" y="505206"/>
                </a:lnTo>
                <a:lnTo>
                  <a:pt x="9906" y="532412"/>
                </a:lnTo>
                <a:lnTo>
                  <a:pt x="9906" y="60960"/>
                </a:lnTo>
                <a:lnTo>
                  <a:pt x="10668" y="54864"/>
                </a:lnTo>
                <a:lnTo>
                  <a:pt x="10668" y="50292"/>
                </a:lnTo>
                <a:lnTo>
                  <a:pt x="12191" y="45720"/>
                </a:lnTo>
                <a:lnTo>
                  <a:pt x="13716" y="42672"/>
                </a:lnTo>
                <a:lnTo>
                  <a:pt x="13716" y="41148"/>
                </a:lnTo>
                <a:lnTo>
                  <a:pt x="16001" y="36576"/>
                </a:lnTo>
                <a:lnTo>
                  <a:pt x="18287" y="33718"/>
                </a:lnTo>
                <a:lnTo>
                  <a:pt x="18287" y="32766"/>
                </a:lnTo>
                <a:lnTo>
                  <a:pt x="21336" y="28194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32004" y="19050"/>
                </a:lnTo>
                <a:lnTo>
                  <a:pt x="35814" y="17145"/>
                </a:lnTo>
                <a:lnTo>
                  <a:pt x="35814" y="16764"/>
                </a:lnTo>
                <a:lnTo>
                  <a:pt x="40408" y="14470"/>
                </a:lnTo>
                <a:lnTo>
                  <a:pt x="44957" y="12954"/>
                </a:lnTo>
                <a:lnTo>
                  <a:pt x="49529" y="11647"/>
                </a:lnTo>
                <a:lnTo>
                  <a:pt x="49529" y="11430"/>
                </a:lnTo>
                <a:lnTo>
                  <a:pt x="54102" y="10776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2772" y="13171"/>
                </a:lnTo>
                <a:lnTo>
                  <a:pt x="847344" y="14478"/>
                </a:lnTo>
                <a:lnTo>
                  <a:pt x="847344" y="14804"/>
                </a:lnTo>
                <a:lnTo>
                  <a:pt x="851916" y="16764"/>
                </a:lnTo>
                <a:lnTo>
                  <a:pt x="851916" y="17145"/>
                </a:lnTo>
                <a:lnTo>
                  <a:pt x="855726" y="19050"/>
                </a:lnTo>
                <a:lnTo>
                  <a:pt x="855726" y="19558"/>
                </a:lnTo>
                <a:lnTo>
                  <a:pt x="859536" y="22098"/>
                </a:lnTo>
                <a:lnTo>
                  <a:pt x="863346" y="25146"/>
                </a:lnTo>
                <a:lnTo>
                  <a:pt x="863346" y="25908"/>
                </a:lnTo>
                <a:lnTo>
                  <a:pt x="866394" y="28956"/>
                </a:lnTo>
                <a:lnTo>
                  <a:pt x="866394" y="29108"/>
                </a:lnTo>
                <a:lnTo>
                  <a:pt x="869441" y="32766"/>
                </a:lnTo>
                <a:lnTo>
                  <a:pt x="869441" y="33718"/>
                </a:lnTo>
                <a:lnTo>
                  <a:pt x="871728" y="36576"/>
                </a:lnTo>
                <a:lnTo>
                  <a:pt x="871728" y="38100"/>
                </a:lnTo>
                <a:lnTo>
                  <a:pt x="875538" y="45720"/>
                </a:lnTo>
                <a:lnTo>
                  <a:pt x="875538" y="48006"/>
                </a:lnTo>
                <a:lnTo>
                  <a:pt x="876300" y="50292"/>
                </a:lnTo>
                <a:lnTo>
                  <a:pt x="877062" y="55626"/>
                </a:lnTo>
                <a:lnTo>
                  <a:pt x="877062" y="532438"/>
                </a:lnTo>
                <a:lnTo>
                  <a:pt x="883066" y="523285"/>
                </a:lnTo>
                <a:lnTo>
                  <a:pt x="887730" y="505206"/>
                </a:lnTo>
                <a:close/>
              </a:path>
              <a:path w="887729" h="559435">
                <a:moveTo>
                  <a:pt x="11430" y="509778"/>
                </a:moveTo>
                <a:lnTo>
                  <a:pt x="9906" y="499110"/>
                </a:lnTo>
                <a:lnTo>
                  <a:pt x="9906" y="532412"/>
                </a:lnTo>
                <a:lnTo>
                  <a:pt x="10668" y="533489"/>
                </a:lnTo>
                <a:lnTo>
                  <a:pt x="10668" y="509016"/>
                </a:lnTo>
                <a:lnTo>
                  <a:pt x="11430" y="509778"/>
                </a:lnTo>
                <a:close/>
              </a:path>
              <a:path w="887729" h="559435">
                <a:moveTo>
                  <a:pt x="11430" y="50292"/>
                </a:moveTo>
                <a:lnTo>
                  <a:pt x="10668" y="50292"/>
                </a:lnTo>
                <a:lnTo>
                  <a:pt x="10668" y="55626"/>
                </a:lnTo>
                <a:lnTo>
                  <a:pt x="11430" y="50292"/>
                </a:lnTo>
                <a:close/>
              </a:path>
              <a:path w="887729" h="559435">
                <a:moveTo>
                  <a:pt x="14478" y="518922"/>
                </a:moveTo>
                <a:lnTo>
                  <a:pt x="12192" y="513588"/>
                </a:lnTo>
                <a:lnTo>
                  <a:pt x="12192" y="514350"/>
                </a:lnTo>
                <a:lnTo>
                  <a:pt x="10668" y="509016"/>
                </a:lnTo>
                <a:lnTo>
                  <a:pt x="10668" y="533489"/>
                </a:lnTo>
                <a:lnTo>
                  <a:pt x="11649" y="534876"/>
                </a:lnTo>
                <a:lnTo>
                  <a:pt x="13716" y="537279"/>
                </a:lnTo>
                <a:lnTo>
                  <a:pt x="13716" y="518160"/>
                </a:lnTo>
                <a:lnTo>
                  <a:pt x="14478" y="518922"/>
                </a:lnTo>
                <a:close/>
              </a:path>
              <a:path w="887729" h="559435">
                <a:moveTo>
                  <a:pt x="14478" y="41148"/>
                </a:moveTo>
                <a:lnTo>
                  <a:pt x="13716" y="41148"/>
                </a:lnTo>
                <a:lnTo>
                  <a:pt x="13716" y="42672"/>
                </a:lnTo>
                <a:lnTo>
                  <a:pt x="14478" y="41148"/>
                </a:lnTo>
                <a:close/>
              </a:path>
              <a:path w="887729" h="559435">
                <a:moveTo>
                  <a:pt x="19050" y="527304"/>
                </a:moveTo>
                <a:lnTo>
                  <a:pt x="16002" y="522732"/>
                </a:lnTo>
                <a:lnTo>
                  <a:pt x="16002" y="523494"/>
                </a:lnTo>
                <a:lnTo>
                  <a:pt x="13716" y="518160"/>
                </a:lnTo>
                <a:lnTo>
                  <a:pt x="13716" y="537279"/>
                </a:lnTo>
                <a:lnTo>
                  <a:pt x="16748" y="540805"/>
                </a:lnTo>
                <a:lnTo>
                  <a:pt x="18288" y="542411"/>
                </a:lnTo>
                <a:lnTo>
                  <a:pt x="18288" y="526542"/>
                </a:lnTo>
                <a:lnTo>
                  <a:pt x="19050" y="527304"/>
                </a:lnTo>
                <a:close/>
              </a:path>
              <a:path w="887729" h="559435">
                <a:moveTo>
                  <a:pt x="19049" y="32766"/>
                </a:moveTo>
                <a:lnTo>
                  <a:pt x="18287" y="32766"/>
                </a:lnTo>
                <a:lnTo>
                  <a:pt x="18287" y="33718"/>
                </a:lnTo>
                <a:lnTo>
                  <a:pt x="19049" y="32766"/>
                </a:lnTo>
                <a:close/>
              </a:path>
              <a:path w="887729" h="559435">
                <a:moveTo>
                  <a:pt x="25146" y="534162"/>
                </a:moveTo>
                <a:lnTo>
                  <a:pt x="21336" y="530352"/>
                </a:lnTo>
                <a:lnTo>
                  <a:pt x="21336" y="531114"/>
                </a:lnTo>
                <a:lnTo>
                  <a:pt x="18288" y="526542"/>
                </a:lnTo>
                <a:lnTo>
                  <a:pt x="18288" y="542411"/>
                </a:lnTo>
                <a:lnTo>
                  <a:pt x="21336" y="545592"/>
                </a:lnTo>
                <a:lnTo>
                  <a:pt x="24384" y="548132"/>
                </a:lnTo>
                <a:lnTo>
                  <a:pt x="24384" y="534162"/>
                </a:lnTo>
                <a:lnTo>
                  <a:pt x="25146" y="534162"/>
                </a:lnTo>
                <a:close/>
              </a:path>
              <a:path w="887729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887729" h="559435">
                <a:moveTo>
                  <a:pt x="36576" y="554736"/>
                </a:moveTo>
                <a:lnTo>
                  <a:pt x="36576" y="543306"/>
                </a:lnTo>
                <a:lnTo>
                  <a:pt x="32004" y="540258"/>
                </a:lnTo>
                <a:lnTo>
                  <a:pt x="28194" y="537210"/>
                </a:lnTo>
                <a:lnTo>
                  <a:pt x="28194" y="537972"/>
                </a:lnTo>
                <a:lnTo>
                  <a:pt x="24384" y="534162"/>
                </a:lnTo>
                <a:lnTo>
                  <a:pt x="24384" y="548132"/>
                </a:lnTo>
                <a:lnTo>
                  <a:pt x="25908" y="549402"/>
                </a:lnTo>
                <a:lnTo>
                  <a:pt x="31242" y="552450"/>
                </a:lnTo>
                <a:lnTo>
                  <a:pt x="36576" y="554736"/>
                </a:lnTo>
                <a:close/>
              </a:path>
              <a:path w="887729" h="559435">
                <a:moveTo>
                  <a:pt x="36576" y="16764"/>
                </a:moveTo>
                <a:lnTo>
                  <a:pt x="35814" y="16764"/>
                </a:lnTo>
                <a:lnTo>
                  <a:pt x="35814" y="17145"/>
                </a:lnTo>
                <a:lnTo>
                  <a:pt x="36576" y="16764"/>
                </a:lnTo>
                <a:close/>
              </a:path>
              <a:path w="887729" h="559435">
                <a:moveTo>
                  <a:pt x="50292" y="547878"/>
                </a:moveTo>
                <a:lnTo>
                  <a:pt x="44958" y="546354"/>
                </a:lnTo>
                <a:lnTo>
                  <a:pt x="40386" y="544830"/>
                </a:lnTo>
                <a:lnTo>
                  <a:pt x="35814" y="542544"/>
                </a:lnTo>
                <a:lnTo>
                  <a:pt x="36576" y="543306"/>
                </a:lnTo>
                <a:lnTo>
                  <a:pt x="36576" y="554736"/>
                </a:lnTo>
                <a:lnTo>
                  <a:pt x="41910" y="556260"/>
                </a:lnTo>
                <a:lnTo>
                  <a:pt x="48006" y="557784"/>
                </a:lnTo>
                <a:lnTo>
                  <a:pt x="49530" y="558219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887729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7729" h="559435">
                <a:moveTo>
                  <a:pt x="838200" y="558165"/>
                </a:moveTo>
                <a:lnTo>
                  <a:pt x="838200" y="547878"/>
                </a:lnTo>
                <a:lnTo>
                  <a:pt x="833628" y="548531"/>
                </a:lnTo>
                <a:lnTo>
                  <a:pt x="54102" y="548640"/>
                </a:lnTo>
                <a:lnTo>
                  <a:pt x="49530" y="547878"/>
                </a:lnTo>
                <a:lnTo>
                  <a:pt x="49530" y="558219"/>
                </a:lnTo>
                <a:lnTo>
                  <a:pt x="53340" y="559308"/>
                </a:lnTo>
                <a:lnTo>
                  <a:pt x="833628" y="559308"/>
                </a:lnTo>
                <a:lnTo>
                  <a:pt x="838200" y="558165"/>
                </a:lnTo>
                <a:close/>
              </a:path>
              <a:path w="887729" h="559435">
                <a:moveTo>
                  <a:pt x="54864" y="10668"/>
                </a:moveTo>
                <a:lnTo>
                  <a:pt x="54102" y="10668"/>
                </a:lnTo>
                <a:lnTo>
                  <a:pt x="54864" y="10668"/>
                </a:lnTo>
                <a:close/>
              </a:path>
              <a:path w="887729" h="559435">
                <a:moveTo>
                  <a:pt x="54864" y="548640"/>
                </a:moveTo>
                <a:lnTo>
                  <a:pt x="54102" y="548531"/>
                </a:lnTo>
                <a:lnTo>
                  <a:pt x="54864" y="548640"/>
                </a:lnTo>
                <a:close/>
              </a:path>
              <a:path w="887729" h="559435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7729" h="559435">
                <a:moveTo>
                  <a:pt x="842772" y="556733"/>
                </a:moveTo>
                <a:lnTo>
                  <a:pt x="842772" y="546354"/>
                </a:lnTo>
                <a:lnTo>
                  <a:pt x="837438" y="547878"/>
                </a:lnTo>
                <a:lnTo>
                  <a:pt x="838200" y="547878"/>
                </a:lnTo>
                <a:lnTo>
                  <a:pt x="838200" y="558165"/>
                </a:lnTo>
                <a:lnTo>
                  <a:pt x="839724" y="557784"/>
                </a:lnTo>
                <a:lnTo>
                  <a:pt x="842772" y="556733"/>
                </a:lnTo>
                <a:close/>
              </a:path>
              <a:path w="887729" h="559435">
                <a:moveTo>
                  <a:pt x="842772" y="13171"/>
                </a:moveTo>
                <a:lnTo>
                  <a:pt x="842772" y="12954"/>
                </a:lnTo>
                <a:lnTo>
                  <a:pt x="842010" y="12954"/>
                </a:lnTo>
                <a:lnTo>
                  <a:pt x="842772" y="13171"/>
                </a:lnTo>
                <a:close/>
              </a:path>
              <a:path w="887729" h="559435">
                <a:moveTo>
                  <a:pt x="847344" y="555158"/>
                </a:moveTo>
                <a:lnTo>
                  <a:pt x="847344" y="544830"/>
                </a:lnTo>
                <a:lnTo>
                  <a:pt x="842010" y="546354"/>
                </a:lnTo>
                <a:lnTo>
                  <a:pt x="842772" y="546354"/>
                </a:lnTo>
                <a:lnTo>
                  <a:pt x="842772" y="556733"/>
                </a:lnTo>
                <a:lnTo>
                  <a:pt x="847344" y="555158"/>
                </a:lnTo>
                <a:close/>
              </a:path>
              <a:path w="887729" h="559435">
                <a:moveTo>
                  <a:pt x="847344" y="14804"/>
                </a:moveTo>
                <a:lnTo>
                  <a:pt x="847344" y="14478"/>
                </a:lnTo>
                <a:lnTo>
                  <a:pt x="846582" y="14478"/>
                </a:lnTo>
                <a:lnTo>
                  <a:pt x="847344" y="14804"/>
                </a:lnTo>
                <a:close/>
              </a:path>
              <a:path w="887729" h="559435">
                <a:moveTo>
                  <a:pt x="851916" y="542544"/>
                </a:moveTo>
                <a:lnTo>
                  <a:pt x="846582" y="544830"/>
                </a:lnTo>
                <a:lnTo>
                  <a:pt x="847344" y="544830"/>
                </a:lnTo>
                <a:lnTo>
                  <a:pt x="847344" y="555158"/>
                </a:lnTo>
                <a:lnTo>
                  <a:pt x="851154" y="553845"/>
                </a:lnTo>
                <a:lnTo>
                  <a:pt x="851154" y="543306"/>
                </a:lnTo>
                <a:lnTo>
                  <a:pt x="851916" y="542544"/>
                </a:lnTo>
                <a:close/>
              </a:path>
              <a:path w="887729" h="559435">
                <a:moveTo>
                  <a:pt x="851916" y="17145"/>
                </a:moveTo>
                <a:lnTo>
                  <a:pt x="851916" y="16764"/>
                </a:lnTo>
                <a:lnTo>
                  <a:pt x="851154" y="16764"/>
                </a:lnTo>
                <a:lnTo>
                  <a:pt x="851916" y="17145"/>
                </a:lnTo>
                <a:close/>
              </a:path>
              <a:path w="887729" h="559435">
                <a:moveTo>
                  <a:pt x="855726" y="552270"/>
                </a:moveTo>
                <a:lnTo>
                  <a:pt x="855726" y="540258"/>
                </a:lnTo>
                <a:lnTo>
                  <a:pt x="851154" y="543306"/>
                </a:lnTo>
                <a:lnTo>
                  <a:pt x="851154" y="553845"/>
                </a:lnTo>
                <a:lnTo>
                  <a:pt x="855726" y="552270"/>
                </a:lnTo>
                <a:close/>
              </a:path>
              <a:path w="887729" h="559435">
                <a:moveTo>
                  <a:pt x="855726" y="19558"/>
                </a:moveTo>
                <a:lnTo>
                  <a:pt x="855726" y="19050"/>
                </a:lnTo>
                <a:lnTo>
                  <a:pt x="854963" y="19050"/>
                </a:lnTo>
                <a:lnTo>
                  <a:pt x="855726" y="19558"/>
                </a:lnTo>
                <a:close/>
              </a:path>
              <a:path w="887729" h="559435">
                <a:moveTo>
                  <a:pt x="863346" y="546883"/>
                </a:moveTo>
                <a:lnTo>
                  <a:pt x="863346" y="534162"/>
                </a:lnTo>
                <a:lnTo>
                  <a:pt x="859536" y="537972"/>
                </a:lnTo>
                <a:lnTo>
                  <a:pt x="859536" y="537210"/>
                </a:lnTo>
                <a:lnTo>
                  <a:pt x="854963" y="540258"/>
                </a:lnTo>
                <a:lnTo>
                  <a:pt x="855726" y="540258"/>
                </a:lnTo>
                <a:lnTo>
                  <a:pt x="855726" y="552270"/>
                </a:lnTo>
                <a:lnTo>
                  <a:pt x="857467" y="551670"/>
                </a:lnTo>
                <a:lnTo>
                  <a:pt x="863346" y="546883"/>
                </a:lnTo>
                <a:close/>
              </a:path>
              <a:path w="887729" h="559435">
                <a:moveTo>
                  <a:pt x="863346" y="25908"/>
                </a:moveTo>
                <a:lnTo>
                  <a:pt x="863346" y="25146"/>
                </a:lnTo>
                <a:lnTo>
                  <a:pt x="862584" y="25146"/>
                </a:lnTo>
                <a:lnTo>
                  <a:pt x="863346" y="25908"/>
                </a:lnTo>
                <a:close/>
              </a:path>
              <a:path w="887729" h="559435">
                <a:moveTo>
                  <a:pt x="866394" y="544401"/>
                </a:moveTo>
                <a:lnTo>
                  <a:pt x="866394" y="530352"/>
                </a:lnTo>
                <a:lnTo>
                  <a:pt x="862584" y="534162"/>
                </a:lnTo>
                <a:lnTo>
                  <a:pt x="863346" y="534162"/>
                </a:lnTo>
                <a:lnTo>
                  <a:pt x="863346" y="546883"/>
                </a:lnTo>
                <a:lnTo>
                  <a:pt x="866394" y="544401"/>
                </a:lnTo>
                <a:close/>
              </a:path>
              <a:path w="887729" h="559435">
                <a:moveTo>
                  <a:pt x="866394" y="29108"/>
                </a:moveTo>
                <a:lnTo>
                  <a:pt x="866394" y="28956"/>
                </a:lnTo>
                <a:lnTo>
                  <a:pt x="865631" y="28193"/>
                </a:lnTo>
                <a:lnTo>
                  <a:pt x="866394" y="29108"/>
                </a:lnTo>
                <a:close/>
              </a:path>
              <a:path w="887729" h="559435">
                <a:moveTo>
                  <a:pt x="869441" y="541919"/>
                </a:moveTo>
                <a:lnTo>
                  <a:pt x="869441" y="526542"/>
                </a:lnTo>
                <a:lnTo>
                  <a:pt x="865631" y="531114"/>
                </a:lnTo>
                <a:lnTo>
                  <a:pt x="866394" y="530352"/>
                </a:lnTo>
                <a:lnTo>
                  <a:pt x="866394" y="544401"/>
                </a:lnTo>
                <a:lnTo>
                  <a:pt x="869441" y="541919"/>
                </a:lnTo>
                <a:close/>
              </a:path>
              <a:path w="887729" h="559435">
                <a:moveTo>
                  <a:pt x="869441" y="33718"/>
                </a:moveTo>
                <a:lnTo>
                  <a:pt x="869441" y="32766"/>
                </a:lnTo>
                <a:lnTo>
                  <a:pt x="868680" y="32766"/>
                </a:lnTo>
                <a:lnTo>
                  <a:pt x="869441" y="33718"/>
                </a:lnTo>
                <a:close/>
              </a:path>
              <a:path w="887729" h="559435">
                <a:moveTo>
                  <a:pt x="871728" y="540057"/>
                </a:moveTo>
                <a:lnTo>
                  <a:pt x="871728" y="522732"/>
                </a:lnTo>
                <a:lnTo>
                  <a:pt x="868680" y="527304"/>
                </a:lnTo>
                <a:lnTo>
                  <a:pt x="869441" y="526542"/>
                </a:lnTo>
                <a:lnTo>
                  <a:pt x="869441" y="541919"/>
                </a:lnTo>
                <a:lnTo>
                  <a:pt x="871728" y="540057"/>
                </a:lnTo>
                <a:close/>
              </a:path>
              <a:path w="887729" h="559435">
                <a:moveTo>
                  <a:pt x="871728" y="38100"/>
                </a:moveTo>
                <a:lnTo>
                  <a:pt x="871728" y="36576"/>
                </a:lnTo>
                <a:lnTo>
                  <a:pt x="870966" y="36576"/>
                </a:lnTo>
                <a:lnTo>
                  <a:pt x="871728" y="38100"/>
                </a:lnTo>
                <a:close/>
              </a:path>
              <a:path w="887729" h="559435">
                <a:moveTo>
                  <a:pt x="875538" y="534760"/>
                </a:moveTo>
                <a:lnTo>
                  <a:pt x="875538" y="513588"/>
                </a:lnTo>
                <a:lnTo>
                  <a:pt x="873252" y="518922"/>
                </a:lnTo>
                <a:lnTo>
                  <a:pt x="873252" y="518160"/>
                </a:lnTo>
                <a:lnTo>
                  <a:pt x="870966" y="523494"/>
                </a:lnTo>
                <a:lnTo>
                  <a:pt x="871728" y="522732"/>
                </a:lnTo>
                <a:lnTo>
                  <a:pt x="871728" y="540057"/>
                </a:lnTo>
                <a:lnTo>
                  <a:pt x="872447" y="539472"/>
                </a:lnTo>
                <a:lnTo>
                  <a:pt x="875538" y="534760"/>
                </a:lnTo>
                <a:close/>
              </a:path>
              <a:path w="887729" h="559435">
                <a:moveTo>
                  <a:pt x="875538" y="48006"/>
                </a:moveTo>
                <a:lnTo>
                  <a:pt x="875538" y="45720"/>
                </a:lnTo>
                <a:lnTo>
                  <a:pt x="874776" y="45720"/>
                </a:lnTo>
                <a:lnTo>
                  <a:pt x="875538" y="48006"/>
                </a:lnTo>
                <a:close/>
              </a:path>
              <a:path w="887729" h="559435">
                <a:moveTo>
                  <a:pt x="877062" y="532438"/>
                </a:moveTo>
                <a:lnTo>
                  <a:pt x="877062" y="504444"/>
                </a:lnTo>
                <a:lnTo>
                  <a:pt x="876300" y="509778"/>
                </a:lnTo>
                <a:lnTo>
                  <a:pt x="876300" y="509016"/>
                </a:lnTo>
                <a:lnTo>
                  <a:pt x="874776" y="514350"/>
                </a:lnTo>
                <a:lnTo>
                  <a:pt x="875538" y="513588"/>
                </a:lnTo>
                <a:lnTo>
                  <a:pt x="875538" y="534760"/>
                </a:lnTo>
                <a:lnTo>
                  <a:pt x="877062" y="53243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 txBox="1"/>
          <p:nvPr/>
        </p:nvSpPr>
        <p:spPr>
          <a:xfrm>
            <a:off x="8232290" y="4232686"/>
            <a:ext cx="727822" cy="409049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191070" marR="4483" indent="-180424">
              <a:lnSpc>
                <a:spcPts val="962"/>
              </a:lnSpc>
              <a:spcBef>
                <a:spcPts val="190"/>
              </a:spcBef>
            </a:pPr>
            <a:r>
              <a:rPr lang="en-US" sz="838" dirty="0">
                <a:latin typeface="Trebuchet MS"/>
                <a:cs typeface="Trebuchet MS"/>
              </a:rPr>
              <a:t>Other operations	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096251" y="2811108"/>
            <a:ext cx="112619" cy="2183466"/>
          </a:xfrm>
          <a:custGeom>
            <a:avLst/>
            <a:gdLst/>
            <a:ahLst/>
            <a:cxnLst/>
            <a:rect l="l" t="t" r="r" b="b"/>
            <a:pathLst>
              <a:path w="127634" h="2474595">
                <a:moveTo>
                  <a:pt x="10668" y="2463546"/>
                </a:moveTo>
                <a:lnTo>
                  <a:pt x="10668" y="0"/>
                </a:lnTo>
                <a:lnTo>
                  <a:pt x="0" y="0"/>
                </a:lnTo>
                <a:lnTo>
                  <a:pt x="0" y="2474214"/>
                </a:lnTo>
                <a:lnTo>
                  <a:pt x="5334" y="2474214"/>
                </a:lnTo>
                <a:lnTo>
                  <a:pt x="5334" y="2463546"/>
                </a:lnTo>
                <a:lnTo>
                  <a:pt x="10668" y="2463546"/>
                </a:lnTo>
                <a:close/>
              </a:path>
              <a:path w="127634" h="2474595">
                <a:moveTo>
                  <a:pt x="127254" y="2474214"/>
                </a:moveTo>
                <a:lnTo>
                  <a:pt x="127254" y="2463546"/>
                </a:lnTo>
                <a:lnTo>
                  <a:pt x="5334" y="2463546"/>
                </a:lnTo>
                <a:lnTo>
                  <a:pt x="10668" y="2468880"/>
                </a:lnTo>
                <a:lnTo>
                  <a:pt x="10668" y="2474214"/>
                </a:lnTo>
                <a:lnTo>
                  <a:pt x="127254" y="2474214"/>
                </a:lnTo>
                <a:close/>
              </a:path>
              <a:path w="127634" h="2474595">
                <a:moveTo>
                  <a:pt x="10668" y="2474214"/>
                </a:moveTo>
                <a:lnTo>
                  <a:pt x="10668" y="2468880"/>
                </a:lnTo>
                <a:lnTo>
                  <a:pt x="5334" y="2463546"/>
                </a:lnTo>
                <a:lnTo>
                  <a:pt x="5334" y="2474214"/>
                </a:lnTo>
                <a:lnTo>
                  <a:pt x="10668" y="2474214"/>
                </a:lnTo>
                <a:close/>
              </a:path>
            </a:pathLst>
          </a:custGeom>
          <a:solidFill>
            <a:srgbClr val="477B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8211204" y="4752804"/>
            <a:ext cx="771880" cy="4787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8204498" y="4742777"/>
            <a:ext cx="783291" cy="493619"/>
          </a:xfrm>
          <a:custGeom>
            <a:avLst/>
            <a:gdLst/>
            <a:ahLst/>
            <a:cxnLst/>
            <a:rect l="l" t="t" r="r" b="b"/>
            <a:pathLst>
              <a:path w="887729" h="559435">
                <a:moveTo>
                  <a:pt x="887730" y="505206"/>
                </a:moveTo>
                <a:lnTo>
                  <a:pt x="887730" y="54102"/>
                </a:lnTo>
                <a:lnTo>
                  <a:pt x="886968" y="48006"/>
                </a:lnTo>
                <a:lnTo>
                  <a:pt x="852129" y="5295"/>
                </a:lnTo>
                <a:lnTo>
                  <a:pt x="828294" y="0"/>
                </a:lnTo>
                <a:lnTo>
                  <a:pt x="59436" y="0"/>
                </a:lnTo>
                <a:lnTo>
                  <a:pt x="10883" y="25353"/>
                </a:lnTo>
                <a:lnTo>
                  <a:pt x="0" y="54102"/>
                </a:lnTo>
                <a:lnTo>
                  <a:pt x="0" y="505206"/>
                </a:lnTo>
                <a:lnTo>
                  <a:pt x="9906" y="532412"/>
                </a:lnTo>
                <a:lnTo>
                  <a:pt x="9906" y="60960"/>
                </a:lnTo>
                <a:lnTo>
                  <a:pt x="10668" y="54864"/>
                </a:lnTo>
                <a:lnTo>
                  <a:pt x="10668" y="50292"/>
                </a:lnTo>
                <a:lnTo>
                  <a:pt x="12191" y="45720"/>
                </a:lnTo>
                <a:lnTo>
                  <a:pt x="13716" y="42672"/>
                </a:lnTo>
                <a:lnTo>
                  <a:pt x="13716" y="41148"/>
                </a:lnTo>
                <a:lnTo>
                  <a:pt x="16001" y="36576"/>
                </a:lnTo>
                <a:lnTo>
                  <a:pt x="18287" y="33147"/>
                </a:lnTo>
                <a:lnTo>
                  <a:pt x="18287" y="32766"/>
                </a:lnTo>
                <a:lnTo>
                  <a:pt x="21336" y="28194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32004" y="19050"/>
                </a:lnTo>
                <a:lnTo>
                  <a:pt x="35814" y="17145"/>
                </a:lnTo>
                <a:lnTo>
                  <a:pt x="35814" y="16764"/>
                </a:lnTo>
                <a:lnTo>
                  <a:pt x="40408" y="14470"/>
                </a:lnTo>
                <a:lnTo>
                  <a:pt x="44957" y="12954"/>
                </a:lnTo>
                <a:lnTo>
                  <a:pt x="49529" y="11647"/>
                </a:lnTo>
                <a:lnTo>
                  <a:pt x="49529" y="11430"/>
                </a:lnTo>
                <a:lnTo>
                  <a:pt x="54102" y="10776"/>
                </a:lnTo>
                <a:lnTo>
                  <a:pt x="833628" y="10776"/>
                </a:lnTo>
                <a:lnTo>
                  <a:pt x="838200" y="11430"/>
                </a:lnTo>
                <a:lnTo>
                  <a:pt x="838200" y="11647"/>
                </a:lnTo>
                <a:lnTo>
                  <a:pt x="842772" y="12954"/>
                </a:lnTo>
                <a:lnTo>
                  <a:pt x="842772" y="13171"/>
                </a:lnTo>
                <a:lnTo>
                  <a:pt x="847344" y="14478"/>
                </a:lnTo>
                <a:lnTo>
                  <a:pt x="847344" y="14804"/>
                </a:lnTo>
                <a:lnTo>
                  <a:pt x="851916" y="16764"/>
                </a:lnTo>
                <a:lnTo>
                  <a:pt x="851916" y="17145"/>
                </a:lnTo>
                <a:lnTo>
                  <a:pt x="855726" y="19050"/>
                </a:lnTo>
                <a:lnTo>
                  <a:pt x="855726" y="19558"/>
                </a:lnTo>
                <a:lnTo>
                  <a:pt x="859536" y="22098"/>
                </a:lnTo>
                <a:lnTo>
                  <a:pt x="863346" y="25146"/>
                </a:lnTo>
                <a:lnTo>
                  <a:pt x="863346" y="25908"/>
                </a:lnTo>
                <a:lnTo>
                  <a:pt x="866394" y="28956"/>
                </a:lnTo>
                <a:lnTo>
                  <a:pt x="866394" y="29108"/>
                </a:lnTo>
                <a:lnTo>
                  <a:pt x="869441" y="32766"/>
                </a:lnTo>
                <a:lnTo>
                  <a:pt x="869441" y="33146"/>
                </a:lnTo>
                <a:lnTo>
                  <a:pt x="871728" y="36576"/>
                </a:lnTo>
                <a:lnTo>
                  <a:pt x="871728" y="38100"/>
                </a:lnTo>
                <a:lnTo>
                  <a:pt x="875538" y="45720"/>
                </a:lnTo>
                <a:lnTo>
                  <a:pt x="875538" y="48006"/>
                </a:lnTo>
                <a:lnTo>
                  <a:pt x="876300" y="50292"/>
                </a:lnTo>
                <a:lnTo>
                  <a:pt x="877062" y="55626"/>
                </a:lnTo>
                <a:lnTo>
                  <a:pt x="877062" y="532438"/>
                </a:lnTo>
                <a:lnTo>
                  <a:pt x="883066" y="523285"/>
                </a:lnTo>
                <a:lnTo>
                  <a:pt x="887730" y="505206"/>
                </a:lnTo>
                <a:close/>
              </a:path>
              <a:path w="887729" h="559435">
                <a:moveTo>
                  <a:pt x="11430" y="509778"/>
                </a:moveTo>
                <a:lnTo>
                  <a:pt x="9906" y="499110"/>
                </a:lnTo>
                <a:lnTo>
                  <a:pt x="9906" y="532412"/>
                </a:lnTo>
                <a:lnTo>
                  <a:pt x="10668" y="533489"/>
                </a:lnTo>
                <a:lnTo>
                  <a:pt x="10668" y="509016"/>
                </a:lnTo>
                <a:lnTo>
                  <a:pt x="11430" y="509778"/>
                </a:lnTo>
                <a:close/>
              </a:path>
              <a:path w="887729" h="559435">
                <a:moveTo>
                  <a:pt x="11430" y="50292"/>
                </a:moveTo>
                <a:lnTo>
                  <a:pt x="10668" y="50292"/>
                </a:lnTo>
                <a:lnTo>
                  <a:pt x="10668" y="55626"/>
                </a:lnTo>
                <a:lnTo>
                  <a:pt x="11430" y="50292"/>
                </a:lnTo>
                <a:close/>
              </a:path>
              <a:path w="887729" h="559435">
                <a:moveTo>
                  <a:pt x="14478" y="518922"/>
                </a:moveTo>
                <a:lnTo>
                  <a:pt x="12192" y="513588"/>
                </a:lnTo>
                <a:lnTo>
                  <a:pt x="12192" y="514350"/>
                </a:lnTo>
                <a:lnTo>
                  <a:pt x="10668" y="509016"/>
                </a:lnTo>
                <a:lnTo>
                  <a:pt x="10668" y="533489"/>
                </a:lnTo>
                <a:lnTo>
                  <a:pt x="11649" y="534876"/>
                </a:lnTo>
                <a:lnTo>
                  <a:pt x="13716" y="537279"/>
                </a:lnTo>
                <a:lnTo>
                  <a:pt x="13716" y="518160"/>
                </a:lnTo>
                <a:lnTo>
                  <a:pt x="14478" y="518922"/>
                </a:lnTo>
                <a:close/>
              </a:path>
              <a:path w="887729" h="559435">
                <a:moveTo>
                  <a:pt x="14478" y="41148"/>
                </a:moveTo>
                <a:lnTo>
                  <a:pt x="13716" y="41148"/>
                </a:lnTo>
                <a:lnTo>
                  <a:pt x="13716" y="42672"/>
                </a:lnTo>
                <a:lnTo>
                  <a:pt x="14478" y="41148"/>
                </a:lnTo>
                <a:close/>
              </a:path>
              <a:path w="887729" h="559435">
                <a:moveTo>
                  <a:pt x="19050" y="527304"/>
                </a:moveTo>
                <a:lnTo>
                  <a:pt x="16002" y="522732"/>
                </a:lnTo>
                <a:lnTo>
                  <a:pt x="16002" y="523494"/>
                </a:lnTo>
                <a:lnTo>
                  <a:pt x="13716" y="518160"/>
                </a:lnTo>
                <a:lnTo>
                  <a:pt x="13716" y="537279"/>
                </a:lnTo>
                <a:lnTo>
                  <a:pt x="16748" y="540805"/>
                </a:lnTo>
                <a:lnTo>
                  <a:pt x="18288" y="542411"/>
                </a:lnTo>
                <a:lnTo>
                  <a:pt x="18288" y="526542"/>
                </a:lnTo>
                <a:lnTo>
                  <a:pt x="19050" y="527304"/>
                </a:lnTo>
                <a:close/>
              </a:path>
              <a:path w="887729" h="559435">
                <a:moveTo>
                  <a:pt x="19049" y="32004"/>
                </a:moveTo>
                <a:lnTo>
                  <a:pt x="18287" y="32766"/>
                </a:lnTo>
                <a:lnTo>
                  <a:pt x="18287" y="33147"/>
                </a:lnTo>
                <a:lnTo>
                  <a:pt x="19049" y="32004"/>
                </a:lnTo>
                <a:close/>
              </a:path>
              <a:path w="887729" h="559435">
                <a:moveTo>
                  <a:pt x="25146" y="534162"/>
                </a:moveTo>
                <a:lnTo>
                  <a:pt x="21336" y="530352"/>
                </a:lnTo>
                <a:lnTo>
                  <a:pt x="21336" y="531114"/>
                </a:lnTo>
                <a:lnTo>
                  <a:pt x="18288" y="526542"/>
                </a:lnTo>
                <a:lnTo>
                  <a:pt x="18288" y="542411"/>
                </a:lnTo>
                <a:lnTo>
                  <a:pt x="21336" y="545592"/>
                </a:lnTo>
                <a:lnTo>
                  <a:pt x="24384" y="548132"/>
                </a:lnTo>
                <a:lnTo>
                  <a:pt x="24384" y="534162"/>
                </a:lnTo>
                <a:lnTo>
                  <a:pt x="25146" y="534162"/>
                </a:lnTo>
                <a:close/>
              </a:path>
              <a:path w="887729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887729" h="559435">
                <a:moveTo>
                  <a:pt x="36576" y="554736"/>
                </a:moveTo>
                <a:lnTo>
                  <a:pt x="36576" y="543306"/>
                </a:lnTo>
                <a:lnTo>
                  <a:pt x="32004" y="540258"/>
                </a:lnTo>
                <a:lnTo>
                  <a:pt x="28194" y="537210"/>
                </a:lnTo>
                <a:lnTo>
                  <a:pt x="28194" y="537972"/>
                </a:lnTo>
                <a:lnTo>
                  <a:pt x="24384" y="534162"/>
                </a:lnTo>
                <a:lnTo>
                  <a:pt x="24384" y="548132"/>
                </a:lnTo>
                <a:lnTo>
                  <a:pt x="25908" y="549402"/>
                </a:lnTo>
                <a:lnTo>
                  <a:pt x="31242" y="552450"/>
                </a:lnTo>
                <a:lnTo>
                  <a:pt x="36576" y="554736"/>
                </a:lnTo>
                <a:close/>
              </a:path>
              <a:path w="887729" h="559435">
                <a:moveTo>
                  <a:pt x="36576" y="16764"/>
                </a:moveTo>
                <a:lnTo>
                  <a:pt x="35814" y="16764"/>
                </a:lnTo>
                <a:lnTo>
                  <a:pt x="35814" y="17145"/>
                </a:lnTo>
                <a:lnTo>
                  <a:pt x="36576" y="16764"/>
                </a:lnTo>
                <a:close/>
              </a:path>
              <a:path w="887729" h="559435">
                <a:moveTo>
                  <a:pt x="50292" y="547878"/>
                </a:moveTo>
                <a:lnTo>
                  <a:pt x="44958" y="546354"/>
                </a:lnTo>
                <a:lnTo>
                  <a:pt x="40386" y="544830"/>
                </a:lnTo>
                <a:lnTo>
                  <a:pt x="35814" y="542544"/>
                </a:lnTo>
                <a:lnTo>
                  <a:pt x="36576" y="543306"/>
                </a:lnTo>
                <a:lnTo>
                  <a:pt x="36576" y="554736"/>
                </a:lnTo>
                <a:lnTo>
                  <a:pt x="41910" y="556260"/>
                </a:lnTo>
                <a:lnTo>
                  <a:pt x="48006" y="557784"/>
                </a:lnTo>
                <a:lnTo>
                  <a:pt x="49530" y="558219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887729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887729" h="559435">
                <a:moveTo>
                  <a:pt x="838200" y="558165"/>
                </a:moveTo>
                <a:lnTo>
                  <a:pt x="838200" y="547878"/>
                </a:lnTo>
                <a:lnTo>
                  <a:pt x="833628" y="548531"/>
                </a:lnTo>
                <a:lnTo>
                  <a:pt x="54102" y="548640"/>
                </a:lnTo>
                <a:lnTo>
                  <a:pt x="49530" y="547878"/>
                </a:lnTo>
                <a:lnTo>
                  <a:pt x="49530" y="558219"/>
                </a:lnTo>
                <a:lnTo>
                  <a:pt x="53340" y="559308"/>
                </a:lnTo>
                <a:lnTo>
                  <a:pt x="833628" y="559308"/>
                </a:lnTo>
                <a:lnTo>
                  <a:pt x="838200" y="558165"/>
                </a:lnTo>
                <a:close/>
              </a:path>
              <a:path w="887729" h="559435">
                <a:moveTo>
                  <a:pt x="54864" y="10668"/>
                </a:moveTo>
                <a:lnTo>
                  <a:pt x="54102" y="10668"/>
                </a:lnTo>
                <a:lnTo>
                  <a:pt x="54864" y="10668"/>
                </a:lnTo>
                <a:close/>
              </a:path>
              <a:path w="887729" h="559435">
                <a:moveTo>
                  <a:pt x="54864" y="548640"/>
                </a:moveTo>
                <a:lnTo>
                  <a:pt x="54102" y="548531"/>
                </a:lnTo>
                <a:lnTo>
                  <a:pt x="54864" y="548640"/>
                </a:lnTo>
                <a:close/>
              </a:path>
              <a:path w="887729" h="559435">
                <a:moveTo>
                  <a:pt x="838200" y="11647"/>
                </a:moveTo>
                <a:lnTo>
                  <a:pt x="838200" y="11430"/>
                </a:lnTo>
                <a:lnTo>
                  <a:pt x="837438" y="11430"/>
                </a:lnTo>
                <a:lnTo>
                  <a:pt x="838200" y="11647"/>
                </a:lnTo>
                <a:close/>
              </a:path>
              <a:path w="887729" h="559435">
                <a:moveTo>
                  <a:pt x="842772" y="556733"/>
                </a:moveTo>
                <a:lnTo>
                  <a:pt x="842772" y="546354"/>
                </a:lnTo>
                <a:lnTo>
                  <a:pt x="837438" y="547878"/>
                </a:lnTo>
                <a:lnTo>
                  <a:pt x="838200" y="547878"/>
                </a:lnTo>
                <a:lnTo>
                  <a:pt x="838200" y="558165"/>
                </a:lnTo>
                <a:lnTo>
                  <a:pt x="839724" y="557784"/>
                </a:lnTo>
                <a:lnTo>
                  <a:pt x="842772" y="556733"/>
                </a:lnTo>
                <a:close/>
              </a:path>
              <a:path w="887729" h="559435">
                <a:moveTo>
                  <a:pt x="842772" y="13171"/>
                </a:moveTo>
                <a:lnTo>
                  <a:pt x="842772" y="12954"/>
                </a:lnTo>
                <a:lnTo>
                  <a:pt x="842010" y="12954"/>
                </a:lnTo>
                <a:lnTo>
                  <a:pt x="842772" y="13171"/>
                </a:lnTo>
                <a:close/>
              </a:path>
              <a:path w="887729" h="559435">
                <a:moveTo>
                  <a:pt x="847344" y="555158"/>
                </a:moveTo>
                <a:lnTo>
                  <a:pt x="847344" y="544830"/>
                </a:lnTo>
                <a:lnTo>
                  <a:pt x="842010" y="546354"/>
                </a:lnTo>
                <a:lnTo>
                  <a:pt x="842772" y="546354"/>
                </a:lnTo>
                <a:lnTo>
                  <a:pt x="842772" y="556733"/>
                </a:lnTo>
                <a:lnTo>
                  <a:pt x="847344" y="555158"/>
                </a:lnTo>
                <a:close/>
              </a:path>
              <a:path w="887729" h="559435">
                <a:moveTo>
                  <a:pt x="847344" y="14804"/>
                </a:moveTo>
                <a:lnTo>
                  <a:pt x="847344" y="14478"/>
                </a:lnTo>
                <a:lnTo>
                  <a:pt x="846582" y="14478"/>
                </a:lnTo>
                <a:lnTo>
                  <a:pt x="847344" y="14804"/>
                </a:lnTo>
                <a:close/>
              </a:path>
              <a:path w="887729" h="559435">
                <a:moveTo>
                  <a:pt x="851916" y="542544"/>
                </a:moveTo>
                <a:lnTo>
                  <a:pt x="846582" y="544830"/>
                </a:lnTo>
                <a:lnTo>
                  <a:pt x="847344" y="544830"/>
                </a:lnTo>
                <a:lnTo>
                  <a:pt x="847344" y="555158"/>
                </a:lnTo>
                <a:lnTo>
                  <a:pt x="851154" y="553845"/>
                </a:lnTo>
                <a:lnTo>
                  <a:pt x="851154" y="543306"/>
                </a:lnTo>
                <a:lnTo>
                  <a:pt x="851916" y="542544"/>
                </a:lnTo>
                <a:close/>
              </a:path>
              <a:path w="887729" h="559435">
                <a:moveTo>
                  <a:pt x="851916" y="17145"/>
                </a:moveTo>
                <a:lnTo>
                  <a:pt x="851916" y="16764"/>
                </a:lnTo>
                <a:lnTo>
                  <a:pt x="851154" y="16764"/>
                </a:lnTo>
                <a:lnTo>
                  <a:pt x="851916" y="17145"/>
                </a:lnTo>
                <a:close/>
              </a:path>
              <a:path w="887729" h="559435">
                <a:moveTo>
                  <a:pt x="855726" y="552270"/>
                </a:moveTo>
                <a:lnTo>
                  <a:pt x="855726" y="540258"/>
                </a:lnTo>
                <a:lnTo>
                  <a:pt x="851154" y="543306"/>
                </a:lnTo>
                <a:lnTo>
                  <a:pt x="851154" y="553845"/>
                </a:lnTo>
                <a:lnTo>
                  <a:pt x="855726" y="552270"/>
                </a:lnTo>
                <a:close/>
              </a:path>
              <a:path w="887729" h="559435">
                <a:moveTo>
                  <a:pt x="855726" y="19558"/>
                </a:moveTo>
                <a:lnTo>
                  <a:pt x="855726" y="19050"/>
                </a:lnTo>
                <a:lnTo>
                  <a:pt x="854963" y="19050"/>
                </a:lnTo>
                <a:lnTo>
                  <a:pt x="855726" y="19558"/>
                </a:lnTo>
                <a:close/>
              </a:path>
              <a:path w="887729" h="559435">
                <a:moveTo>
                  <a:pt x="863346" y="546883"/>
                </a:moveTo>
                <a:lnTo>
                  <a:pt x="863346" y="534162"/>
                </a:lnTo>
                <a:lnTo>
                  <a:pt x="859536" y="537972"/>
                </a:lnTo>
                <a:lnTo>
                  <a:pt x="859536" y="537210"/>
                </a:lnTo>
                <a:lnTo>
                  <a:pt x="854963" y="540258"/>
                </a:lnTo>
                <a:lnTo>
                  <a:pt x="855726" y="540258"/>
                </a:lnTo>
                <a:lnTo>
                  <a:pt x="855726" y="552270"/>
                </a:lnTo>
                <a:lnTo>
                  <a:pt x="857467" y="551670"/>
                </a:lnTo>
                <a:lnTo>
                  <a:pt x="863346" y="546883"/>
                </a:lnTo>
                <a:close/>
              </a:path>
              <a:path w="887729" h="559435">
                <a:moveTo>
                  <a:pt x="863346" y="25908"/>
                </a:moveTo>
                <a:lnTo>
                  <a:pt x="863346" y="25146"/>
                </a:lnTo>
                <a:lnTo>
                  <a:pt x="862584" y="25146"/>
                </a:lnTo>
                <a:lnTo>
                  <a:pt x="863346" y="25908"/>
                </a:lnTo>
                <a:close/>
              </a:path>
              <a:path w="887729" h="559435">
                <a:moveTo>
                  <a:pt x="866394" y="544401"/>
                </a:moveTo>
                <a:lnTo>
                  <a:pt x="866394" y="530352"/>
                </a:lnTo>
                <a:lnTo>
                  <a:pt x="862584" y="534162"/>
                </a:lnTo>
                <a:lnTo>
                  <a:pt x="863346" y="534162"/>
                </a:lnTo>
                <a:lnTo>
                  <a:pt x="863346" y="546883"/>
                </a:lnTo>
                <a:lnTo>
                  <a:pt x="866394" y="544401"/>
                </a:lnTo>
                <a:close/>
              </a:path>
              <a:path w="887729" h="559435">
                <a:moveTo>
                  <a:pt x="866394" y="29108"/>
                </a:moveTo>
                <a:lnTo>
                  <a:pt x="866394" y="28956"/>
                </a:lnTo>
                <a:lnTo>
                  <a:pt x="865631" y="28193"/>
                </a:lnTo>
                <a:lnTo>
                  <a:pt x="866394" y="29108"/>
                </a:lnTo>
                <a:close/>
              </a:path>
              <a:path w="887729" h="559435">
                <a:moveTo>
                  <a:pt x="869441" y="541919"/>
                </a:moveTo>
                <a:lnTo>
                  <a:pt x="869441" y="526542"/>
                </a:lnTo>
                <a:lnTo>
                  <a:pt x="865631" y="531114"/>
                </a:lnTo>
                <a:lnTo>
                  <a:pt x="866394" y="530352"/>
                </a:lnTo>
                <a:lnTo>
                  <a:pt x="866394" y="544401"/>
                </a:lnTo>
                <a:lnTo>
                  <a:pt x="869441" y="541919"/>
                </a:lnTo>
                <a:close/>
              </a:path>
              <a:path w="887729" h="559435">
                <a:moveTo>
                  <a:pt x="869441" y="33146"/>
                </a:moveTo>
                <a:lnTo>
                  <a:pt x="869441" y="32766"/>
                </a:lnTo>
                <a:lnTo>
                  <a:pt x="868680" y="32004"/>
                </a:lnTo>
                <a:lnTo>
                  <a:pt x="869441" y="33146"/>
                </a:lnTo>
                <a:close/>
              </a:path>
              <a:path w="887729" h="559435">
                <a:moveTo>
                  <a:pt x="871728" y="540057"/>
                </a:moveTo>
                <a:lnTo>
                  <a:pt x="871728" y="522732"/>
                </a:lnTo>
                <a:lnTo>
                  <a:pt x="868680" y="527304"/>
                </a:lnTo>
                <a:lnTo>
                  <a:pt x="869441" y="526542"/>
                </a:lnTo>
                <a:lnTo>
                  <a:pt x="869441" y="541919"/>
                </a:lnTo>
                <a:lnTo>
                  <a:pt x="871728" y="540057"/>
                </a:lnTo>
                <a:close/>
              </a:path>
              <a:path w="887729" h="559435">
                <a:moveTo>
                  <a:pt x="871728" y="38100"/>
                </a:moveTo>
                <a:lnTo>
                  <a:pt x="871728" y="36576"/>
                </a:lnTo>
                <a:lnTo>
                  <a:pt x="870966" y="36576"/>
                </a:lnTo>
                <a:lnTo>
                  <a:pt x="871728" y="38100"/>
                </a:lnTo>
                <a:close/>
              </a:path>
              <a:path w="887729" h="559435">
                <a:moveTo>
                  <a:pt x="875538" y="534760"/>
                </a:moveTo>
                <a:lnTo>
                  <a:pt x="875538" y="513588"/>
                </a:lnTo>
                <a:lnTo>
                  <a:pt x="873252" y="518922"/>
                </a:lnTo>
                <a:lnTo>
                  <a:pt x="873252" y="518160"/>
                </a:lnTo>
                <a:lnTo>
                  <a:pt x="870966" y="523494"/>
                </a:lnTo>
                <a:lnTo>
                  <a:pt x="871728" y="522732"/>
                </a:lnTo>
                <a:lnTo>
                  <a:pt x="871728" y="540057"/>
                </a:lnTo>
                <a:lnTo>
                  <a:pt x="872447" y="539472"/>
                </a:lnTo>
                <a:lnTo>
                  <a:pt x="875538" y="534760"/>
                </a:lnTo>
                <a:close/>
              </a:path>
              <a:path w="887729" h="559435">
                <a:moveTo>
                  <a:pt x="875538" y="48006"/>
                </a:moveTo>
                <a:lnTo>
                  <a:pt x="875538" y="45720"/>
                </a:lnTo>
                <a:lnTo>
                  <a:pt x="874776" y="45720"/>
                </a:lnTo>
                <a:lnTo>
                  <a:pt x="875538" y="48006"/>
                </a:lnTo>
                <a:close/>
              </a:path>
              <a:path w="887729" h="559435">
                <a:moveTo>
                  <a:pt x="877062" y="532438"/>
                </a:moveTo>
                <a:lnTo>
                  <a:pt x="877062" y="504444"/>
                </a:lnTo>
                <a:lnTo>
                  <a:pt x="876300" y="509778"/>
                </a:lnTo>
                <a:lnTo>
                  <a:pt x="876300" y="509016"/>
                </a:lnTo>
                <a:lnTo>
                  <a:pt x="874776" y="514350"/>
                </a:lnTo>
                <a:lnTo>
                  <a:pt x="875538" y="513588"/>
                </a:lnTo>
                <a:lnTo>
                  <a:pt x="875538" y="534760"/>
                </a:lnTo>
                <a:lnTo>
                  <a:pt x="877062" y="53243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 txBox="1"/>
          <p:nvPr/>
        </p:nvSpPr>
        <p:spPr>
          <a:xfrm>
            <a:off x="8234970" y="4777292"/>
            <a:ext cx="723340" cy="269131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11206" marR="4483" indent="-560" algn="ctr">
              <a:lnSpc>
                <a:spcPct val="95500"/>
              </a:lnSpc>
              <a:spcBef>
                <a:spcPts val="168"/>
              </a:spcBef>
            </a:pPr>
            <a:r>
              <a:rPr lang="en-US" sz="838" spc="-9" dirty="0">
                <a:latin typeface="Trebuchet MS"/>
                <a:cs typeface="Trebuchet MS"/>
              </a:rPr>
              <a:t>Assigning lead score</a:t>
            </a:r>
            <a:endParaRPr sz="838" dirty="0">
              <a:latin typeface="Trebuchet MS"/>
              <a:cs typeface="Trebuchet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836636" y="2347596"/>
            <a:ext cx="977153" cy="493619"/>
          </a:xfrm>
          <a:custGeom>
            <a:avLst/>
            <a:gdLst/>
            <a:ahLst/>
            <a:cxnLst/>
            <a:rect l="l" t="t" r="r" b="b"/>
            <a:pathLst>
              <a:path w="1107440" h="559435">
                <a:moveTo>
                  <a:pt x="1107186" y="505206"/>
                </a:moveTo>
                <a:lnTo>
                  <a:pt x="1107186" y="54102"/>
                </a:lnTo>
                <a:lnTo>
                  <a:pt x="1106424" y="48006"/>
                </a:lnTo>
                <a:lnTo>
                  <a:pt x="1099219" y="29764"/>
                </a:lnTo>
                <a:lnTo>
                  <a:pt x="1087945" y="15582"/>
                </a:lnTo>
                <a:lnTo>
                  <a:pt x="1072766" y="5611"/>
                </a:lnTo>
                <a:lnTo>
                  <a:pt x="1053846" y="0"/>
                </a:lnTo>
                <a:lnTo>
                  <a:pt x="59436" y="0"/>
                </a:lnTo>
                <a:lnTo>
                  <a:pt x="11256" y="24735"/>
                </a:lnTo>
                <a:lnTo>
                  <a:pt x="0" y="54102"/>
                </a:lnTo>
                <a:lnTo>
                  <a:pt x="0" y="505206"/>
                </a:lnTo>
                <a:lnTo>
                  <a:pt x="9906" y="532230"/>
                </a:lnTo>
                <a:lnTo>
                  <a:pt x="9906" y="60198"/>
                </a:lnTo>
                <a:lnTo>
                  <a:pt x="11430" y="49530"/>
                </a:lnTo>
                <a:lnTo>
                  <a:pt x="11430" y="50292"/>
                </a:lnTo>
                <a:lnTo>
                  <a:pt x="12191" y="44958"/>
                </a:lnTo>
                <a:lnTo>
                  <a:pt x="12191" y="45720"/>
                </a:lnTo>
                <a:lnTo>
                  <a:pt x="13716" y="42164"/>
                </a:lnTo>
                <a:lnTo>
                  <a:pt x="13716" y="41148"/>
                </a:lnTo>
                <a:lnTo>
                  <a:pt x="16001" y="35814"/>
                </a:lnTo>
                <a:lnTo>
                  <a:pt x="16001" y="36576"/>
                </a:lnTo>
                <a:lnTo>
                  <a:pt x="18287" y="33147"/>
                </a:lnTo>
                <a:lnTo>
                  <a:pt x="18287" y="32766"/>
                </a:lnTo>
                <a:lnTo>
                  <a:pt x="21336" y="28194"/>
                </a:lnTo>
                <a:lnTo>
                  <a:pt x="21336" y="28956"/>
                </a:lnTo>
                <a:lnTo>
                  <a:pt x="24383" y="25908"/>
                </a:lnTo>
                <a:lnTo>
                  <a:pt x="24383" y="25146"/>
                </a:lnTo>
                <a:lnTo>
                  <a:pt x="28194" y="21336"/>
                </a:lnTo>
                <a:lnTo>
                  <a:pt x="28194" y="22098"/>
                </a:lnTo>
                <a:lnTo>
                  <a:pt x="32004" y="19050"/>
                </a:lnTo>
                <a:lnTo>
                  <a:pt x="36576" y="16002"/>
                </a:lnTo>
                <a:lnTo>
                  <a:pt x="36576" y="16383"/>
                </a:lnTo>
                <a:lnTo>
                  <a:pt x="40386" y="14478"/>
                </a:lnTo>
                <a:lnTo>
                  <a:pt x="44957" y="12954"/>
                </a:lnTo>
                <a:lnTo>
                  <a:pt x="49529" y="11647"/>
                </a:lnTo>
                <a:lnTo>
                  <a:pt x="49529" y="11430"/>
                </a:lnTo>
                <a:lnTo>
                  <a:pt x="54864" y="10668"/>
                </a:lnTo>
                <a:lnTo>
                  <a:pt x="1052322" y="10668"/>
                </a:lnTo>
                <a:lnTo>
                  <a:pt x="1057656" y="11430"/>
                </a:lnTo>
                <a:lnTo>
                  <a:pt x="1057656" y="11647"/>
                </a:lnTo>
                <a:lnTo>
                  <a:pt x="1062228" y="12954"/>
                </a:lnTo>
                <a:lnTo>
                  <a:pt x="1066800" y="14478"/>
                </a:lnTo>
                <a:lnTo>
                  <a:pt x="1066800" y="14804"/>
                </a:lnTo>
                <a:lnTo>
                  <a:pt x="1070610" y="16437"/>
                </a:lnTo>
                <a:lnTo>
                  <a:pt x="1070610" y="16002"/>
                </a:lnTo>
                <a:lnTo>
                  <a:pt x="1075182" y="19050"/>
                </a:lnTo>
                <a:lnTo>
                  <a:pt x="1078992" y="22098"/>
                </a:lnTo>
                <a:lnTo>
                  <a:pt x="1078992" y="21336"/>
                </a:lnTo>
                <a:lnTo>
                  <a:pt x="1082802" y="25146"/>
                </a:lnTo>
                <a:lnTo>
                  <a:pt x="1082802" y="25908"/>
                </a:lnTo>
                <a:lnTo>
                  <a:pt x="1085850" y="28956"/>
                </a:lnTo>
                <a:lnTo>
                  <a:pt x="1085850" y="28194"/>
                </a:lnTo>
                <a:lnTo>
                  <a:pt x="1088898" y="32766"/>
                </a:lnTo>
                <a:lnTo>
                  <a:pt x="1088898" y="33146"/>
                </a:lnTo>
                <a:lnTo>
                  <a:pt x="1091184" y="36576"/>
                </a:lnTo>
                <a:lnTo>
                  <a:pt x="1091184" y="35814"/>
                </a:lnTo>
                <a:lnTo>
                  <a:pt x="1093470" y="41148"/>
                </a:lnTo>
                <a:lnTo>
                  <a:pt x="1093470" y="42163"/>
                </a:lnTo>
                <a:lnTo>
                  <a:pt x="1094994" y="45720"/>
                </a:lnTo>
                <a:lnTo>
                  <a:pt x="1094994" y="44958"/>
                </a:lnTo>
                <a:lnTo>
                  <a:pt x="1095756" y="50292"/>
                </a:lnTo>
                <a:lnTo>
                  <a:pt x="1095756" y="49530"/>
                </a:lnTo>
                <a:lnTo>
                  <a:pt x="1097280" y="60198"/>
                </a:lnTo>
                <a:lnTo>
                  <a:pt x="1097280" y="531186"/>
                </a:lnTo>
                <a:lnTo>
                  <a:pt x="1102029" y="523902"/>
                </a:lnTo>
                <a:lnTo>
                  <a:pt x="1107186" y="505206"/>
                </a:lnTo>
                <a:close/>
              </a:path>
              <a:path w="1107440" h="559435">
                <a:moveTo>
                  <a:pt x="14478" y="518160"/>
                </a:moveTo>
                <a:lnTo>
                  <a:pt x="12192" y="513588"/>
                </a:lnTo>
                <a:lnTo>
                  <a:pt x="11430" y="509016"/>
                </a:lnTo>
                <a:lnTo>
                  <a:pt x="10668" y="503682"/>
                </a:lnTo>
                <a:lnTo>
                  <a:pt x="10668" y="504444"/>
                </a:lnTo>
                <a:lnTo>
                  <a:pt x="9906" y="498348"/>
                </a:lnTo>
                <a:lnTo>
                  <a:pt x="9906" y="532230"/>
                </a:lnTo>
                <a:lnTo>
                  <a:pt x="11558" y="534723"/>
                </a:lnTo>
                <a:lnTo>
                  <a:pt x="13716" y="537282"/>
                </a:lnTo>
                <a:lnTo>
                  <a:pt x="13716" y="518160"/>
                </a:lnTo>
                <a:lnTo>
                  <a:pt x="14478" y="518160"/>
                </a:lnTo>
                <a:close/>
              </a:path>
              <a:path w="1107440" h="559435">
                <a:moveTo>
                  <a:pt x="14478" y="40386"/>
                </a:moveTo>
                <a:lnTo>
                  <a:pt x="13716" y="41148"/>
                </a:lnTo>
                <a:lnTo>
                  <a:pt x="13716" y="42164"/>
                </a:lnTo>
                <a:lnTo>
                  <a:pt x="14478" y="40386"/>
                </a:lnTo>
                <a:close/>
              </a:path>
              <a:path w="1107440" h="559435">
                <a:moveTo>
                  <a:pt x="19050" y="526542"/>
                </a:moveTo>
                <a:lnTo>
                  <a:pt x="16002" y="522732"/>
                </a:lnTo>
                <a:lnTo>
                  <a:pt x="13716" y="518160"/>
                </a:lnTo>
                <a:lnTo>
                  <a:pt x="13716" y="537282"/>
                </a:lnTo>
                <a:lnTo>
                  <a:pt x="16278" y="540322"/>
                </a:lnTo>
                <a:lnTo>
                  <a:pt x="18288" y="542415"/>
                </a:lnTo>
                <a:lnTo>
                  <a:pt x="18288" y="526542"/>
                </a:lnTo>
                <a:lnTo>
                  <a:pt x="19050" y="526542"/>
                </a:lnTo>
                <a:close/>
              </a:path>
              <a:path w="1107440" h="559435">
                <a:moveTo>
                  <a:pt x="19049" y="32004"/>
                </a:moveTo>
                <a:lnTo>
                  <a:pt x="18287" y="32766"/>
                </a:lnTo>
                <a:lnTo>
                  <a:pt x="18287" y="33147"/>
                </a:lnTo>
                <a:lnTo>
                  <a:pt x="19049" y="32004"/>
                </a:lnTo>
                <a:close/>
              </a:path>
              <a:path w="1107440" h="559435">
                <a:moveTo>
                  <a:pt x="25146" y="534162"/>
                </a:moveTo>
                <a:lnTo>
                  <a:pt x="21336" y="530352"/>
                </a:lnTo>
                <a:lnTo>
                  <a:pt x="18288" y="526542"/>
                </a:lnTo>
                <a:lnTo>
                  <a:pt x="18288" y="542415"/>
                </a:lnTo>
                <a:lnTo>
                  <a:pt x="21336" y="545592"/>
                </a:lnTo>
                <a:lnTo>
                  <a:pt x="24384" y="547624"/>
                </a:lnTo>
                <a:lnTo>
                  <a:pt x="24384" y="534162"/>
                </a:lnTo>
                <a:lnTo>
                  <a:pt x="25146" y="534162"/>
                </a:lnTo>
                <a:close/>
              </a:path>
              <a:path w="1107440" h="559435">
                <a:moveTo>
                  <a:pt x="25145" y="25146"/>
                </a:moveTo>
                <a:lnTo>
                  <a:pt x="24383" y="25146"/>
                </a:lnTo>
                <a:lnTo>
                  <a:pt x="24383" y="25908"/>
                </a:lnTo>
                <a:lnTo>
                  <a:pt x="25145" y="25146"/>
                </a:lnTo>
                <a:close/>
              </a:path>
              <a:path w="1107440" h="559435">
                <a:moveTo>
                  <a:pt x="36576" y="542544"/>
                </a:moveTo>
                <a:lnTo>
                  <a:pt x="32004" y="540258"/>
                </a:lnTo>
                <a:lnTo>
                  <a:pt x="24384" y="534162"/>
                </a:lnTo>
                <a:lnTo>
                  <a:pt x="24384" y="547624"/>
                </a:lnTo>
                <a:lnTo>
                  <a:pt x="25908" y="548640"/>
                </a:lnTo>
                <a:lnTo>
                  <a:pt x="31242" y="551688"/>
                </a:lnTo>
                <a:lnTo>
                  <a:pt x="35814" y="553697"/>
                </a:lnTo>
                <a:lnTo>
                  <a:pt x="35814" y="542544"/>
                </a:lnTo>
                <a:lnTo>
                  <a:pt x="36576" y="542544"/>
                </a:lnTo>
                <a:close/>
              </a:path>
              <a:path w="1107440" h="559435">
                <a:moveTo>
                  <a:pt x="36576" y="16383"/>
                </a:moveTo>
                <a:lnTo>
                  <a:pt x="36576" y="16002"/>
                </a:lnTo>
                <a:lnTo>
                  <a:pt x="35814" y="16764"/>
                </a:lnTo>
                <a:lnTo>
                  <a:pt x="36576" y="16383"/>
                </a:lnTo>
                <a:close/>
              </a:path>
              <a:path w="1107440" h="559435">
                <a:moveTo>
                  <a:pt x="50292" y="547878"/>
                </a:moveTo>
                <a:lnTo>
                  <a:pt x="44934" y="546346"/>
                </a:lnTo>
                <a:lnTo>
                  <a:pt x="40328" y="544801"/>
                </a:lnTo>
                <a:lnTo>
                  <a:pt x="35814" y="542544"/>
                </a:lnTo>
                <a:lnTo>
                  <a:pt x="35814" y="553697"/>
                </a:lnTo>
                <a:lnTo>
                  <a:pt x="38895" y="555052"/>
                </a:lnTo>
                <a:lnTo>
                  <a:pt x="44958" y="557079"/>
                </a:lnTo>
                <a:lnTo>
                  <a:pt x="49530" y="557983"/>
                </a:lnTo>
                <a:lnTo>
                  <a:pt x="49530" y="547878"/>
                </a:lnTo>
                <a:lnTo>
                  <a:pt x="50292" y="547878"/>
                </a:lnTo>
                <a:close/>
              </a:path>
              <a:path w="1107440" h="559435">
                <a:moveTo>
                  <a:pt x="50291" y="11430"/>
                </a:moveTo>
                <a:lnTo>
                  <a:pt x="49529" y="11430"/>
                </a:lnTo>
                <a:lnTo>
                  <a:pt x="49529" y="11647"/>
                </a:lnTo>
                <a:lnTo>
                  <a:pt x="50291" y="11430"/>
                </a:lnTo>
                <a:close/>
              </a:path>
              <a:path w="1107440" h="559435">
                <a:moveTo>
                  <a:pt x="1057656" y="558001"/>
                </a:moveTo>
                <a:lnTo>
                  <a:pt x="1057656" y="547878"/>
                </a:lnTo>
                <a:lnTo>
                  <a:pt x="1052321" y="548640"/>
                </a:lnTo>
                <a:lnTo>
                  <a:pt x="54864" y="548640"/>
                </a:lnTo>
                <a:lnTo>
                  <a:pt x="49530" y="547878"/>
                </a:lnTo>
                <a:lnTo>
                  <a:pt x="49530" y="557983"/>
                </a:lnTo>
                <a:lnTo>
                  <a:pt x="51174" y="558308"/>
                </a:lnTo>
                <a:lnTo>
                  <a:pt x="59436" y="559308"/>
                </a:lnTo>
                <a:lnTo>
                  <a:pt x="1047750" y="559308"/>
                </a:lnTo>
                <a:lnTo>
                  <a:pt x="1053846" y="558546"/>
                </a:lnTo>
                <a:lnTo>
                  <a:pt x="1057656" y="558001"/>
                </a:lnTo>
                <a:close/>
              </a:path>
              <a:path w="1107440" h="559435">
                <a:moveTo>
                  <a:pt x="1057656" y="11647"/>
                </a:moveTo>
                <a:lnTo>
                  <a:pt x="1057656" y="11430"/>
                </a:lnTo>
                <a:lnTo>
                  <a:pt x="1056894" y="11430"/>
                </a:lnTo>
                <a:lnTo>
                  <a:pt x="1057656" y="11647"/>
                </a:lnTo>
                <a:close/>
              </a:path>
              <a:path w="1107440" h="559435">
                <a:moveTo>
                  <a:pt x="1062228" y="556640"/>
                </a:moveTo>
                <a:lnTo>
                  <a:pt x="1062228" y="546354"/>
                </a:lnTo>
                <a:lnTo>
                  <a:pt x="1056894" y="547878"/>
                </a:lnTo>
                <a:lnTo>
                  <a:pt x="1057656" y="547878"/>
                </a:lnTo>
                <a:lnTo>
                  <a:pt x="1057656" y="558001"/>
                </a:lnTo>
                <a:lnTo>
                  <a:pt x="1059180" y="557784"/>
                </a:lnTo>
                <a:lnTo>
                  <a:pt x="1062228" y="556640"/>
                </a:lnTo>
                <a:close/>
              </a:path>
              <a:path w="1107440" h="559435">
                <a:moveTo>
                  <a:pt x="1071372" y="553208"/>
                </a:moveTo>
                <a:lnTo>
                  <a:pt x="1071372" y="542544"/>
                </a:lnTo>
                <a:lnTo>
                  <a:pt x="1066800" y="544830"/>
                </a:lnTo>
                <a:lnTo>
                  <a:pt x="1061466" y="546354"/>
                </a:lnTo>
                <a:lnTo>
                  <a:pt x="1062228" y="546354"/>
                </a:lnTo>
                <a:lnTo>
                  <a:pt x="1062228" y="556640"/>
                </a:lnTo>
                <a:lnTo>
                  <a:pt x="1071372" y="553208"/>
                </a:lnTo>
                <a:close/>
              </a:path>
              <a:path w="1107440" h="559435">
                <a:moveTo>
                  <a:pt x="1066800" y="14804"/>
                </a:moveTo>
                <a:lnTo>
                  <a:pt x="1066800" y="14478"/>
                </a:lnTo>
                <a:lnTo>
                  <a:pt x="1066038" y="14478"/>
                </a:lnTo>
                <a:lnTo>
                  <a:pt x="1066800" y="14804"/>
                </a:lnTo>
                <a:close/>
              </a:path>
              <a:path w="1107440" h="559435">
                <a:moveTo>
                  <a:pt x="1071372" y="16764"/>
                </a:moveTo>
                <a:lnTo>
                  <a:pt x="1070610" y="16002"/>
                </a:lnTo>
                <a:lnTo>
                  <a:pt x="1070610" y="16437"/>
                </a:lnTo>
                <a:lnTo>
                  <a:pt x="1071372" y="16764"/>
                </a:lnTo>
                <a:close/>
              </a:path>
              <a:path w="1107440" h="559435">
                <a:moveTo>
                  <a:pt x="1082802" y="546664"/>
                </a:moveTo>
                <a:lnTo>
                  <a:pt x="1082802" y="534162"/>
                </a:lnTo>
                <a:lnTo>
                  <a:pt x="1075182" y="540258"/>
                </a:lnTo>
                <a:lnTo>
                  <a:pt x="1070610" y="542544"/>
                </a:lnTo>
                <a:lnTo>
                  <a:pt x="1071372" y="542544"/>
                </a:lnTo>
                <a:lnTo>
                  <a:pt x="1071372" y="553208"/>
                </a:lnTo>
                <a:lnTo>
                  <a:pt x="1077459" y="550924"/>
                </a:lnTo>
                <a:lnTo>
                  <a:pt x="1082802" y="546664"/>
                </a:lnTo>
                <a:close/>
              </a:path>
              <a:path w="1107440" h="559435">
                <a:moveTo>
                  <a:pt x="1082802" y="25908"/>
                </a:moveTo>
                <a:lnTo>
                  <a:pt x="1082802" y="25146"/>
                </a:lnTo>
                <a:lnTo>
                  <a:pt x="1082040" y="25146"/>
                </a:lnTo>
                <a:lnTo>
                  <a:pt x="1082802" y="25908"/>
                </a:lnTo>
                <a:close/>
              </a:path>
              <a:path w="1107440" h="559435">
                <a:moveTo>
                  <a:pt x="1088898" y="541804"/>
                </a:moveTo>
                <a:lnTo>
                  <a:pt x="1088898" y="526542"/>
                </a:lnTo>
                <a:lnTo>
                  <a:pt x="1085850" y="530352"/>
                </a:lnTo>
                <a:lnTo>
                  <a:pt x="1082040" y="534162"/>
                </a:lnTo>
                <a:lnTo>
                  <a:pt x="1082802" y="534162"/>
                </a:lnTo>
                <a:lnTo>
                  <a:pt x="1082802" y="546664"/>
                </a:lnTo>
                <a:lnTo>
                  <a:pt x="1088898" y="541804"/>
                </a:lnTo>
                <a:close/>
              </a:path>
              <a:path w="1107440" h="559435">
                <a:moveTo>
                  <a:pt x="1088898" y="33146"/>
                </a:moveTo>
                <a:lnTo>
                  <a:pt x="1088898" y="32766"/>
                </a:lnTo>
                <a:lnTo>
                  <a:pt x="1088136" y="32004"/>
                </a:lnTo>
                <a:lnTo>
                  <a:pt x="1088898" y="33146"/>
                </a:lnTo>
                <a:close/>
              </a:path>
              <a:path w="1107440" h="559435">
                <a:moveTo>
                  <a:pt x="1093470" y="537027"/>
                </a:moveTo>
                <a:lnTo>
                  <a:pt x="1093470" y="518160"/>
                </a:lnTo>
                <a:lnTo>
                  <a:pt x="1091184" y="522732"/>
                </a:lnTo>
                <a:lnTo>
                  <a:pt x="1088136" y="526542"/>
                </a:lnTo>
                <a:lnTo>
                  <a:pt x="1088898" y="526542"/>
                </a:lnTo>
                <a:lnTo>
                  <a:pt x="1088898" y="541804"/>
                </a:lnTo>
                <a:lnTo>
                  <a:pt x="1091931" y="539386"/>
                </a:lnTo>
                <a:lnTo>
                  <a:pt x="1093470" y="537027"/>
                </a:lnTo>
                <a:close/>
              </a:path>
              <a:path w="1107440" h="559435">
                <a:moveTo>
                  <a:pt x="1093470" y="42163"/>
                </a:moveTo>
                <a:lnTo>
                  <a:pt x="1093470" y="41148"/>
                </a:lnTo>
                <a:lnTo>
                  <a:pt x="1092708" y="40386"/>
                </a:lnTo>
                <a:lnTo>
                  <a:pt x="1093470" y="42163"/>
                </a:lnTo>
                <a:close/>
              </a:path>
              <a:path w="1107440" h="559435">
                <a:moveTo>
                  <a:pt x="1097280" y="531186"/>
                </a:moveTo>
                <a:lnTo>
                  <a:pt x="1097280" y="498348"/>
                </a:lnTo>
                <a:lnTo>
                  <a:pt x="1096518" y="504444"/>
                </a:lnTo>
                <a:lnTo>
                  <a:pt x="1096518" y="503682"/>
                </a:lnTo>
                <a:lnTo>
                  <a:pt x="1095756" y="509016"/>
                </a:lnTo>
                <a:lnTo>
                  <a:pt x="1094994" y="513588"/>
                </a:lnTo>
                <a:lnTo>
                  <a:pt x="1092708" y="518160"/>
                </a:lnTo>
                <a:lnTo>
                  <a:pt x="1093470" y="518160"/>
                </a:lnTo>
                <a:lnTo>
                  <a:pt x="1093470" y="537027"/>
                </a:lnTo>
                <a:lnTo>
                  <a:pt x="1097280" y="531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2001371" y="1770304"/>
            <a:ext cx="8054228" cy="275665"/>
          </a:xfrm>
          <a:custGeom>
            <a:avLst/>
            <a:gdLst/>
            <a:ahLst/>
            <a:cxnLst/>
            <a:rect l="l" t="t" r="r" b="b"/>
            <a:pathLst>
              <a:path w="9128125" h="312419">
                <a:moveTo>
                  <a:pt x="8971788" y="234696"/>
                </a:moveTo>
                <a:lnTo>
                  <a:pt x="8971788" y="78486"/>
                </a:lnTo>
                <a:lnTo>
                  <a:pt x="0" y="78486"/>
                </a:lnTo>
                <a:lnTo>
                  <a:pt x="0" y="234696"/>
                </a:lnTo>
                <a:lnTo>
                  <a:pt x="8971788" y="234696"/>
                </a:lnTo>
                <a:close/>
              </a:path>
              <a:path w="9128125" h="312419">
                <a:moveTo>
                  <a:pt x="9127998" y="156210"/>
                </a:moveTo>
                <a:lnTo>
                  <a:pt x="8971788" y="0"/>
                </a:lnTo>
                <a:lnTo>
                  <a:pt x="8971788" y="312420"/>
                </a:lnTo>
                <a:lnTo>
                  <a:pt x="9127998" y="15621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1996664" y="1758876"/>
            <a:ext cx="8064874" cy="298637"/>
          </a:xfrm>
          <a:custGeom>
            <a:avLst/>
            <a:gdLst/>
            <a:ahLst/>
            <a:cxnLst/>
            <a:rect l="l" t="t" r="r" b="b"/>
            <a:pathLst>
              <a:path w="9140190" h="338455">
                <a:moveTo>
                  <a:pt x="8977122" y="86105"/>
                </a:moveTo>
                <a:lnTo>
                  <a:pt x="0" y="86106"/>
                </a:lnTo>
                <a:lnTo>
                  <a:pt x="0" y="252984"/>
                </a:lnTo>
                <a:lnTo>
                  <a:pt x="5333" y="252984"/>
                </a:lnTo>
                <a:lnTo>
                  <a:pt x="5334" y="96012"/>
                </a:lnTo>
                <a:lnTo>
                  <a:pt x="9905" y="91440"/>
                </a:lnTo>
                <a:lnTo>
                  <a:pt x="9905" y="96012"/>
                </a:lnTo>
                <a:lnTo>
                  <a:pt x="8971788" y="96011"/>
                </a:lnTo>
                <a:lnTo>
                  <a:pt x="8971788" y="91439"/>
                </a:lnTo>
                <a:lnTo>
                  <a:pt x="8977122" y="86105"/>
                </a:lnTo>
                <a:close/>
              </a:path>
              <a:path w="9140190" h="338455">
                <a:moveTo>
                  <a:pt x="9905" y="96012"/>
                </a:moveTo>
                <a:lnTo>
                  <a:pt x="9905" y="91440"/>
                </a:lnTo>
                <a:lnTo>
                  <a:pt x="5334" y="96012"/>
                </a:lnTo>
                <a:lnTo>
                  <a:pt x="9905" y="96012"/>
                </a:lnTo>
                <a:close/>
              </a:path>
              <a:path w="9140190" h="338455">
                <a:moveTo>
                  <a:pt x="9905" y="242316"/>
                </a:moveTo>
                <a:lnTo>
                  <a:pt x="9905" y="96012"/>
                </a:lnTo>
                <a:lnTo>
                  <a:pt x="5334" y="96012"/>
                </a:lnTo>
                <a:lnTo>
                  <a:pt x="5334" y="242316"/>
                </a:lnTo>
                <a:lnTo>
                  <a:pt x="9905" y="242316"/>
                </a:lnTo>
                <a:close/>
              </a:path>
              <a:path w="9140190" h="338455">
                <a:moveTo>
                  <a:pt x="8981694" y="313181"/>
                </a:moveTo>
                <a:lnTo>
                  <a:pt x="8981694" y="242315"/>
                </a:lnTo>
                <a:lnTo>
                  <a:pt x="5334" y="242316"/>
                </a:lnTo>
                <a:lnTo>
                  <a:pt x="9905" y="247650"/>
                </a:lnTo>
                <a:lnTo>
                  <a:pt x="9905" y="252984"/>
                </a:lnTo>
                <a:lnTo>
                  <a:pt x="8971788" y="252983"/>
                </a:lnTo>
                <a:lnTo>
                  <a:pt x="8971788" y="247649"/>
                </a:lnTo>
                <a:lnTo>
                  <a:pt x="8977122" y="252983"/>
                </a:lnTo>
                <a:lnTo>
                  <a:pt x="8977122" y="317753"/>
                </a:lnTo>
                <a:lnTo>
                  <a:pt x="8981694" y="313181"/>
                </a:lnTo>
                <a:close/>
              </a:path>
              <a:path w="9140190" h="338455">
                <a:moveTo>
                  <a:pt x="9905" y="252984"/>
                </a:moveTo>
                <a:lnTo>
                  <a:pt x="9905" y="247650"/>
                </a:lnTo>
                <a:lnTo>
                  <a:pt x="5334" y="242316"/>
                </a:lnTo>
                <a:lnTo>
                  <a:pt x="5333" y="252984"/>
                </a:lnTo>
                <a:lnTo>
                  <a:pt x="9905" y="252984"/>
                </a:lnTo>
                <a:close/>
              </a:path>
              <a:path w="9140190" h="338455">
                <a:moveTo>
                  <a:pt x="9140190" y="169163"/>
                </a:moveTo>
                <a:lnTo>
                  <a:pt x="8971788" y="0"/>
                </a:lnTo>
                <a:lnTo>
                  <a:pt x="8971788" y="86105"/>
                </a:lnTo>
                <a:lnTo>
                  <a:pt x="8973312" y="86105"/>
                </a:lnTo>
                <a:lnTo>
                  <a:pt x="8973312" y="16763"/>
                </a:lnTo>
                <a:lnTo>
                  <a:pt x="8981694" y="12953"/>
                </a:lnTo>
                <a:lnTo>
                  <a:pt x="8981694" y="25146"/>
                </a:lnTo>
                <a:lnTo>
                  <a:pt x="9125712" y="169163"/>
                </a:lnTo>
                <a:lnTo>
                  <a:pt x="9129522" y="165353"/>
                </a:lnTo>
                <a:lnTo>
                  <a:pt x="9129522" y="179880"/>
                </a:lnTo>
                <a:lnTo>
                  <a:pt x="9140190" y="169163"/>
                </a:lnTo>
                <a:close/>
              </a:path>
              <a:path w="9140190" h="338455">
                <a:moveTo>
                  <a:pt x="8977122" y="96011"/>
                </a:moveTo>
                <a:lnTo>
                  <a:pt x="8977122" y="86105"/>
                </a:lnTo>
                <a:lnTo>
                  <a:pt x="8971788" y="91439"/>
                </a:lnTo>
                <a:lnTo>
                  <a:pt x="8971788" y="96011"/>
                </a:lnTo>
                <a:lnTo>
                  <a:pt x="8977122" y="96011"/>
                </a:lnTo>
                <a:close/>
              </a:path>
              <a:path w="9140190" h="338455">
                <a:moveTo>
                  <a:pt x="8977122" y="252983"/>
                </a:moveTo>
                <a:lnTo>
                  <a:pt x="8971788" y="247649"/>
                </a:lnTo>
                <a:lnTo>
                  <a:pt x="8971788" y="252983"/>
                </a:lnTo>
                <a:lnTo>
                  <a:pt x="8977122" y="252983"/>
                </a:lnTo>
                <a:close/>
              </a:path>
              <a:path w="9140190" h="338455">
                <a:moveTo>
                  <a:pt x="8977122" y="317753"/>
                </a:moveTo>
                <a:lnTo>
                  <a:pt x="8977122" y="252983"/>
                </a:lnTo>
                <a:lnTo>
                  <a:pt x="8971788" y="252983"/>
                </a:lnTo>
                <a:lnTo>
                  <a:pt x="8971788" y="338327"/>
                </a:lnTo>
                <a:lnTo>
                  <a:pt x="8973312" y="336797"/>
                </a:lnTo>
                <a:lnTo>
                  <a:pt x="8973312" y="321563"/>
                </a:lnTo>
                <a:lnTo>
                  <a:pt x="8977122" y="317753"/>
                </a:lnTo>
                <a:close/>
              </a:path>
              <a:path w="9140190" h="338455">
                <a:moveTo>
                  <a:pt x="8981694" y="25146"/>
                </a:moveTo>
                <a:lnTo>
                  <a:pt x="8981694" y="12953"/>
                </a:lnTo>
                <a:lnTo>
                  <a:pt x="8973312" y="16763"/>
                </a:lnTo>
                <a:lnTo>
                  <a:pt x="8981694" y="25146"/>
                </a:lnTo>
                <a:close/>
              </a:path>
              <a:path w="9140190" h="338455">
                <a:moveTo>
                  <a:pt x="8981694" y="96011"/>
                </a:moveTo>
                <a:lnTo>
                  <a:pt x="8981694" y="25146"/>
                </a:lnTo>
                <a:lnTo>
                  <a:pt x="8973312" y="16763"/>
                </a:lnTo>
                <a:lnTo>
                  <a:pt x="8973312" y="86105"/>
                </a:lnTo>
                <a:lnTo>
                  <a:pt x="8977122" y="86105"/>
                </a:lnTo>
                <a:lnTo>
                  <a:pt x="8977122" y="96011"/>
                </a:lnTo>
                <a:lnTo>
                  <a:pt x="8981694" y="96011"/>
                </a:lnTo>
                <a:close/>
              </a:path>
              <a:path w="9140190" h="338455">
                <a:moveTo>
                  <a:pt x="9129522" y="179880"/>
                </a:moveTo>
                <a:lnTo>
                  <a:pt x="9129522" y="172973"/>
                </a:lnTo>
                <a:lnTo>
                  <a:pt x="9125712" y="169163"/>
                </a:lnTo>
                <a:lnTo>
                  <a:pt x="8973312" y="321563"/>
                </a:lnTo>
                <a:lnTo>
                  <a:pt x="8981694" y="325373"/>
                </a:lnTo>
                <a:lnTo>
                  <a:pt x="8981694" y="328377"/>
                </a:lnTo>
                <a:lnTo>
                  <a:pt x="9129522" y="179880"/>
                </a:lnTo>
                <a:close/>
              </a:path>
              <a:path w="9140190" h="338455">
                <a:moveTo>
                  <a:pt x="8981694" y="328377"/>
                </a:moveTo>
                <a:lnTo>
                  <a:pt x="8981694" y="325373"/>
                </a:lnTo>
                <a:lnTo>
                  <a:pt x="8973312" y="321563"/>
                </a:lnTo>
                <a:lnTo>
                  <a:pt x="8973312" y="336797"/>
                </a:lnTo>
                <a:lnTo>
                  <a:pt x="8981694" y="328377"/>
                </a:lnTo>
                <a:close/>
              </a:path>
              <a:path w="9140190" h="338455">
                <a:moveTo>
                  <a:pt x="9129522" y="172973"/>
                </a:moveTo>
                <a:lnTo>
                  <a:pt x="9129522" y="165353"/>
                </a:lnTo>
                <a:lnTo>
                  <a:pt x="9125712" y="169163"/>
                </a:lnTo>
                <a:lnTo>
                  <a:pt x="9129522" y="172973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96998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988" y="-20560"/>
            <a:ext cx="7761878" cy="856138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+mj-lt"/>
              </a:rPr>
              <a:t>	Conversion by Lead Origin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88" y="3409504"/>
            <a:ext cx="8611043" cy="3340272"/>
          </a:xfrm>
        </p:spPr>
      </p:pic>
      <p:sp>
        <p:nvSpPr>
          <p:cNvPr id="4" name="TextBox 3"/>
          <p:cNvSpPr txBox="1"/>
          <p:nvPr/>
        </p:nvSpPr>
        <p:spPr>
          <a:xfrm>
            <a:off x="1417636" y="1763489"/>
            <a:ext cx="897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and Landing Page Submission have low conversion ratio, but high volume. Lead Add form has very high conversion ratio, but low volume.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161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+mj-lt"/>
              </a:rPr>
              <a:t>Conversion by Lead Source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0" y="3071154"/>
            <a:ext cx="8680896" cy="3168813"/>
          </a:xfrm>
        </p:spPr>
      </p:pic>
      <p:sp>
        <p:nvSpPr>
          <p:cNvPr id="11" name="TextBox 10"/>
          <p:cNvSpPr txBox="1"/>
          <p:nvPr/>
        </p:nvSpPr>
        <p:spPr>
          <a:xfrm>
            <a:off x="1357745" y="1570182"/>
            <a:ext cx="897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Traffic and Google have high volume of lead conversions. Conversion rates of leads through Reference and </a:t>
            </a:r>
            <a:r>
              <a:rPr lang="en-US" dirty="0" err="1"/>
              <a:t>Welingak</a:t>
            </a:r>
            <a:r>
              <a:rPr lang="en-US" dirty="0"/>
              <a:t> Website are high.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931" y="0"/>
            <a:ext cx="9313817" cy="91418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Conversion By Do not Email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83" y="3057236"/>
            <a:ext cx="6049818" cy="3133148"/>
          </a:xfrm>
        </p:spPr>
      </p:pic>
      <p:sp>
        <p:nvSpPr>
          <p:cNvPr id="5" name="TextBox 4"/>
          <p:cNvSpPr txBox="1"/>
          <p:nvPr/>
        </p:nvSpPr>
        <p:spPr>
          <a:xfrm>
            <a:off x="1136469" y="1662545"/>
            <a:ext cx="852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Leads who select 'Do Not Email' have a high volume of conversion.</a:t>
            </a:r>
          </a:p>
        </p:txBody>
      </p:sp>
    </p:spTree>
    <p:extLst>
      <p:ext uri="{BB962C8B-B14F-4D97-AF65-F5344CB8AC3E}">
        <p14:creationId xmlns:p14="http://schemas.microsoft.com/office/powerpoint/2010/main" val="365980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275" y="96706"/>
            <a:ext cx="9313817" cy="65418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Conversion By Last 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10" y="2513012"/>
            <a:ext cx="8002948" cy="4344988"/>
          </a:xfrm>
        </p:spPr>
      </p:pic>
      <p:sp>
        <p:nvSpPr>
          <p:cNvPr id="5" name="TextBox 4"/>
          <p:cNvSpPr txBox="1"/>
          <p:nvPr/>
        </p:nvSpPr>
        <p:spPr>
          <a:xfrm>
            <a:off x="1514764" y="1237673"/>
            <a:ext cx="935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Conversion rate for 'SMS Sent' is the highest. Email Opened last activity generates most number of leads.</a:t>
            </a:r>
          </a:p>
        </p:txBody>
      </p:sp>
    </p:spTree>
    <p:extLst>
      <p:ext uri="{BB962C8B-B14F-4D97-AF65-F5344CB8AC3E}">
        <p14:creationId xmlns:p14="http://schemas.microsoft.com/office/powerpoint/2010/main" val="257551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61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j-lt"/>
              </a:rPr>
              <a:t>Conversion By Specialization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08" y="2117848"/>
            <a:ext cx="8075121" cy="4740152"/>
          </a:xfrm>
        </p:spPr>
      </p:pic>
      <p:sp>
        <p:nvSpPr>
          <p:cNvPr id="5" name="TextBox 4"/>
          <p:cNvSpPr txBox="1"/>
          <p:nvPr/>
        </p:nvSpPr>
        <p:spPr>
          <a:xfrm>
            <a:off x="1524000" y="1302327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conversion volume is the highest for which the Specialization imputed with ‘Others’.</a:t>
            </a:r>
          </a:p>
        </p:txBody>
      </p:sp>
    </p:spTree>
    <p:extLst>
      <p:ext uri="{BB962C8B-B14F-4D97-AF65-F5344CB8AC3E}">
        <p14:creationId xmlns:p14="http://schemas.microsoft.com/office/powerpoint/2010/main" val="20479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719" y="0"/>
            <a:ext cx="5993201" cy="8561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Conversion by Current Occupation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38470"/>
            <a:ext cx="11168742" cy="4860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A very high volume of conversions are from Unemployed leads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69" y="2493962"/>
            <a:ext cx="43053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6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719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Trebuchet MS</vt:lpstr>
      <vt:lpstr>Office Theme</vt:lpstr>
      <vt:lpstr>CASE STUDY - LEAD SCORING  </vt:lpstr>
      <vt:lpstr>Problem Statement</vt:lpstr>
      <vt:lpstr>Problem solving methodology</vt:lpstr>
      <vt:lpstr> Conversion by Lead Origin </vt:lpstr>
      <vt:lpstr>Conversion by Lead Source</vt:lpstr>
      <vt:lpstr>Conversion By Do not Email</vt:lpstr>
      <vt:lpstr>Conversion By Last Activity</vt:lpstr>
      <vt:lpstr>Conversion By Specialization</vt:lpstr>
      <vt:lpstr>Conversion by Current Occupation</vt:lpstr>
      <vt:lpstr>Conversion by Tags</vt:lpstr>
      <vt:lpstr>Conversion by City</vt:lpstr>
      <vt:lpstr>Conversion By Lead Quality</vt:lpstr>
      <vt:lpstr>Generalized Linear Model Regression Results for the chosen model</vt:lpstr>
      <vt:lpstr>VIF scores for the features retained in the chosen model</vt:lpstr>
      <vt:lpstr>ROC Curve</vt:lpstr>
      <vt:lpstr>Sensitivity-Specificity Trade Off</vt:lpstr>
      <vt:lpstr>Precision Recall Curve</vt:lpstr>
      <vt:lpstr>Results and Conclusions</vt:lpstr>
      <vt:lpstr>Recommendations to increase lead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Aggarwal, Vikul</cp:lastModifiedBy>
  <cp:revision>44</cp:revision>
  <dcterms:created xsi:type="dcterms:W3CDTF">2016-06-09T08:16:28Z</dcterms:created>
  <dcterms:modified xsi:type="dcterms:W3CDTF">2019-06-10T16:22:07Z</dcterms:modified>
</cp:coreProperties>
</file>