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1" r:id="rId4"/>
    <p:sldMasterId id="214748369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erriweather-bold.fntdata"/><Relationship Id="rId14" Type="http://schemas.openxmlformats.org/officeDocument/2006/relationships/slide" Target="slides/slide8.xml"/><Relationship Id="rId36" Type="http://schemas.openxmlformats.org/officeDocument/2006/relationships/font" Target="fonts/Merriweather-regular.fntdata"/><Relationship Id="rId17" Type="http://schemas.openxmlformats.org/officeDocument/2006/relationships/slide" Target="slides/slide11.xml"/><Relationship Id="rId39" Type="http://schemas.openxmlformats.org/officeDocument/2006/relationships/font" Target="fonts/Merriweather-boldItalic.fntdata"/><Relationship Id="rId16" Type="http://schemas.openxmlformats.org/officeDocument/2006/relationships/slide" Target="slides/slide10.xml"/><Relationship Id="rId38" Type="http://schemas.openxmlformats.org/officeDocument/2006/relationships/font" Target="fonts/Merriweather-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5f8f5ef90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4" name="Google Shape;654;g5f8f5ef9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5f8f5ef90c_0_3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f8f5ef90c_0_3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5f8f5ef90c_0_3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5f8f5ef90c_0_3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5f8f5ef90c_0_3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g5f8f5ef90c_0_3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5f8f5ef90c_0_3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9" name="Google Shape;779;g5f8f5ef90c_0_3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5f8f5ef90c_0_3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5f8f5ef90c_0_3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5f8f5ef90c_0_3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f8f5ef90c_0_3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g5f8f5ef90c_0_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5f8f5ef90c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5f8f5ef90c_0_3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5f8f5ef90c_0_3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5f8f5ef90c_0_3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5f8f5ef90c_0_3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5f8f5ef90c_0_38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6" name="Google Shape;826;g5f8f5ef90c_0_38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5f8f5ef90c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63" name="Google Shape;663;g5f8f5ef90c_0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5f8f5ef90c_0_38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3" name="Google Shape;843;g5f8f5ef90c_0_38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5f8f5ef90c_0_38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g5f8f5ef90c_0_38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5f8f5ef90c_0_12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g5f8f5ef90c_0_1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5f8f5ef90c_0_1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g5f8f5ef90c_0_1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5f8f5ef90c_0_18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7" name="Google Shape;707;g5f8f5ef90c_0_18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5f8f5ef90c_0_24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3" name="Google Shape;723;g5f8f5ef90c_0_2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5f8f5ef90c_0_3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5f8f5ef90c_0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5f8f5ef90c_0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5f8f5ef90c_0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5f8f5ef90c_0_3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f8f5ef90c_0_3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23.pn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5.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9.png"/><Relationship Id="rId4" Type="http://schemas.openxmlformats.org/officeDocument/2006/relationships/image" Target="../media/image20.png"/><Relationship Id="rId10" Type="http://schemas.openxmlformats.org/officeDocument/2006/relationships/image" Target="../media/image7.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35.png"/><Relationship Id="rId4" Type="http://schemas.openxmlformats.org/officeDocument/2006/relationships/image" Target="../media/image39.png"/><Relationship Id="rId11" Type="http://schemas.openxmlformats.org/officeDocument/2006/relationships/image" Target="../media/image28.png"/><Relationship Id="rId10" Type="http://schemas.openxmlformats.org/officeDocument/2006/relationships/image" Target="../media/image33.png"/><Relationship Id="rId12" Type="http://schemas.openxmlformats.org/officeDocument/2006/relationships/image" Target="../media/image7.png"/><Relationship Id="rId9"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30.png"/><Relationship Id="rId8" Type="http://schemas.openxmlformats.org/officeDocument/2006/relationships/image" Target="../media/image3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5.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15.png"/><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9.png"/><Relationship Id="rId4" Type="http://schemas.openxmlformats.org/officeDocument/2006/relationships/image" Target="../media/image20.png"/><Relationship Id="rId10" Type="http://schemas.openxmlformats.org/officeDocument/2006/relationships/image" Target="../media/image7.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55" name="Shape 55"/>
        <p:cNvGrpSpPr/>
        <p:nvPr/>
      </p:nvGrpSpPr>
      <p:grpSpPr>
        <a:xfrm>
          <a:off x="0" y="0"/>
          <a:ext cx="0" cy="0"/>
          <a:chOff x="0" y="0"/>
          <a:chExt cx="0" cy="0"/>
        </a:xfrm>
      </p:grpSpPr>
      <p:sp>
        <p:nvSpPr>
          <p:cNvPr id="56" name="Google Shape;56;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8" name="Google Shape;58;p14"/>
          <p:cNvSpPr txBox="1"/>
          <p:nvPr>
            <p:ph idx="10" type="dt"/>
          </p:nvPr>
        </p:nvSpPr>
        <p:spPr>
          <a:xfrm>
            <a:off x="663921" y="4653887"/>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E72D4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616976" y="4012406"/>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0" y="0"/>
            <a:ext cx="9144000" cy="4653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61" name="Google Shape;61;p14"/>
          <p:cNvPicPr preferRelativeResize="0"/>
          <p:nvPr/>
        </p:nvPicPr>
        <p:blipFill rotWithShape="1">
          <a:blip r:embed="rId2">
            <a:alphaModFix/>
          </a:blip>
          <a:srcRect b="0" l="0" r="0" t="0"/>
          <a:stretch/>
        </p:blipFill>
        <p:spPr>
          <a:xfrm>
            <a:off x="663922" y="571887"/>
            <a:ext cx="2057401"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p:cSld name="2_Divider">
    <p:spTree>
      <p:nvGrpSpPr>
        <p:cNvPr id="62" name="Shape 62"/>
        <p:cNvGrpSpPr/>
        <p:nvPr/>
      </p:nvGrpSpPr>
      <p:grpSpPr>
        <a:xfrm>
          <a:off x="0" y="0"/>
          <a:ext cx="0" cy="0"/>
          <a:chOff x="0" y="0"/>
          <a:chExt cx="0" cy="0"/>
        </a:xfrm>
      </p:grpSpPr>
      <p:sp>
        <p:nvSpPr>
          <p:cNvPr id="63" name="Google Shape;63;p15"/>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5"/>
          <p:cNvPicPr preferRelativeResize="0"/>
          <p:nvPr/>
        </p:nvPicPr>
        <p:blipFill rotWithShape="1">
          <a:blip r:embed="rId2">
            <a:alphaModFix/>
          </a:blip>
          <a:srcRect b="0" l="0" r="0" t="0"/>
          <a:stretch/>
        </p:blipFill>
        <p:spPr>
          <a:xfrm>
            <a:off x="628650" y="546100"/>
            <a:ext cx="3259768" cy="4033990"/>
          </a:xfrm>
          <a:prstGeom prst="rect">
            <a:avLst/>
          </a:prstGeom>
          <a:noFill/>
          <a:ln>
            <a:noFill/>
          </a:ln>
        </p:spPr>
      </p:pic>
      <p:sp>
        <p:nvSpPr>
          <p:cNvPr id="67" name="Google Shape;67;p15"/>
          <p:cNvSpPr txBox="1"/>
          <p:nvPr/>
        </p:nvSpPr>
        <p:spPr>
          <a:xfrm>
            <a:off x="971550" y="1260629"/>
            <a:ext cx="2553000" cy="158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68" name="Google Shape;68;p15"/>
          <p:cNvPicPr preferRelativeResize="0"/>
          <p:nvPr/>
        </p:nvPicPr>
        <p:blipFill rotWithShape="1">
          <a:blip r:embed="rId2">
            <a:alphaModFix/>
          </a:blip>
          <a:srcRect b="0" l="0" r="0" t="0"/>
          <a:stretch/>
        </p:blipFill>
        <p:spPr>
          <a:xfrm>
            <a:off x="628650" y="546100"/>
            <a:ext cx="3259768" cy="4033990"/>
          </a:xfrm>
          <a:prstGeom prst="rect">
            <a:avLst/>
          </a:prstGeom>
          <a:noFill/>
          <a:ln>
            <a:noFill/>
          </a:ln>
        </p:spPr>
      </p:pic>
      <p:sp>
        <p:nvSpPr>
          <p:cNvPr id="69" name="Google Shape;69;p15"/>
          <p:cNvSpPr txBox="1"/>
          <p:nvPr/>
        </p:nvSpPr>
        <p:spPr>
          <a:xfrm>
            <a:off x="971550" y="1260629"/>
            <a:ext cx="2553000" cy="158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2 Line Title, Infographics and Caption">
  <p:cSld name="2_2 Line Title, Infographics and Caption">
    <p:spTree>
      <p:nvGrpSpPr>
        <p:cNvPr id="70" name="Shape 70"/>
        <p:cNvGrpSpPr/>
        <p:nvPr/>
      </p:nvGrpSpPr>
      <p:grpSpPr>
        <a:xfrm>
          <a:off x="0" y="0"/>
          <a:ext cx="0" cy="0"/>
          <a:chOff x="0" y="0"/>
          <a:chExt cx="0" cy="0"/>
        </a:xfrm>
      </p:grpSpPr>
      <p:sp>
        <p:nvSpPr>
          <p:cNvPr id="71" name="Google Shape;71;p16"/>
          <p:cNvSpPr/>
          <p:nvPr/>
        </p:nvSpPr>
        <p:spPr>
          <a:xfrm>
            <a:off x="-1" y="600076"/>
            <a:ext cx="9144000" cy="45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72" name="Google Shape;72;p16"/>
          <p:cNvSpPr/>
          <p:nvPr/>
        </p:nvSpPr>
        <p:spPr>
          <a:xfrm>
            <a:off x="-3" y="-20049"/>
            <a:ext cx="9144000"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73" name="Google Shape;73;p16"/>
          <p:cNvSpPr/>
          <p:nvPr>
            <p:ph idx="2" type="pic"/>
          </p:nvPr>
        </p:nvSpPr>
        <p:spPr>
          <a:xfrm>
            <a:off x="-2" y="-12112"/>
            <a:ext cx="9144000" cy="5147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4" name="Google Shape;74;p16"/>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6"/>
          <p:cNvSpPr txBox="1"/>
          <p:nvPr>
            <p:ph idx="1" type="body"/>
          </p:nvPr>
        </p:nvSpPr>
        <p:spPr>
          <a:xfrm>
            <a:off x="3213848" y="3489722"/>
            <a:ext cx="5355000" cy="837000"/>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78" name="Google Shape;78;p16"/>
          <p:cNvPicPr preferRelativeResize="0"/>
          <p:nvPr/>
        </p:nvPicPr>
        <p:blipFill rotWithShape="1">
          <a:blip r:embed="rId3">
            <a:alphaModFix/>
          </a:blip>
          <a:srcRect b="0" l="0" r="0" t="0"/>
          <a:stretch/>
        </p:blipFill>
        <p:spPr>
          <a:xfrm>
            <a:off x="3213847" y="2234762"/>
            <a:ext cx="5373513" cy="1110800"/>
          </a:xfrm>
          <a:prstGeom prst="rect">
            <a:avLst/>
          </a:prstGeom>
          <a:noFill/>
          <a:ln>
            <a:noFill/>
          </a:ln>
        </p:spPr>
      </p:pic>
      <p:sp>
        <p:nvSpPr>
          <p:cNvPr id="79" name="Google Shape;79;p16"/>
          <p:cNvSpPr txBox="1"/>
          <p:nvPr/>
        </p:nvSpPr>
        <p:spPr>
          <a:xfrm>
            <a:off x="642167" y="610235"/>
            <a:ext cx="5493300" cy="864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80" name="Google Shape;80;p16"/>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spTree>
      <p:nvGrpSpPr>
        <p:cNvPr id="81" name="Shape 81"/>
        <p:cNvGrpSpPr/>
        <p:nvPr/>
      </p:nvGrpSpPr>
      <p:grpSpPr>
        <a:xfrm>
          <a:off x="0" y="0"/>
          <a:ext cx="0" cy="0"/>
          <a:chOff x="0" y="0"/>
          <a:chExt cx="0" cy="0"/>
        </a:xfrm>
      </p:grpSpPr>
      <p:sp>
        <p:nvSpPr>
          <p:cNvPr id="82" name="Google Shape;82;p17"/>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7"/>
          <p:cNvSpPr txBox="1"/>
          <p:nvPr>
            <p:ph type="title"/>
          </p:nvPr>
        </p:nvSpPr>
        <p:spPr>
          <a:xfrm>
            <a:off x="630238" y="544498"/>
            <a:ext cx="5990700" cy="56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028950" y="4767263"/>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88" name="Google Shape;88;p17"/>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9" name="Google Shape;89;p17"/>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2 Line Title and Content">
  <p:cSld name="1_2 Line Title and Content">
    <p:spTree>
      <p:nvGrpSpPr>
        <p:cNvPr id="90" name="Shape 90"/>
        <p:cNvGrpSpPr/>
        <p:nvPr/>
      </p:nvGrpSpPr>
      <p:grpSpPr>
        <a:xfrm>
          <a:off x="0" y="0"/>
          <a:ext cx="0" cy="0"/>
          <a:chOff x="0" y="0"/>
          <a:chExt cx="0" cy="0"/>
        </a:xfrm>
      </p:grpSpPr>
      <p:sp>
        <p:nvSpPr>
          <p:cNvPr id="91" name="Google Shape;91;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8"/>
          <p:cNvSpPr txBox="1"/>
          <p:nvPr>
            <p:ph idx="1" type="body"/>
          </p:nvPr>
        </p:nvSpPr>
        <p:spPr>
          <a:xfrm>
            <a:off x="3303588" y="1816100"/>
            <a:ext cx="5265600" cy="2619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4" name="Google Shape;94;p18"/>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5" name="Google Shape;95;p18"/>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96" name="Google Shape;96;p18"/>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icture and caption">
  <p:cSld name="Title, picture and caption">
    <p:spTree>
      <p:nvGrpSpPr>
        <p:cNvPr id="97" name="Shape 97"/>
        <p:cNvGrpSpPr/>
        <p:nvPr/>
      </p:nvGrpSpPr>
      <p:grpSpPr>
        <a:xfrm>
          <a:off x="0" y="0"/>
          <a:ext cx="0" cy="0"/>
          <a:chOff x="0" y="0"/>
          <a:chExt cx="0" cy="0"/>
        </a:xfrm>
      </p:grpSpPr>
      <p:sp>
        <p:nvSpPr>
          <p:cNvPr id="98" name="Google Shape;98;p19"/>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9" name="Google Shape;99;p19"/>
          <p:cNvSpPr/>
          <p:nvPr>
            <p:ph idx="2" type="pic"/>
          </p:nvPr>
        </p:nvSpPr>
        <p:spPr>
          <a:xfrm>
            <a:off x="4136817" y="1681163"/>
            <a:ext cx="4535400" cy="2825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0" name="Google Shape;100;p19"/>
          <p:cNvSpPr txBox="1"/>
          <p:nvPr>
            <p:ph idx="1" type="body"/>
          </p:nvPr>
        </p:nvSpPr>
        <p:spPr>
          <a:xfrm>
            <a:off x="648274" y="1681163"/>
            <a:ext cx="3140100" cy="2825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1" name="Google Shape;10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03" name="Google Shape;103;p19"/>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104" name="Google Shape;104;p19"/>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p:cSld name="Title and Content">
    <p:spTree>
      <p:nvGrpSpPr>
        <p:cNvPr id="105" name="Shape 105"/>
        <p:cNvGrpSpPr/>
        <p:nvPr/>
      </p:nvGrpSpPr>
      <p:grpSpPr>
        <a:xfrm>
          <a:off x="0" y="0"/>
          <a:ext cx="0" cy="0"/>
          <a:chOff x="0" y="0"/>
          <a:chExt cx="0" cy="0"/>
        </a:xfrm>
      </p:grpSpPr>
      <p:sp>
        <p:nvSpPr>
          <p:cNvPr id="106" name="Google Shape;106;p20"/>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07" name="Google Shape;107;p20"/>
          <p:cNvSpPr txBox="1"/>
          <p:nvPr>
            <p:ph type="title"/>
          </p:nvPr>
        </p:nvSpPr>
        <p:spPr>
          <a:xfrm>
            <a:off x="629841" y="616199"/>
            <a:ext cx="3612000" cy="43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20"/>
          <p:cNvSpPr/>
          <p:nvPr/>
        </p:nvSpPr>
        <p:spPr>
          <a:xfrm>
            <a:off x="591700" y="1822542"/>
            <a:ext cx="1836600" cy="18429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09" name="Google Shape;109;p20"/>
          <p:cNvSpPr/>
          <p:nvPr/>
        </p:nvSpPr>
        <p:spPr>
          <a:xfrm>
            <a:off x="2586608" y="1819788"/>
            <a:ext cx="1818300" cy="18429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0" name="Google Shape;110;p20"/>
          <p:cNvSpPr/>
          <p:nvPr/>
        </p:nvSpPr>
        <p:spPr>
          <a:xfrm>
            <a:off x="6603923" y="1808792"/>
            <a:ext cx="1868400" cy="18429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1" name="Google Shape;111;p20"/>
          <p:cNvSpPr/>
          <p:nvPr/>
        </p:nvSpPr>
        <p:spPr>
          <a:xfrm>
            <a:off x="4604246" y="1819788"/>
            <a:ext cx="1842900" cy="18429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2" name="Google Shape;112;p20"/>
          <p:cNvSpPr/>
          <p:nvPr/>
        </p:nvSpPr>
        <p:spPr>
          <a:xfrm>
            <a:off x="673283" y="1950244"/>
            <a:ext cx="263400" cy="2634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3" name="Google Shape;113;p20"/>
          <p:cNvSpPr/>
          <p:nvPr/>
        </p:nvSpPr>
        <p:spPr>
          <a:xfrm>
            <a:off x="6777923" y="1956818"/>
            <a:ext cx="263400" cy="2634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4" name="Google Shape;114;p20"/>
          <p:cNvSpPr/>
          <p:nvPr/>
        </p:nvSpPr>
        <p:spPr>
          <a:xfrm>
            <a:off x="4719917" y="1957683"/>
            <a:ext cx="263400" cy="2634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115" name="Google Shape;115;p20"/>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116" name="Google Shape;116;p20"/>
          <p:cNvSpPr/>
          <p:nvPr/>
        </p:nvSpPr>
        <p:spPr>
          <a:xfrm>
            <a:off x="2681861" y="1946687"/>
            <a:ext cx="263400" cy="2634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117" name="Google Shape;117;p20"/>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118" name="Google Shape;118;p20"/>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119" name="Google Shape;119;p20"/>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120" name="Google Shape;120;p20"/>
          <p:cNvSpPr txBox="1"/>
          <p:nvPr>
            <p:ph idx="1" type="body"/>
          </p:nvPr>
        </p:nvSpPr>
        <p:spPr>
          <a:xfrm>
            <a:off x="772836" y="2352226"/>
            <a:ext cx="1495500" cy="198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1" name="Google Shape;121;p20"/>
          <p:cNvSpPr txBox="1"/>
          <p:nvPr>
            <p:ph idx="2" type="body"/>
          </p:nvPr>
        </p:nvSpPr>
        <p:spPr>
          <a:xfrm>
            <a:off x="2752107" y="2352226"/>
            <a:ext cx="1495500" cy="198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2" name="Google Shape;122;p20"/>
          <p:cNvSpPr txBox="1"/>
          <p:nvPr>
            <p:ph idx="3" type="body"/>
          </p:nvPr>
        </p:nvSpPr>
        <p:spPr>
          <a:xfrm>
            <a:off x="4782484" y="2352226"/>
            <a:ext cx="1495500" cy="198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3" name="Google Shape;123;p20"/>
          <p:cNvSpPr txBox="1"/>
          <p:nvPr>
            <p:ph idx="4" type="body"/>
          </p:nvPr>
        </p:nvSpPr>
        <p:spPr>
          <a:xfrm>
            <a:off x="6844575" y="2352226"/>
            <a:ext cx="1495500" cy="198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20"/>
          <p:cNvSpPr txBox="1"/>
          <p:nvPr>
            <p:ph idx="5" type="body"/>
          </p:nvPr>
        </p:nvSpPr>
        <p:spPr>
          <a:xfrm>
            <a:off x="766677" y="2633826"/>
            <a:ext cx="1495500" cy="800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5" name="Google Shape;125;p20"/>
          <p:cNvSpPr txBox="1"/>
          <p:nvPr>
            <p:ph idx="6" type="body"/>
          </p:nvPr>
        </p:nvSpPr>
        <p:spPr>
          <a:xfrm>
            <a:off x="2752106" y="2633878"/>
            <a:ext cx="1495500" cy="800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6" name="Google Shape;126;p20"/>
          <p:cNvSpPr txBox="1"/>
          <p:nvPr>
            <p:ph idx="7" type="body"/>
          </p:nvPr>
        </p:nvSpPr>
        <p:spPr>
          <a:xfrm>
            <a:off x="4782484" y="2633826"/>
            <a:ext cx="1495500" cy="800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7" name="Google Shape;127;p20"/>
          <p:cNvSpPr txBox="1"/>
          <p:nvPr>
            <p:ph idx="8" type="body"/>
          </p:nvPr>
        </p:nvSpPr>
        <p:spPr>
          <a:xfrm>
            <a:off x="6843084" y="2633826"/>
            <a:ext cx="1495500" cy="800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8" name="Google Shape;128;p20"/>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20"/>
          <p:cNvSpPr txBox="1"/>
          <p:nvPr>
            <p:ph idx="11" type="ftr"/>
          </p:nvPr>
        </p:nvSpPr>
        <p:spPr>
          <a:xfrm>
            <a:off x="3038475" y="4767263"/>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0" name="Google Shape;130;p20"/>
          <p:cNvSpPr txBox="1"/>
          <p:nvPr>
            <p:ph idx="12" type="sldNum"/>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20"/>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132" name="Google Shape;132;p20"/>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3" name="Google Shape;133;p20"/>
          <p:cNvSpPr/>
          <p:nvPr/>
        </p:nvSpPr>
        <p:spPr>
          <a:xfrm>
            <a:off x="591700" y="1822543"/>
            <a:ext cx="18834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4" name="Google Shape;134;p20"/>
          <p:cNvSpPr/>
          <p:nvPr/>
        </p:nvSpPr>
        <p:spPr>
          <a:xfrm>
            <a:off x="2611322" y="1819789"/>
            <a:ext cx="18645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5" name="Google Shape;135;p20"/>
          <p:cNvSpPr/>
          <p:nvPr/>
        </p:nvSpPr>
        <p:spPr>
          <a:xfrm>
            <a:off x="6653351" y="1808793"/>
            <a:ext cx="19161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6" name="Google Shape;136;p20"/>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7" name="Google Shape;137;p20"/>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8" name="Google Shape;138;p20"/>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9" name="Google Shape;139;p20"/>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140" name="Google Shape;140;p20"/>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41" name="Google Shape;141;p20"/>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142" name="Google Shape;142;p20"/>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43" name="Google Shape;143;p20"/>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44" name="Google Shape;144;p20"/>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2_Title Slide">
    <p:spTree>
      <p:nvGrpSpPr>
        <p:cNvPr id="146" name="Shape 146"/>
        <p:cNvGrpSpPr/>
        <p:nvPr/>
      </p:nvGrpSpPr>
      <p:grpSpPr>
        <a:xfrm>
          <a:off x="0" y="0"/>
          <a:ext cx="0" cy="0"/>
          <a:chOff x="0" y="0"/>
          <a:chExt cx="0" cy="0"/>
        </a:xfrm>
      </p:grpSpPr>
      <p:sp>
        <p:nvSpPr>
          <p:cNvPr id="147" name="Google Shape;147;p2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49" name="Google Shape;149;p21"/>
          <p:cNvSpPr txBox="1"/>
          <p:nvPr>
            <p:ph idx="10" type="dt"/>
          </p:nvPr>
        </p:nvSpPr>
        <p:spPr>
          <a:xfrm>
            <a:off x="663921" y="4653887"/>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E72D40"/>
              </a:buClr>
              <a:buSzPts val="1400"/>
              <a:buFont typeface="Proxima Nova"/>
              <a:buNone/>
              <a:defRPr>
                <a:solidFill>
                  <a:srgbClr val="E72D40"/>
                </a:solidFill>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150" name="Google Shape;150;p21"/>
          <p:cNvSpPr txBox="1"/>
          <p:nvPr>
            <p:ph idx="12" type="sldNum"/>
          </p:nvPr>
        </p:nvSpPr>
        <p:spPr>
          <a:xfrm>
            <a:off x="6616976" y="4012406"/>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21"/>
          <p:cNvSpPr/>
          <p:nvPr/>
        </p:nvSpPr>
        <p:spPr>
          <a:xfrm>
            <a:off x="0" y="0"/>
            <a:ext cx="9144000" cy="4653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52" name="Google Shape;152;p21"/>
          <p:cNvPicPr preferRelativeResize="0"/>
          <p:nvPr/>
        </p:nvPicPr>
        <p:blipFill rotWithShape="1">
          <a:blip r:embed="rId2">
            <a:alphaModFix/>
          </a:blip>
          <a:srcRect b="0" l="0" r="0" t="0"/>
          <a:stretch/>
        </p:blipFill>
        <p:spPr>
          <a:xfrm>
            <a:off x="663922" y="571887"/>
            <a:ext cx="2057401"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2 Line Title and Content">
  <p:cSld name="2_2 Line Title and Content">
    <p:spTree>
      <p:nvGrpSpPr>
        <p:cNvPr id="153" name="Shape 153"/>
        <p:cNvGrpSpPr/>
        <p:nvPr/>
      </p:nvGrpSpPr>
      <p:grpSpPr>
        <a:xfrm>
          <a:off x="0" y="0"/>
          <a:ext cx="0" cy="0"/>
          <a:chOff x="0" y="0"/>
          <a:chExt cx="0" cy="0"/>
        </a:xfrm>
      </p:grpSpPr>
      <p:sp>
        <p:nvSpPr>
          <p:cNvPr id="154" name="Google Shape;154;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155" name="Google Shape;155;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22"/>
          <p:cNvSpPr txBox="1"/>
          <p:nvPr>
            <p:ph idx="1" type="body"/>
          </p:nvPr>
        </p:nvSpPr>
        <p:spPr>
          <a:xfrm>
            <a:off x="3303588" y="1816100"/>
            <a:ext cx="5265600" cy="2619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7" name="Google Shape;157;p22"/>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58" name="Google Shape;158;p22"/>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159" name="Google Shape;159;p2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2 Line Title, Infographics and Caption">
  <p:cSld name="3_2 Line Title, Infographics and Caption">
    <p:spTree>
      <p:nvGrpSpPr>
        <p:cNvPr id="160" name="Shape 160"/>
        <p:cNvGrpSpPr/>
        <p:nvPr/>
      </p:nvGrpSpPr>
      <p:grpSpPr>
        <a:xfrm>
          <a:off x="0" y="0"/>
          <a:ext cx="0" cy="0"/>
          <a:chOff x="0" y="0"/>
          <a:chExt cx="0" cy="0"/>
        </a:xfrm>
      </p:grpSpPr>
      <p:sp>
        <p:nvSpPr>
          <p:cNvPr id="161" name="Google Shape;161;p23"/>
          <p:cNvSpPr/>
          <p:nvPr/>
        </p:nvSpPr>
        <p:spPr>
          <a:xfrm>
            <a:off x="-1" y="600076"/>
            <a:ext cx="9144000" cy="45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2" name="Google Shape;162;p23"/>
          <p:cNvSpPr/>
          <p:nvPr/>
        </p:nvSpPr>
        <p:spPr>
          <a:xfrm>
            <a:off x="-3" y="-20049"/>
            <a:ext cx="9144000"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3" name="Google Shape;163;p23"/>
          <p:cNvSpPr/>
          <p:nvPr>
            <p:ph idx="2" type="pic"/>
          </p:nvPr>
        </p:nvSpPr>
        <p:spPr>
          <a:xfrm>
            <a:off x="-2" y="-12112"/>
            <a:ext cx="9144000" cy="5147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4" name="Google Shape;164;p23"/>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5" name="Google Shape;165;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166" name="Google Shape;166;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3"/>
          <p:cNvSpPr txBox="1"/>
          <p:nvPr>
            <p:ph idx="1" type="body"/>
          </p:nvPr>
        </p:nvSpPr>
        <p:spPr>
          <a:xfrm>
            <a:off x="3213848" y="3489722"/>
            <a:ext cx="5355000" cy="837000"/>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68" name="Google Shape;168;p23"/>
          <p:cNvPicPr preferRelativeResize="0"/>
          <p:nvPr/>
        </p:nvPicPr>
        <p:blipFill rotWithShape="1">
          <a:blip r:embed="rId3">
            <a:alphaModFix/>
          </a:blip>
          <a:srcRect b="0" l="0" r="0" t="0"/>
          <a:stretch/>
        </p:blipFill>
        <p:spPr>
          <a:xfrm>
            <a:off x="3213847" y="2234762"/>
            <a:ext cx="5373513" cy="1110800"/>
          </a:xfrm>
          <a:prstGeom prst="rect">
            <a:avLst/>
          </a:prstGeom>
          <a:noFill/>
          <a:ln>
            <a:noFill/>
          </a:ln>
        </p:spPr>
      </p:pic>
      <p:sp>
        <p:nvSpPr>
          <p:cNvPr id="169" name="Google Shape;169;p23"/>
          <p:cNvSpPr txBox="1"/>
          <p:nvPr/>
        </p:nvSpPr>
        <p:spPr>
          <a:xfrm>
            <a:off x="642167" y="610235"/>
            <a:ext cx="5493300" cy="864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170" name="Google Shape;170;p23"/>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Header" showMasterSp="0">
  <p:cSld name="6_Section Header">
    <p:spTree>
      <p:nvGrpSpPr>
        <p:cNvPr id="171" name="Shape 171"/>
        <p:cNvGrpSpPr/>
        <p:nvPr/>
      </p:nvGrpSpPr>
      <p:grpSpPr>
        <a:xfrm>
          <a:off x="0" y="0"/>
          <a:ext cx="0" cy="0"/>
          <a:chOff x="0" y="0"/>
          <a:chExt cx="0" cy="0"/>
        </a:xfrm>
      </p:grpSpPr>
      <p:sp>
        <p:nvSpPr>
          <p:cNvPr id="172" name="Google Shape;172;p24"/>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3" name="Google Shape;173;p24"/>
          <p:cNvSpPr/>
          <p:nvPr/>
        </p:nvSpPr>
        <p:spPr>
          <a:xfrm>
            <a:off x="629841" y="2556933"/>
            <a:ext cx="7891800" cy="826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74" name="Google Shape;174;p24"/>
          <p:cNvGrpSpPr/>
          <p:nvPr/>
        </p:nvGrpSpPr>
        <p:grpSpPr>
          <a:xfrm>
            <a:off x="994825" y="3020941"/>
            <a:ext cx="775092" cy="174782"/>
            <a:chOff x="1326382" y="4041646"/>
            <a:chExt cx="2597494" cy="653145"/>
          </a:xfrm>
        </p:grpSpPr>
        <p:sp>
          <p:nvSpPr>
            <p:cNvPr id="175" name="Google Shape;175;p24"/>
            <p:cNvSpPr/>
            <p:nvPr/>
          </p:nvSpPr>
          <p:spPr>
            <a:xfrm>
              <a:off x="1326382"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6" name="Google Shape;176;p24"/>
            <p:cNvSpPr/>
            <p:nvPr/>
          </p:nvSpPr>
          <p:spPr>
            <a:xfrm>
              <a:off x="1974500"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7" name="Google Shape;177;p24"/>
            <p:cNvSpPr/>
            <p:nvPr/>
          </p:nvSpPr>
          <p:spPr>
            <a:xfrm>
              <a:off x="262261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8" name="Google Shape;178;p24"/>
            <p:cNvSpPr/>
            <p:nvPr/>
          </p:nvSpPr>
          <p:spPr>
            <a:xfrm>
              <a:off x="327073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9" name="Google Shape;179;p24"/>
            <p:cNvSpPr/>
            <p:nvPr/>
          </p:nvSpPr>
          <p:spPr>
            <a:xfrm>
              <a:off x="3597306" y="4041650"/>
              <a:ext cx="326570" cy="653141"/>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80" name="Google Shape;180;p24"/>
          <p:cNvSpPr txBox="1"/>
          <p:nvPr>
            <p:ph idx="1" type="body"/>
          </p:nvPr>
        </p:nvSpPr>
        <p:spPr>
          <a:xfrm>
            <a:off x="1029406" y="2721203"/>
            <a:ext cx="846600" cy="24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1" name="Google Shape;181;p24"/>
          <p:cNvSpPr txBox="1"/>
          <p:nvPr>
            <p:ph idx="2" type="body"/>
          </p:nvPr>
        </p:nvSpPr>
        <p:spPr>
          <a:xfrm>
            <a:off x="1921844" y="3016014"/>
            <a:ext cx="946500" cy="184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2" name="Google Shape;182;p24"/>
          <p:cNvSpPr txBox="1"/>
          <p:nvPr>
            <p:ph idx="3" type="body"/>
          </p:nvPr>
        </p:nvSpPr>
        <p:spPr>
          <a:xfrm>
            <a:off x="2868429" y="3714682"/>
            <a:ext cx="2471700" cy="131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3" name="Google Shape;183;p24"/>
          <p:cNvSpPr txBox="1"/>
          <p:nvPr>
            <p:ph idx="10" type="dt"/>
          </p:nvPr>
        </p:nvSpPr>
        <p:spPr>
          <a:xfrm>
            <a:off x="636742"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184" name="Google Shape;184;p24"/>
          <p:cNvSpPr txBox="1"/>
          <p:nvPr>
            <p:ph idx="12" type="sldNum"/>
          </p:nvPr>
        </p:nvSpPr>
        <p:spPr>
          <a:xfrm>
            <a:off x="6466042"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85" name="Google Shape;185;p24"/>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86" name="Google Shape;186;p24"/>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87" name="Google Shape;187;p24"/>
          <p:cNvSpPr/>
          <p:nvPr/>
        </p:nvSpPr>
        <p:spPr>
          <a:xfrm>
            <a:off x="629841" y="2535239"/>
            <a:ext cx="7939200" cy="8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88" name="Google Shape;188;p24"/>
          <p:cNvGrpSpPr/>
          <p:nvPr/>
        </p:nvGrpSpPr>
        <p:grpSpPr>
          <a:xfrm>
            <a:off x="923702" y="3020941"/>
            <a:ext cx="775092" cy="174782"/>
            <a:chOff x="1326382" y="4041646"/>
            <a:chExt cx="2597494" cy="653145"/>
          </a:xfrm>
        </p:grpSpPr>
        <p:sp>
          <p:nvSpPr>
            <p:cNvPr id="189" name="Google Shape;189;p24"/>
            <p:cNvSpPr/>
            <p:nvPr/>
          </p:nvSpPr>
          <p:spPr>
            <a:xfrm>
              <a:off x="1326382"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90" name="Google Shape;190;p24"/>
            <p:cNvSpPr/>
            <p:nvPr/>
          </p:nvSpPr>
          <p:spPr>
            <a:xfrm>
              <a:off x="1974500"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91" name="Google Shape;191;p24"/>
            <p:cNvSpPr/>
            <p:nvPr/>
          </p:nvSpPr>
          <p:spPr>
            <a:xfrm>
              <a:off x="262261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92" name="Google Shape;192;p24"/>
            <p:cNvSpPr/>
            <p:nvPr/>
          </p:nvSpPr>
          <p:spPr>
            <a:xfrm>
              <a:off x="327073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93" name="Google Shape;193;p24"/>
            <p:cNvSpPr/>
            <p:nvPr/>
          </p:nvSpPr>
          <p:spPr>
            <a:xfrm>
              <a:off x="3597306" y="4041650"/>
              <a:ext cx="326570" cy="653141"/>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94" name="Google Shape;194;p24"/>
          <p:cNvSpPr txBox="1"/>
          <p:nvPr>
            <p:ph idx="4" type="body"/>
          </p:nvPr>
        </p:nvSpPr>
        <p:spPr>
          <a:xfrm>
            <a:off x="958283" y="2721203"/>
            <a:ext cx="846600" cy="24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5" name="Google Shape;195;p24"/>
          <p:cNvSpPr txBox="1"/>
          <p:nvPr>
            <p:ph idx="5" type="body"/>
          </p:nvPr>
        </p:nvSpPr>
        <p:spPr>
          <a:xfrm>
            <a:off x="1850721" y="3016014"/>
            <a:ext cx="946500" cy="184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6" name="Google Shape;196;p24"/>
          <p:cNvSpPr txBox="1"/>
          <p:nvPr>
            <p:ph type="title"/>
          </p:nvPr>
        </p:nvSpPr>
        <p:spPr>
          <a:xfrm>
            <a:off x="630238" y="600075"/>
            <a:ext cx="6246900" cy="444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197" name="Google Shape;197;p2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Imeline Infographic" showMasterSp="0">
  <p:cSld name="1_Title and TImeline Infographic">
    <p:spTree>
      <p:nvGrpSpPr>
        <p:cNvPr id="198" name="Shape 198"/>
        <p:cNvGrpSpPr/>
        <p:nvPr/>
      </p:nvGrpSpPr>
      <p:grpSpPr>
        <a:xfrm>
          <a:off x="0" y="0"/>
          <a:ext cx="0" cy="0"/>
          <a:chOff x="0" y="0"/>
          <a:chExt cx="0" cy="0"/>
        </a:xfrm>
      </p:grpSpPr>
      <p:sp>
        <p:nvSpPr>
          <p:cNvPr id="199" name="Google Shape;199;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200" name="Google Shape;200;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01" name="Google Shape;201;p25"/>
          <p:cNvPicPr preferRelativeResize="0"/>
          <p:nvPr/>
        </p:nvPicPr>
        <p:blipFill rotWithShape="1">
          <a:blip r:embed="rId2">
            <a:alphaModFix/>
          </a:blip>
          <a:srcRect b="0" l="0" r="0" t="0"/>
          <a:stretch/>
        </p:blipFill>
        <p:spPr>
          <a:xfrm flipH="1" rot="10800000">
            <a:off x="632499" y="2973622"/>
            <a:ext cx="7691175" cy="667936"/>
          </a:xfrm>
          <a:prstGeom prst="rect">
            <a:avLst/>
          </a:prstGeom>
          <a:noFill/>
          <a:ln>
            <a:noFill/>
          </a:ln>
        </p:spPr>
      </p:pic>
      <p:sp>
        <p:nvSpPr>
          <p:cNvPr id="202" name="Google Shape;202;p25"/>
          <p:cNvSpPr txBox="1"/>
          <p:nvPr>
            <p:ph idx="1" type="body"/>
          </p:nvPr>
        </p:nvSpPr>
        <p:spPr>
          <a:xfrm>
            <a:off x="991750"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25"/>
          <p:cNvSpPr txBox="1"/>
          <p:nvPr>
            <p:ph idx="2" type="body"/>
          </p:nvPr>
        </p:nvSpPr>
        <p:spPr>
          <a:xfrm>
            <a:off x="991750"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25"/>
          <p:cNvSpPr txBox="1"/>
          <p:nvPr>
            <p:ph idx="3" type="body"/>
          </p:nvPr>
        </p:nvSpPr>
        <p:spPr>
          <a:xfrm>
            <a:off x="991750"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5" name="Google Shape;205;p25"/>
          <p:cNvSpPr txBox="1"/>
          <p:nvPr>
            <p:ph idx="4" type="body"/>
          </p:nvPr>
        </p:nvSpPr>
        <p:spPr>
          <a:xfrm>
            <a:off x="2440487"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6" name="Google Shape;206;p25"/>
          <p:cNvSpPr txBox="1"/>
          <p:nvPr>
            <p:ph idx="5" type="body"/>
          </p:nvPr>
        </p:nvSpPr>
        <p:spPr>
          <a:xfrm>
            <a:off x="2440487"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7" name="Google Shape;207;p25"/>
          <p:cNvSpPr txBox="1"/>
          <p:nvPr>
            <p:ph idx="6" type="body"/>
          </p:nvPr>
        </p:nvSpPr>
        <p:spPr>
          <a:xfrm>
            <a:off x="2440487"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8" name="Google Shape;208;p25"/>
          <p:cNvSpPr txBox="1"/>
          <p:nvPr>
            <p:ph idx="7" type="body"/>
          </p:nvPr>
        </p:nvSpPr>
        <p:spPr>
          <a:xfrm>
            <a:off x="3892297"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9" name="Google Shape;209;p25"/>
          <p:cNvSpPr txBox="1"/>
          <p:nvPr>
            <p:ph idx="8" type="body"/>
          </p:nvPr>
        </p:nvSpPr>
        <p:spPr>
          <a:xfrm>
            <a:off x="3892297"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0" name="Google Shape;210;p25"/>
          <p:cNvSpPr txBox="1"/>
          <p:nvPr>
            <p:ph idx="9" type="body"/>
          </p:nvPr>
        </p:nvSpPr>
        <p:spPr>
          <a:xfrm>
            <a:off x="3892297"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1" name="Google Shape;211;p25"/>
          <p:cNvSpPr txBox="1"/>
          <p:nvPr>
            <p:ph idx="13" type="body"/>
          </p:nvPr>
        </p:nvSpPr>
        <p:spPr>
          <a:xfrm>
            <a:off x="5326899"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2" name="Google Shape;212;p25"/>
          <p:cNvSpPr txBox="1"/>
          <p:nvPr>
            <p:ph idx="14" type="body"/>
          </p:nvPr>
        </p:nvSpPr>
        <p:spPr>
          <a:xfrm>
            <a:off x="5326899"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3" name="Google Shape;213;p25"/>
          <p:cNvSpPr txBox="1"/>
          <p:nvPr>
            <p:ph idx="15" type="body"/>
          </p:nvPr>
        </p:nvSpPr>
        <p:spPr>
          <a:xfrm>
            <a:off x="5326899"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4" name="Google Shape;214;p25"/>
          <p:cNvSpPr txBox="1"/>
          <p:nvPr>
            <p:ph idx="16" type="body"/>
          </p:nvPr>
        </p:nvSpPr>
        <p:spPr>
          <a:xfrm>
            <a:off x="6735161"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5" name="Google Shape;215;p25"/>
          <p:cNvSpPr txBox="1"/>
          <p:nvPr>
            <p:ph idx="17" type="body"/>
          </p:nvPr>
        </p:nvSpPr>
        <p:spPr>
          <a:xfrm>
            <a:off x="6735161"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6" name="Google Shape;216;p25"/>
          <p:cNvSpPr txBox="1"/>
          <p:nvPr>
            <p:ph idx="18" type="body"/>
          </p:nvPr>
        </p:nvSpPr>
        <p:spPr>
          <a:xfrm>
            <a:off x="6735161"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7" name="Google Shape;217;p25"/>
          <p:cNvSpPr txBox="1"/>
          <p:nvPr>
            <p:ph idx="19" type="body"/>
          </p:nvPr>
        </p:nvSpPr>
        <p:spPr>
          <a:xfrm>
            <a:off x="904066" y="3531649"/>
            <a:ext cx="13248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8" name="Google Shape;218;p25"/>
          <p:cNvSpPr txBox="1"/>
          <p:nvPr>
            <p:ph idx="20" type="body"/>
          </p:nvPr>
        </p:nvSpPr>
        <p:spPr>
          <a:xfrm>
            <a:off x="2352802" y="3531649"/>
            <a:ext cx="13530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9" name="Google Shape;219;p25"/>
          <p:cNvSpPr txBox="1"/>
          <p:nvPr>
            <p:ph idx="21" type="body"/>
          </p:nvPr>
        </p:nvSpPr>
        <p:spPr>
          <a:xfrm>
            <a:off x="3829621" y="3531648"/>
            <a:ext cx="13530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0" name="Google Shape;220;p25"/>
          <p:cNvSpPr txBox="1"/>
          <p:nvPr>
            <p:ph idx="22" type="body"/>
          </p:nvPr>
        </p:nvSpPr>
        <p:spPr>
          <a:xfrm>
            <a:off x="5306440" y="3531648"/>
            <a:ext cx="13248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1" name="Google Shape;221;p25"/>
          <p:cNvSpPr txBox="1"/>
          <p:nvPr>
            <p:ph idx="23" type="body"/>
          </p:nvPr>
        </p:nvSpPr>
        <p:spPr>
          <a:xfrm>
            <a:off x="6755176" y="3531647"/>
            <a:ext cx="13530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22" name="Google Shape;222;p25"/>
          <p:cNvPicPr preferRelativeResize="0"/>
          <p:nvPr/>
        </p:nvPicPr>
        <p:blipFill rotWithShape="1">
          <a:blip r:embed="rId2">
            <a:alphaModFix/>
          </a:blip>
          <a:srcRect b="0" l="0" r="0" t="0"/>
          <a:stretch/>
        </p:blipFill>
        <p:spPr>
          <a:xfrm flipH="1" rot="10800000">
            <a:off x="632499" y="2973622"/>
            <a:ext cx="7691175" cy="667936"/>
          </a:xfrm>
          <a:prstGeom prst="rect">
            <a:avLst/>
          </a:prstGeom>
          <a:noFill/>
          <a:ln>
            <a:noFill/>
          </a:ln>
        </p:spPr>
      </p:pic>
      <p:sp>
        <p:nvSpPr>
          <p:cNvPr id="223" name="Google Shape;223;p25"/>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24" name="Google Shape;224;p25"/>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25" name="Google Shape;225;p2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p:cSld name="1_Title and Doughnut Chart">
    <p:spTree>
      <p:nvGrpSpPr>
        <p:cNvPr id="226" name="Shape 226"/>
        <p:cNvGrpSpPr/>
        <p:nvPr/>
      </p:nvGrpSpPr>
      <p:grpSpPr>
        <a:xfrm>
          <a:off x="0" y="0"/>
          <a:ext cx="0" cy="0"/>
          <a:chOff x="0" y="0"/>
          <a:chExt cx="0" cy="0"/>
        </a:xfrm>
      </p:grpSpPr>
      <p:sp>
        <p:nvSpPr>
          <p:cNvPr id="227" name="Google Shape;227;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228" name="Google Shape;228;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26"/>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30" name="Google Shape;230;p26"/>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31" name="Google Shape;231;p2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ne Chart">
  <p:cSld name="1_Title and Line Chart">
    <p:spTree>
      <p:nvGrpSpPr>
        <p:cNvPr id="232" name="Shape 232"/>
        <p:cNvGrpSpPr/>
        <p:nvPr/>
      </p:nvGrpSpPr>
      <p:grpSpPr>
        <a:xfrm>
          <a:off x="0" y="0"/>
          <a:ext cx="0" cy="0"/>
          <a:chOff x="0" y="0"/>
          <a:chExt cx="0" cy="0"/>
        </a:xfrm>
      </p:grpSpPr>
      <p:sp>
        <p:nvSpPr>
          <p:cNvPr id="233" name="Google Shape;233;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234" name="Google Shape;234;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27"/>
          <p:cNvSpPr/>
          <p:nvPr/>
        </p:nvSpPr>
        <p:spPr>
          <a:xfrm>
            <a:off x="3170379" y="4105875"/>
            <a:ext cx="1512300" cy="41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36" name="Google Shape;236;p27"/>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37" name="Google Shape;237;p27"/>
          <p:cNvPicPr preferRelativeResize="0"/>
          <p:nvPr/>
        </p:nvPicPr>
        <p:blipFill rotWithShape="1">
          <a:blip r:embed="rId3">
            <a:alphaModFix/>
          </a:blip>
          <a:srcRect b="0" l="0" r="0" t="0"/>
          <a:stretch/>
        </p:blipFill>
        <p:spPr>
          <a:xfrm>
            <a:off x="6609469" y="3232411"/>
            <a:ext cx="1333751" cy="431988"/>
          </a:xfrm>
          <a:prstGeom prst="rect">
            <a:avLst/>
          </a:prstGeom>
          <a:noFill/>
          <a:ln>
            <a:noFill/>
          </a:ln>
        </p:spPr>
      </p:pic>
      <p:sp>
        <p:nvSpPr>
          <p:cNvPr id="238" name="Google Shape;238;p27"/>
          <p:cNvSpPr txBox="1"/>
          <p:nvPr>
            <p:ph idx="1" type="body"/>
          </p:nvPr>
        </p:nvSpPr>
        <p:spPr>
          <a:xfrm>
            <a:off x="630238" y="1600199"/>
            <a:ext cx="3182100" cy="300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9" name="Google Shape;239;p27"/>
          <p:cNvSpPr txBox="1"/>
          <p:nvPr>
            <p:ph idx="2" type="body"/>
          </p:nvPr>
        </p:nvSpPr>
        <p:spPr>
          <a:xfrm>
            <a:off x="5306779" y="3059187"/>
            <a:ext cx="671700" cy="35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0" name="Google Shape;240;p27"/>
          <p:cNvSpPr txBox="1"/>
          <p:nvPr>
            <p:ph idx="3" type="body"/>
          </p:nvPr>
        </p:nvSpPr>
        <p:spPr>
          <a:xfrm>
            <a:off x="6894111" y="3052728"/>
            <a:ext cx="671700" cy="32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27"/>
          <p:cNvSpPr txBox="1"/>
          <p:nvPr>
            <p:ph idx="4" type="body"/>
          </p:nvPr>
        </p:nvSpPr>
        <p:spPr>
          <a:xfrm>
            <a:off x="5306778" y="3559464"/>
            <a:ext cx="1077900" cy="212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27"/>
          <p:cNvSpPr txBox="1"/>
          <p:nvPr>
            <p:ph idx="5" type="body"/>
          </p:nvPr>
        </p:nvSpPr>
        <p:spPr>
          <a:xfrm>
            <a:off x="5299344" y="3813792"/>
            <a:ext cx="1077900" cy="799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3" name="Google Shape;243;p27"/>
          <p:cNvSpPr txBox="1"/>
          <p:nvPr>
            <p:ph idx="6" type="body"/>
          </p:nvPr>
        </p:nvSpPr>
        <p:spPr>
          <a:xfrm>
            <a:off x="6890089" y="3559464"/>
            <a:ext cx="1077900" cy="212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4" name="Google Shape;244;p27"/>
          <p:cNvSpPr txBox="1"/>
          <p:nvPr>
            <p:ph idx="7" type="body"/>
          </p:nvPr>
        </p:nvSpPr>
        <p:spPr>
          <a:xfrm>
            <a:off x="6882655" y="3813792"/>
            <a:ext cx="1077900" cy="799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5" name="Google Shape;245;p27"/>
          <p:cNvSpPr/>
          <p:nvPr>
            <p:ph idx="8" type="chart"/>
          </p:nvPr>
        </p:nvSpPr>
        <p:spPr>
          <a:xfrm>
            <a:off x="5295900" y="1600200"/>
            <a:ext cx="32259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6" name="Google Shape;246;p27"/>
          <p:cNvSpPr/>
          <p:nvPr/>
        </p:nvSpPr>
        <p:spPr>
          <a:xfrm>
            <a:off x="3170379" y="4105875"/>
            <a:ext cx="1512300" cy="41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47" name="Google Shape;247;p27"/>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48" name="Google Shape;248;p27"/>
          <p:cNvPicPr preferRelativeResize="0"/>
          <p:nvPr/>
        </p:nvPicPr>
        <p:blipFill rotWithShape="1">
          <a:blip r:embed="rId3">
            <a:alphaModFix/>
          </a:blip>
          <a:srcRect b="0" l="0" r="0" t="0"/>
          <a:stretch/>
        </p:blipFill>
        <p:spPr>
          <a:xfrm>
            <a:off x="6609469" y="3232411"/>
            <a:ext cx="1333751" cy="431988"/>
          </a:xfrm>
          <a:prstGeom prst="rect">
            <a:avLst/>
          </a:prstGeom>
          <a:noFill/>
          <a:ln>
            <a:noFill/>
          </a:ln>
        </p:spPr>
      </p:pic>
      <p:sp>
        <p:nvSpPr>
          <p:cNvPr id="249" name="Google Shape;249;p27"/>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50" name="Google Shape;250;p27"/>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51" name="Google Shape;251;p27"/>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2">
  <p:cSld name="1_Title and Doughnut Chart 2">
    <p:spTree>
      <p:nvGrpSpPr>
        <p:cNvPr id="252" name="Shape 252"/>
        <p:cNvGrpSpPr/>
        <p:nvPr/>
      </p:nvGrpSpPr>
      <p:grpSpPr>
        <a:xfrm>
          <a:off x="0" y="0"/>
          <a:ext cx="0" cy="0"/>
          <a:chOff x="0" y="0"/>
          <a:chExt cx="0" cy="0"/>
        </a:xfrm>
      </p:grpSpPr>
      <p:sp>
        <p:nvSpPr>
          <p:cNvPr id="253" name="Google Shape;253;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254" name="Google Shape;2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55" name="Google Shape;255;p28"/>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56" name="Google Shape;256;p28"/>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57" name="Google Shape;257;p28"/>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58" name="Google Shape;258;p28"/>
          <p:cNvSpPr txBox="1"/>
          <p:nvPr>
            <p:ph idx="1" type="body"/>
          </p:nvPr>
        </p:nvSpPr>
        <p:spPr>
          <a:xfrm>
            <a:off x="2286696" y="257175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9" name="Google Shape;259;p28"/>
          <p:cNvSpPr txBox="1"/>
          <p:nvPr>
            <p:ph idx="2" type="body"/>
          </p:nvPr>
        </p:nvSpPr>
        <p:spPr>
          <a:xfrm>
            <a:off x="2286696" y="293937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0" name="Google Shape;260;p28"/>
          <p:cNvSpPr txBox="1"/>
          <p:nvPr>
            <p:ph idx="3" type="body"/>
          </p:nvPr>
        </p:nvSpPr>
        <p:spPr>
          <a:xfrm>
            <a:off x="4973335" y="257175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1" name="Google Shape;261;p28"/>
          <p:cNvSpPr txBox="1"/>
          <p:nvPr>
            <p:ph idx="4" type="body"/>
          </p:nvPr>
        </p:nvSpPr>
        <p:spPr>
          <a:xfrm>
            <a:off x="4973335" y="293937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62" name="Google Shape;262;p28"/>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63" name="Google Shape;263;p28"/>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65" name="Google Shape;265;p28"/>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66" name="Google Shape;266;p28"/>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67" name="Google Shape;267;p28"/>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hic">
  <p:cSld name="1_Title and Infograhic">
    <p:spTree>
      <p:nvGrpSpPr>
        <p:cNvPr id="268" name="Shape 268"/>
        <p:cNvGrpSpPr/>
        <p:nvPr/>
      </p:nvGrpSpPr>
      <p:grpSpPr>
        <a:xfrm>
          <a:off x="0" y="0"/>
          <a:ext cx="0" cy="0"/>
          <a:chOff x="0" y="0"/>
          <a:chExt cx="0" cy="0"/>
        </a:xfrm>
      </p:grpSpPr>
      <p:sp>
        <p:nvSpPr>
          <p:cNvPr id="269" name="Google Shape;269;p2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270" name="Google Shape;270;p2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71" name="Google Shape;271;p29"/>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72" name="Google Shape;272;p29"/>
          <p:cNvPicPr preferRelativeResize="0"/>
          <p:nvPr/>
        </p:nvPicPr>
        <p:blipFill rotWithShape="1">
          <a:blip r:embed="rId3">
            <a:alphaModFix/>
          </a:blip>
          <a:srcRect b="0" l="0" r="0" t="0"/>
          <a:stretch/>
        </p:blipFill>
        <p:spPr>
          <a:xfrm>
            <a:off x="918760" y="1581506"/>
            <a:ext cx="7431155" cy="2999208"/>
          </a:xfrm>
          <a:prstGeom prst="rect">
            <a:avLst/>
          </a:prstGeom>
          <a:noFill/>
          <a:ln>
            <a:noFill/>
          </a:ln>
        </p:spPr>
      </p:pic>
      <p:sp>
        <p:nvSpPr>
          <p:cNvPr id="273" name="Google Shape;273;p29"/>
          <p:cNvSpPr txBox="1"/>
          <p:nvPr>
            <p:ph idx="1" type="body"/>
          </p:nvPr>
        </p:nvSpPr>
        <p:spPr>
          <a:xfrm>
            <a:off x="1263041" y="2104600"/>
            <a:ext cx="830400" cy="2919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4" name="Google Shape;274;p29"/>
          <p:cNvSpPr txBox="1"/>
          <p:nvPr>
            <p:ph idx="2" type="body"/>
          </p:nvPr>
        </p:nvSpPr>
        <p:spPr>
          <a:xfrm>
            <a:off x="2470356" y="3778988"/>
            <a:ext cx="784200" cy="30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29"/>
          <p:cNvSpPr txBox="1"/>
          <p:nvPr>
            <p:ph idx="3" type="body"/>
          </p:nvPr>
        </p:nvSpPr>
        <p:spPr>
          <a:xfrm>
            <a:off x="3530790" y="2108961"/>
            <a:ext cx="824400" cy="2877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29"/>
          <p:cNvSpPr txBox="1"/>
          <p:nvPr>
            <p:ph idx="4" type="body"/>
          </p:nvPr>
        </p:nvSpPr>
        <p:spPr>
          <a:xfrm>
            <a:off x="4729642" y="3771033"/>
            <a:ext cx="745500" cy="30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29"/>
          <p:cNvSpPr txBox="1"/>
          <p:nvPr>
            <p:ph idx="5" type="body"/>
          </p:nvPr>
        </p:nvSpPr>
        <p:spPr>
          <a:xfrm>
            <a:off x="5904099" y="2107682"/>
            <a:ext cx="758700" cy="2919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29"/>
          <p:cNvSpPr txBox="1"/>
          <p:nvPr>
            <p:ph idx="6" type="body"/>
          </p:nvPr>
        </p:nvSpPr>
        <p:spPr>
          <a:xfrm>
            <a:off x="7023857" y="3762859"/>
            <a:ext cx="784200" cy="30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29"/>
          <p:cNvSpPr txBox="1"/>
          <p:nvPr>
            <p:ph idx="7" type="body"/>
          </p:nvPr>
        </p:nvSpPr>
        <p:spPr>
          <a:xfrm>
            <a:off x="2156171" y="125799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29"/>
          <p:cNvSpPr txBox="1"/>
          <p:nvPr>
            <p:ph idx="8" type="body"/>
          </p:nvPr>
        </p:nvSpPr>
        <p:spPr>
          <a:xfrm>
            <a:off x="2156171" y="152366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29"/>
          <p:cNvSpPr txBox="1"/>
          <p:nvPr>
            <p:ph idx="9" type="body"/>
          </p:nvPr>
        </p:nvSpPr>
        <p:spPr>
          <a:xfrm>
            <a:off x="4513908" y="125799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29"/>
          <p:cNvSpPr txBox="1"/>
          <p:nvPr>
            <p:ph idx="13" type="body"/>
          </p:nvPr>
        </p:nvSpPr>
        <p:spPr>
          <a:xfrm>
            <a:off x="4513908" y="152366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29"/>
          <p:cNvSpPr txBox="1"/>
          <p:nvPr>
            <p:ph idx="14" type="body"/>
          </p:nvPr>
        </p:nvSpPr>
        <p:spPr>
          <a:xfrm>
            <a:off x="6720777" y="125799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29"/>
          <p:cNvSpPr txBox="1"/>
          <p:nvPr>
            <p:ph idx="15" type="body"/>
          </p:nvPr>
        </p:nvSpPr>
        <p:spPr>
          <a:xfrm>
            <a:off x="6720777" y="152366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29"/>
          <p:cNvSpPr txBox="1"/>
          <p:nvPr>
            <p:ph idx="16" type="body"/>
          </p:nvPr>
        </p:nvSpPr>
        <p:spPr>
          <a:xfrm>
            <a:off x="995265" y="3791876"/>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29"/>
          <p:cNvSpPr txBox="1"/>
          <p:nvPr>
            <p:ph idx="17" type="body"/>
          </p:nvPr>
        </p:nvSpPr>
        <p:spPr>
          <a:xfrm>
            <a:off x="995265" y="4057543"/>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29"/>
          <p:cNvSpPr txBox="1"/>
          <p:nvPr>
            <p:ph idx="18" type="body"/>
          </p:nvPr>
        </p:nvSpPr>
        <p:spPr>
          <a:xfrm>
            <a:off x="3326285" y="3779691"/>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29"/>
          <p:cNvSpPr txBox="1"/>
          <p:nvPr>
            <p:ph idx="19" type="body"/>
          </p:nvPr>
        </p:nvSpPr>
        <p:spPr>
          <a:xfrm>
            <a:off x="3326285" y="4045358"/>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29"/>
          <p:cNvSpPr txBox="1"/>
          <p:nvPr>
            <p:ph idx="20" type="body"/>
          </p:nvPr>
        </p:nvSpPr>
        <p:spPr>
          <a:xfrm>
            <a:off x="5599996" y="375897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29"/>
          <p:cNvSpPr txBox="1"/>
          <p:nvPr>
            <p:ph idx="21" type="body"/>
          </p:nvPr>
        </p:nvSpPr>
        <p:spPr>
          <a:xfrm>
            <a:off x="5599996" y="4024639"/>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91" name="Google Shape;291;p29"/>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92" name="Google Shape;292;p29"/>
          <p:cNvPicPr preferRelativeResize="0"/>
          <p:nvPr/>
        </p:nvPicPr>
        <p:blipFill rotWithShape="1">
          <a:blip r:embed="rId3">
            <a:alphaModFix/>
          </a:blip>
          <a:srcRect b="0" l="0" r="0" t="0"/>
          <a:stretch/>
        </p:blipFill>
        <p:spPr>
          <a:xfrm>
            <a:off x="918760" y="1581506"/>
            <a:ext cx="7431155" cy="2999208"/>
          </a:xfrm>
          <a:prstGeom prst="rect">
            <a:avLst/>
          </a:prstGeom>
          <a:noFill/>
          <a:ln>
            <a:noFill/>
          </a:ln>
        </p:spPr>
      </p:pic>
      <p:sp>
        <p:nvSpPr>
          <p:cNvPr id="293" name="Google Shape;293;p29"/>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94" name="Google Shape;294;p29"/>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95" name="Google Shape;295;p29"/>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2">
  <p:cSld name="1_Title and Infographic 2">
    <p:spTree>
      <p:nvGrpSpPr>
        <p:cNvPr id="296" name="Shape 296"/>
        <p:cNvGrpSpPr/>
        <p:nvPr/>
      </p:nvGrpSpPr>
      <p:grpSpPr>
        <a:xfrm>
          <a:off x="0" y="0"/>
          <a:ext cx="0" cy="0"/>
          <a:chOff x="0" y="0"/>
          <a:chExt cx="0" cy="0"/>
        </a:xfrm>
      </p:grpSpPr>
      <p:sp>
        <p:nvSpPr>
          <p:cNvPr id="297" name="Google Shape;297;p3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298" name="Google Shape;298;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C:\Users\diyajoseph\Desktop\New folder (3)\Infographics-01-01.png" id="299" name="Google Shape;299;p30"/>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300" name="Google Shape;300;p30"/>
          <p:cNvSpPr txBox="1"/>
          <p:nvPr>
            <p:ph idx="1" type="body"/>
          </p:nvPr>
        </p:nvSpPr>
        <p:spPr>
          <a:xfrm>
            <a:off x="630238" y="1347788"/>
            <a:ext cx="3182100" cy="2771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1" name="Google Shape;301;p30"/>
          <p:cNvSpPr txBox="1"/>
          <p:nvPr>
            <p:ph idx="2" type="body"/>
          </p:nvPr>
        </p:nvSpPr>
        <p:spPr>
          <a:xfrm>
            <a:off x="6433953" y="1722104"/>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2" name="Google Shape;302;p30"/>
          <p:cNvSpPr txBox="1"/>
          <p:nvPr>
            <p:ph idx="3" type="body"/>
          </p:nvPr>
        </p:nvSpPr>
        <p:spPr>
          <a:xfrm>
            <a:off x="6433953" y="1987771"/>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3" name="Google Shape;303;p30"/>
          <p:cNvSpPr txBox="1"/>
          <p:nvPr>
            <p:ph idx="4" type="body"/>
          </p:nvPr>
        </p:nvSpPr>
        <p:spPr>
          <a:xfrm>
            <a:off x="4628562" y="3026158"/>
            <a:ext cx="1182900" cy="3867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4" name="Google Shape;304;p30"/>
          <p:cNvSpPr txBox="1"/>
          <p:nvPr>
            <p:ph idx="5" type="body"/>
          </p:nvPr>
        </p:nvSpPr>
        <p:spPr>
          <a:xfrm>
            <a:off x="7003447" y="278373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5" name="Google Shape;305;p30"/>
          <p:cNvSpPr txBox="1"/>
          <p:nvPr>
            <p:ph idx="6" type="body"/>
          </p:nvPr>
        </p:nvSpPr>
        <p:spPr>
          <a:xfrm>
            <a:off x="7009593" y="3303767"/>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6" name="Google Shape;306;p30"/>
          <p:cNvSpPr txBox="1"/>
          <p:nvPr>
            <p:ph idx="7" type="body"/>
          </p:nvPr>
        </p:nvSpPr>
        <p:spPr>
          <a:xfrm>
            <a:off x="7009593" y="3569434"/>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7" name="Google Shape;307;p30"/>
          <p:cNvSpPr txBox="1"/>
          <p:nvPr>
            <p:ph idx="8" type="body"/>
          </p:nvPr>
        </p:nvSpPr>
        <p:spPr>
          <a:xfrm>
            <a:off x="6433953" y="4034311"/>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8" name="Google Shape;308;p30"/>
          <p:cNvSpPr txBox="1"/>
          <p:nvPr>
            <p:ph idx="9" type="body"/>
          </p:nvPr>
        </p:nvSpPr>
        <p:spPr>
          <a:xfrm>
            <a:off x="6433953" y="4299978"/>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9" name="Google Shape;309;p30"/>
          <p:cNvSpPr txBox="1"/>
          <p:nvPr>
            <p:ph idx="13" type="body"/>
          </p:nvPr>
        </p:nvSpPr>
        <p:spPr>
          <a:xfrm>
            <a:off x="7001132" y="2524953"/>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0" name="Google Shape;310;p30"/>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311" name="Google Shape;311;p30"/>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3">
  <p:cSld name="1_Title and Infographic 3">
    <p:spTree>
      <p:nvGrpSpPr>
        <p:cNvPr id="312" name="Shape 312"/>
        <p:cNvGrpSpPr/>
        <p:nvPr/>
      </p:nvGrpSpPr>
      <p:grpSpPr>
        <a:xfrm>
          <a:off x="0" y="0"/>
          <a:ext cx="0" cy="0"/>
          <a:chOff x="0" y="0"/>
          <a:chExt cx="0" cy="0"/>
        </a:xfrm>
      </p:grpSpPr>
      <p:sp>
        <p:nvSpPr>
          <p:cNvPr id="313" name="Google Shape;313;p3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314" name="Google Shape;314;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31"/>
          <p:cNvSpPr txBox="1"/>
          <p:nvPr>
            <p:ph idx="1" type="body"/>
          </p:nvPr>
        </p:nvSpPr>
        <p:spPr>
          <a:xfrm>
            <a:off x="2184783" y="1316876"/>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6" name="Google Shape;316;p31"/>
          <p:cNvSpPr txBox="1"/>
          <p:nvPr>
            <p:ph idx="2" type="body"/>
          </p:nvPr>
        </p:nvSpPr>
        <p:spPr>
          <a:xfrm>
            <a:off x="2184783" y="1496505"/>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7" name="Google Shape;317;p31"/>
          <p:cNvSpPr txBox="1"/>
          <p:nvPr>
            <p:ph idx="3" type="body"/>
          </p:nvPr>
        </p:nvSpPr>
        <p:spPr>
          <a:xfrm>
            <a:off x="2184783" y="1708544"/>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8" name="Google Shape;318;p31"/>
          <p:cNvSpPr txBox="1"/>
          <p:nvPr>
            <p:ph idx="4" type="body"/>
          </p:nvPr>
        </p:nvSpPr>
        <p:spPr>
          <a:xfrm>
            <a:off x="1648313" y="2160534"/>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9" name="Google Shape;319;p31"/>
          <p:cNvSpPr txBox="1"/>
          <p:nvPr>
            <p:ph idx="5" type="body"/>
          </p:nvPr>
        </p:nvSpPr>
        <p:spPr>
          <a:xfrm>
            <a:off x="1648313" y="2340163"/>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31"/>
          <p:cNvSpPr txBox="1"/>
          <p:nvPr>
            <p:ph idx="6" type="body"/>
          </p:nvPr>
        </p:nvSpPr>
        <p:spPr>
          <a:xfrm>
            <a:off x="1648313" y="2552202"/>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31"/>
          <p:cNvSpPr txBox="1"/>
          <p:nvPr>
            <p:ph idx="7" type="body"/>
          </p:nvPr>
        </p:nvSpPr>
        <p:spPr>
          <a:xfrm>
            <a:off x="1670695" y="3113991"/>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2" name="Google Shape;322;p31"/>
          <p:cNvSpPr txBox="1"/>
          <p:nvPr>
            <p:ph idx="8" type="body"/>
          </p:nvPr>
        </p:nvSpPr>
        <p:spPr>
          <a:xfrm>
            <a:off x="1670695" y="3293620"/>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3" name="Google Shape;323;p31"/>
          <p:cNvSpPr txBox="1"/>
          <p:nvPr>
            <p:ph idx="9" type="body"/>
          </p:nvPr>
        </p:nvSpPr>
        <p:spPr>
          <a:xfrm>
            <a:off x="1670695" y="3505659"/>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31"/>
          <p:cNvSpPr txBox="1"/>
          <p:nvPr>
            <p:ph idx="13" type="body"/>
          </p:nvPr>
        </p:nvSpPr>
        <p:spPr>
          <a:xfrm>
            <a:off x="2154251" y="3833167"/>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31"/>
          <p:cNvSpPr txBox="1"/>
          <p:nvPr>
            <p:ph idx="14" type="body"/>
          </p:nvPr>
        </p:nvSpPr>
        <p:spPr>
          <a:xfrm>
            <a:off x="2154251" y="4012796"/>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6" name="Google Shape;326;p31"/>
          <p:cNvSpPr txBox="1"/>
          <p:nvPr>
            <p:ph idx="15" type="body"/>
          </p:nvPr>
        </p:nvSpPr>
        <p:spPr>
          <a:xfrm>
            <a:off x="2154251" y="4224835"/>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7" name="Google Shape;327;p31"/>
          <p:cNvSpPr txBox="1"/>
          <p:nvPr>
            <p:ph idx="16" type="body"/>
          </p:nvPr>
        </p:nvSpPr>
        <p:spPr>
          <a:xfrm>
            <a:off x="5711844" y="1274684"/>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8" name="Google Shape;328;p31"/>
          <p:cNvSpPr txBox="1"/>
          <p:nvPr>
            <p:ph idx="17" type="body"/>
          </p:nvPr>
        </p:nvSpPr>
        <p:spPr>
          <a:xfrm>
            <a:off x="5711844" y="1454313"/>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9" name="Google Shape;329;p31"/>
          <p:cNvSpPr txBox="1"/>
          <p:nvPr>
            <p:ph idx="18" type="body"/>
          </p:nvPr>
        </p:nvSpPr>
        <p:spPr>
          <a:xfrm>
            <a:off x="5711844" y="1666352"/>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0" name="Google Shape;330;p31"/>
          <p:cNvSpPr txBox="1"/>
          <p:nvPr>
            <p:ph idx="19" type="body"/>
          </p:nvPr>
        </p:nvSpPr>
        <p:spPr>
          <a:xfrm>
            <a:off x="6247590" y="2081713"/>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1" name="Google Shape;331;p31"/>
          <p:cNvSpPr txBox="1"/>
          <p:nvPr>
            <p:ph idx="20" type="body"/>
          </p:nvPr>
        </p:nvSpPr>
        <p:spPr>
          <a:xfrm>
            <a:off x="6247590" y="2261342"/>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2" name="Google Shape;332;p31"/>
          <p:cNvSpPr txBox="1"/>
          <p:nvPr>
            <p:ph idx="21" type="body"/>
          </p:nvPr>
        </p:nvSpPr>
        <p:spPr>
          <a:xfrm>
            <a:off x="6247590" y="2473381"/>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3" name="Google Shape;333;p31"/>
          <p:cNvSpPr txBox="1"/>
          <p:nvPr>
            <p:ph idx="22" type="body"/>
          </p:nvPr>
        </p:nvSpPr>
        <p:spPr>
          <a:xfrm>
            <a:off x="6247590" y="3009669"/>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4" name="Google Shape;334;p31"/>
          <p:cNvSpPr txBox="1"/>
          <p:nvPr>
            <p:ph idx="23" type="body"/>
          </p:nvPr>
        </p:nvSpPr>
        <p:spPr>
          <a:xfrm>
            <a:off x="6247590" y="3189298"/>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5" name="Google Shape;335;p31"/>
          <p:cNvSpPr txBox="1"/>
          <p:nvPr>
            <p:ph idx="24" type="body"/>
          </p:nvPr>
        </p:nvSpPr>
        <p:spPr>
          <a:xfrm>
            <a:off x="6247590" y="3401337"/>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6" name="Google Shape;336;p31"/>
          <p:cNvSpPr txBox="1"/>
          <p:nvPr>
            <p:ph idx="25" type="body"/>
          </p:nvPr>
        </p:nvSpPr>
        <p:spPr>
          <a:xfrm>
            <a:off x="5911033" y="3827718"/>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7" name="Google Shape;337;p31"/>
          <p:cNvSpPr txBox="1"/>
          <p:nvPr>
            <p:ph idx="26" type="body"/>
          </p:nvPr>
        </p:nvSpPr>
        <p:spPr>
          <a:xfrm>
            <a:off x="5911033" y="4007347"/>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8" name="Google Shape;338;p31"/>
          <p:cNvSpPr txBox="1"/>
          <p:nvPr>
            <p:ph idx="27" type="body"/>
          </p:nvPr>
        </p:nvSpPr>
        <p:spPr>
          <a:xfrm>
            <a:off x="5911033" y="4219386"/>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339" name="Google Shape;339;p31"/>
          <p:cNvGrpSpPr/>
          <p:nvPr/>
        </p:nvGrpSpPr>
        <p:grpSpPr>
          <a:xfrm>
            <a:off x="3064031" y="1322489"/>
            <a:ext cx="3130144" cy="3130144"/>
            <a:chOff x="1725851" y="197234"/>
            <a:chExt cx="4799362" cy="4799363"/>
          </a:xfrm>
        </p:grpSpPr>
        <p:sp>
          <p:nvSpPr>
            <p:cNvPr id="340" name="Google Shape;340;p31"/>
            <p:cNvSpPr/>
            <p:nvPr/>
          </p:nvSpPr>
          <p:spPr>
            <a:xfrm>
              <a:off x="2160294" y="631678"/>
              <a:ext cx="3930600" cy="3930600"/>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p31"/>
            <p:cNvSpPr/>
            <p:nvPr/>
          </p:nvSpPr>
          <p:spPr>
            <a:xfrm>
              <a:off x="2160294" y="631678"/>
              <a:ext cx="3930600" cy="3930600"/>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p31"/>
            <p:cNvSpPr/>
            <p:nvPr/>
          </p:nvSpPr>
          <p:spPr>
            <a:xfrm>
              <a:off x="2160294" y="631678"/>
              <a:ext cx="3930600" cy="3930600"/>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p31"/>
            <p:cNvSpPr/>
            <p:nvPr/>
          </p:nvSpPr>
          <p:spPr>
            <a:xfrm>
              <a:off x="2160294" y="631678"/>
              <a:ext cx="3930600" cy="3930600"/>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44" name="Google Shape;344;p31"/>
            <p:cNvSpPr/>
            <p:nvPr/>
          </p:nvSpPr>
          <p:spPr>
            <a:xfrm>
              <a:off x="2160294" y="631678"/>
              <a:ext cx="3930600" cy="3930600"/>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p31"/>
            <p:cNvSpPr/>
            <p:nvPr/>
          </p:nvSpPr>
          <p:spPr>
            <a:xfrm>
              <a:off x="2160294" y="631678"/>
              <a:ext cx="3930600" cy="3930600"/>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31"/>
            <p:cNvSpPr/>
            <p:nvPr/>
          </p:nvSpPr>
          <p:spPr>
            <a:xfrm>
              <a:off x="2160294" y="631678"/>
              <a:ext cx="3930600" cy="3930600"/>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p31"/>
            <p:cNvSpPr/>
            <p:nvPr/>
          </p:nvSpPr>
          <p:spPr>
            <a:xfrm>
              <a:off x="2160294" y="631678"/>
              <a:ext cx="3930600" cy="3930600"/>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p31"/>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rgbClr val="4C4C4C"/>
                </a:solidFill>
                <a:latin typeface="Roboto"/>
                <a:ea typeface="Roboto"/>
                <a:cs typeface="Roboto"/>
                <a:sym typeface="Roboto"/>
              </a:endParaRPr>
            </a:p>
          </p:txBody>
        </p:sp>
        <p:sp>
          <p:nvSpPr>
            <p:cNvPr id="349" name="Google Shape;349;p31"/>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50" name="Google Shape;350;p31"/>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51" name="Google Shape;351;p31"/>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52" name="Google Shape;352;p31"/>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53" name="Google Shape;353;p31"/>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54" name="Google Shape;354;p31"/>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55" name="Google Shape;355;p31"/>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56" name="Google Shape;356;p31"/>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grpSp>
      <p:pic>
        <p:nvPicPr>
          <p:cNvPr id="357" name="Google Shape;357;p31"/>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58" name="Google Shape;358;p31"/>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59" name="Google Shape;359;p31"/>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60" name="Google Shape;360;p31"/>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61" name="Google Shape;361;p31"/>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62" name="Google Shape;362;p31"/>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63" name="Google Shape;363;p31"/>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64" name="Google Shape;364;p31"/>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65" name="Google Shape;365;p31"/>
          <p:cNvSpPr txBox="1"/>
          <p:nvPr>
            <p:ph idx="28" type="body"/>
          </p:nvPr>
        </p:nvSpPr>
        <p:spPr>
          <a:xfrm>
            <a:off x="4052675" y="2723156"/>
            <a:ext cx="1182900" cy="3867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31"/>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67" name="Google Shape;367;p3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368" name="Google Shape;368;p31"/>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10_Custom Layout">
    <p:spTree>
      <p:nvGrpSpPr>
        <p:cNvPr id="369" name="Shape 369"/>
        <p:cNvGrpSpPr/>
        <p:nvPr/>
      </p:nvGrpSpPr>
      <p:grpSpPr>
        <a:xfrm>
          <a:off x="0" y="0"/>
          <a:ext cx="0" cy="0"/>
          <a:chOff x="0" y="0"/>
          <a:chExt cx="0" cy="0"/>
        </a:xfrm>
      </p:grpSpPr>
      <p:sp>
        <p:nvSpPr>
          <p:cNvPr id="370" name="Google Shape;370;p3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88888"/>
              </a:buClr>
              <a:buSzPts val="1400"/>
              <a:buFont typeface="Proxima Nova"/>
              <a:buNone/>
              <a:defRPr/>
            </a:lvl1pPr>
            <a:lvl2pPr lvl="1" rtl="0" algn="l">
              <a:lnSpc>
                <a:spcPct val="100000"/>
              </a:lnSpc>
              <a:spcBef>
                <a:spcPts val="0"/>
              </a:spcBef>
              <a:spcAft>
                <a:spcPts val="0"/>
              </a:spcAft>
              <a:buClr>
                <a:schemeClr val="dk1"/>
              </a:buClr>
              <a:buSzPts val="1400"/>
              <a:buFont typeface="Calibri"/>
              <a:buNone/>
              <a:defRPr/>
            </a:lvl2pPr>
            <a:lvl3pPr lvl="2" rtl="0" algn="l">
              <a:lnSpc>
                <a:spcPct val="100000"/>
              </a:lnSpc>
              <a:spcBef>
                <a:spcPts val="0"/>
              </a:spcBef>
              <a:spcAft>
                <a:spcPts val="0"/>
              </a:spcAft>
              <a:buClr>
                <a:schemeClr val="dk1"/>
              </a:buClr>
              <a:buSzPts val="1400"/>
              <a:buFont typeface="Calibri"/>
              <a:buNone/>
              <a:defRPr/>
            </a:lvl3pPr>
            <a:lvl4pPr lvl="3" rtl="0" algn="l">
              <a:lnSpc>
                <a:spcPct val="100000"/>
              </a:lnSpc>
              <a:spcBef>
                <a:spcPts val="0"/>
              </a:spcBef>
              <a:spcAft>
                <a:spcPts val="0"/>
              </a:spcAft>
              <a:buClr>
                <a:schemeClr val="dk1"/>
              </a:buClr>
              <a:buSzPts val="1400"/>
              <a:buFont typeface="Calibri"/>
              <a:buNone/>
              <a:defRPr/>
            </a:lvl4pPr>
            <a:lvl5pPr lvl="4" rtl="0" algn="l">
              <a:lnSpc>
                <a:spcPct val="100000"/>
              </a:lnSpc>
              <a:spcBef>
                <a:spcPts val="0"/>
              </a:spcBef>
              <a:spcAft>
                <a:spcPts val="0"/>
              </a:spcAft>
              <a:buClr>
                <a:schemeClr val="dk1"/>
              </a:buClr>
              <a:buSzPts val="1400"/>
              <a:buFont typeface="Calibri"/>
              <a:buNone/>
              <a:defRPr/>
            </a:lvl5pPr>
            <a:lvl6pPr lvl="5" rtl="0" algn="l">
              <a:lnSpc>
                <a:spcPct val="100000"/>
              </a:lnSpc>
              <a:spcBef>
                <a:spcPts val="0"/>
              </a:spcBef>
              <a:spcAft>
                <a:spcPts val="0"/>
              </a:spcAft>
              <a:buClr>
                <a:schemeClr val="dk1"/>
              </a:buClr>
              <a:buSzPts val="1400"/>
              <a:buFont typeface="Calibri"/>
              <a:buNone/>
              <a:defRPr/>
            </a:lvl6pPr>
            <a:lvl7pPr lvl="6" rtl="0" algn="l">
              <a:lnSpc>
                <a:spcPct val="100000"/>
              </a:lnSpc>
              <a:spcBef>
                <a:spcPts val="0"/>
              </a:spcBef>
              <a:spcAft>
                <a:spcPts val="0"/>
              </a:spcAft>
              <a:buClr>
                <a:schemeClr val="dk1"/>
              </a:buClr>
              <a:buSzPts val="1400"/>
              <a:buFont typeface="Calibri"/>
              <a:buNone/>
              <a:defRPr/>
            </a:lvl7pPr>
            <a:lvl8pPr lvl="7" rtl="0" algn="l">
              <a:lnSpc>
                <a:spcPct val="100000"/>
              </a:lnSpc>
              <a:spcBef>
                <a:spcPts val="0"/>
              </a:spcBef>
              <a:spcAft>
                <a:spcPts val="0"/>
              </a:spcAft>
              <a:buClr>
                <a:schemeClr val="dk1"/>
              </a:buClr>
              <a:buSzPts val="1400"/>
              <a:buFont typeface="Calibri"/>
              <a:buNone/>
              <a:defRPr/>
            </a:lvl8pPr>
            <a:lvl9pPr lvl="8" rtl="0" algn="l">
              <a:lnSpc>
                <a:spcPct val="100000"/>
              </a:lnSpc>
              <a:spcBef>
                <a:spcPts val="0"/>
              </a:spcBef>
              <a:spcAft>
                <a:spcPts val="0"/>
              </a:spcAft>
              <a:buClr>
                <a:schemeClr val="dk1"/>
              </a:buClr>
              <a:buSzPts val="1400"/>
              <a:buFont typeface="Calibri"/>
              <a:buNone/>
              <a:defRPr/>
            </a:lvl9pPr>
          </a:lstStyle>
          <a:p/>
        </p:txBody>
      </p:sp>
      <p:sp>
        <p:nvSpPr>
          <p:cNvPr id="371" name="Google Shape;371;p3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372" name="Google Shape;372;p32"/>
          <p:cNvSpPr txBox="1"/>
          <p:nvPr>
            <p:ph idx="1" type="body"/>
          </p:nvPr>
        </p:nvSpPr>
        <p:spPr>
          <a:xfrm>
            <a:off x="630238" y="1455738"/>
            <a:ext cx="2933700" cy="306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3" name="Google Shape;373;p32"/>
          <p:cNvSpPr/>
          <p:nvPr>
            <p:ph idx="2" type="chart"/>
          </p:nvPr>
        </p:nvSpPr>
        <p:spPr>
          <a:xfrm>
            <a:off x="3676650" y="1466850"/>
            <a:ext cx="484500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4" name="Google Shape;374;p32"/>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75" name="Google Shape;375;p32"/>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376" name="Google Shape;376;p3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p:cSld name="1_Divider">
    <p:spTree>
      <p:nvGrpSpPr>
        <p:cNvPr id="377" name="Shape 377"/>
        <p:cNvGrpSpPr/>
        <p:nvPr/>
      </p:nvGrpSpPr>
      <p:grpSpPr>
        <a:xfrm>
          <a:off x="0" y="0"/>
          <a:ext cx="0" cy="0"/>
          <a:chOff x="0" y="0"/>
          <a:chExt cx="0" cy="0"/>
        </a:xfrm>
      </p:grpSpPr>
      <p:sp>
        <p:nvSpPr>
          <p:cNvPr id="378" name="Google Shape;378;p3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9" name="Google Shape;379;p3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0" name="Google Shape;380;p3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81" name="Google Shape;381;p33"/>
          <p:cNvPicPr preferRelativeResize="0"/>
          <p:nvPr/>
        </p:nvPicPr>
        <p:blipFill rotWithShape="1">
          <a:blip r:embed="rId2">
            <a:alphaModFix/>
          </a:blip>
          <a:srcRect b="0" l="0" r="0" t="0"/>
          <a:stretch/>
        </p:blipFill>
        <p:spPr>
          <a:xfrm>
            <a:off x="628650" y="546100"/>
            <a:ext cx="3259768" cy="4033990"/>
          </a:xfrm>
          <a:prstGeom prst="rect">
            <a:avLst/>
          </a:prstGeom>
          <a:noFill/>
          <a:ln>
            <a:noFill/>
          </a:ln>
        </p:spPr>
      </p:pic>
      <p:sp>
        <p:nvSpPr>
          <p:cNvPr id="382" name="Google Shape;382;p33"/>
          <p:cNvSpPr txBox="1"/>
          <p:nvPr/>
        </p:nvSpPr>
        <p:spPr>
          <a:xfrm>
            <a:off x="971550" y="1260629"/>
            <a:ext cx="2553000" cy="158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pic>
        <p:nvPicPr>
          <p:cNvPr id="383" name="Google Shape;383;p33"/>
          <p:cNvPicPr preferRelativeResize="0"/>
          <p:nvPr/>
        </p:nvPicPr>
        <p:blipFill rotWithShape="1">
          <a:blip r:embed="rId2">
            <a:alphaModFix/>
          </a:blip>
          <a:srcRect b="0" l="0" r="0" t="0"/>
          <a:stretch/>
        </p:blipFill>
        <p:spPr>
          <a:xfrm>
            <a:off x="628650" y="546100"/>
            <a:ext cx="3259768" cy="4033990"/>
          </a:xfrm>
          <a:prstGeom prst="rect">
            <a:avLst/>
          </a:prstGeom>
          <a:noFill/>
          <a:ln>
            <a:noFill/>
          </a:ln>
        </p:spPr>
      </p:pic>
      <p:sp>
        <p:nvSpPr>
          <p:cNvPr id="384" name="Google Shape;384;p33"/>
          <p:cNvSpPr txBox="1"/>
          <p:nvPr/>
        </p:nvSpPr>
        <p:spPr>
          <a:xfrm>
            <a:off x="971550" y="1260629"/>
            <a:ext cx="2553000" cy="1580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3 picture with caption" showMasterSp="0">
  <p:cSld name="Title and 3 picture with caption">
    <p:spTree>
      <p:nvGrpSpPr>
        <p:cNvPr id="385" name="Shape 385"/>
        <p:cNvGrpSpPr/>
        <p:nvPr/>
      </p:nvGrpSpPr>
      <p:grpSpPr>
        <a:xfrm>
          <a:off x="0" y="0"/>
          <a:ext cx="0" cy="0"/>
          <a:chOff x="0" y="0"/>
          <a:chExt cx="0" cy="0"/>
        </a:xfrm>
      </p:grpSpPr>
      <p:sp>
        <p:nvSpPr>
          <p:cNvPr id="386" name="Google Shape;386;p34"/>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87" name="Google Shape;387;p34"/>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88" name="Google Shape;388;p34"/>
          <p:cNvSpPr txBox="1"/>
          <p:nvPr>
            <p:ph type="title"/>
          </p:nvPr>
        </p:nvSpPr>
        <p:spPr>
          <a:xfrm>
            <a:off x="629841" y="600075"/>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9" name="Google Shape;389;p34"/>
          <p:cNvSpPr/>
          <p:nvPr>
            <p:ph idx="2" type="pic"/>
          </p:nvPr>
        </p:nvSpPr>
        <p:spPr>
          <a:xfrm>
            <a:off x="1445363" y="1382268"/>
            <a:ext cx="1668000" cy="1946700"/>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0" name="Google Shape;390;p34"/>
          <p:cNvSpPr/>
          <p:nvPr>
            <p:ph idx="3" type="pic"/>
          </p:nvPr>
        </p:nvSpPr>
        <p:spPr>
          <a:xfrm>
            <a:off x="3744984" y="1382268"/>
            <a:ext cx="1653900" cy="1946700"/>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1" name="Google Shape;391;p34"/>
          <p:cNvSpPr/>
          <p:nvPr>
            <p:ph idx="4" type="pic"/>
          </p:nvPr>
        </p:nvSpPr>
        <p:spPr>
          <a:xfrm>
            <a:off x="6055443" y="1382268"/>
            <a:ext cx="1653900" cy="1946700"/>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2" name="Google Shape;392;p34"/>
          <p:cNvSpPr txBox="1"/>
          <p:nvPr>
            <p:ph idx="1" type="body"/>
          </p:nvPr>
        </p:nvSpPr>
        <p:spPr>
          <a:xfrm>
            <a:off x="1439466" y="3519224"/>
            <a:ext cx="1674000" cy="276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3" name="Google Shape;393;p34"/>
          <p:cNvSpPr txBox="1"/>
          <p:nvPr>
            <p:ph idx="5" type="body"/>
          </p:nvPr>
        </p:nvSpPr>
        <p:spPr>
          <a:xfrm>
            <a:off x="3744985" y="3519224"/>
            <a:ext cx="1653900" cy="276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4" name="Google Shape;394;p34"/>
          <p:cNvSpPr txBox="1"/>
          <p:nvPr>
            <p:ph idx="6" type="body"/>
          </p:nvPr>
        </p:nvSpPr>
        <p:spPr>
          <a:xfrm>
            <a:off x="6050503" y="3519223"/>
            <a:ext cx="1653900" cy="284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5" name="Google Shape;395;p34"/>
          <p:cNvSpPr txBox="1"/>
          <p:nvPr>
            <p:ph idx="7" type="body"/>
          </p:nvPr>
        </p:nvSpPr>
        <p:spPr>
          <a:xfrm>
            <a:off x="1439863" y="3862520"/>
            <a:ext cx="1674000" cy="671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6" name="Google Shape;396;p34"/>
          <p:cNvSpPr txBox="1"/>
          <p:nvPr>
            <p:ph idx="8" type="body"/>
          </p:nvPr>
        </p:nvSpPr>
        <p:spPr>
          <a:xfrm>
            <a:off x="3735388" y="3862520"/>
            <a:ext cx="1674000" cy="671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7" name="Google Shape;397;p34"/>
          <p:cNvSpPr txBox="1"/>
          <p:nvPr>
            <p:ph idx="9" type="body"/>
          </p:nvPr>
        </p:nvSpPr>
        <p:spPr>
          <a:xfrm>
            <a:off x="6050502" y="3862520"/>
            <a:ext cx="1659000" cy="671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8" name="Google Shape;398;p3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9" name="Google Shape;399;p3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00" name="Google Shape;400;p3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2 pictures" showMasterSp="0">
  <p:cSld name="Title and 2 pictures">
    <p:spTree>
      <p:nvGrpSpPr>
        <p:cNvPr id="401" name="Shape 401"/>
        <p:cNvGrpSpPr/>
        <p:nvPr/>
      </p:nvGrpSpPr>
      <p:grpSpPr>
        <a:xfrm>
          <a:off x="0" y="0"/>
          <a:ext cx="0" cy="0"/>
          <a:chOff x="0" y="0"/>
          <a:chExt cx="0" cy="0"/>
        </a:xfrm>
      </p:grpSpPr>
      <p:sp>
        <p:nvSpPr>
          <p:cNvPr id="402" name="Google Shape;402;p35"/>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3" name="Google Shape;403;p35"/>
          <p:cNvSpPr txBox="1"/>
          <p:nvPr>
            <p:ph type="title"/>
          </p:nvPr>
        </p:nvSpPr>
        <p:spPr>
          <a:xfrm>
            <a:off x="642473" y="546498"/>
            <a:ext cx="5902800" cy="567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4" name="Google Shape;404;p35"/>
          <p:cNvSpPr/>
          <p:nvPr/>
        </p:nvSpPr>
        <p:spPr>
          <a:xfrm>
            <a:off x="4599929" y="1870236"/>
            <a:ext cx="39219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5" name="Google Shape;405;p35"/>
          <p:cNvSpPr/>
          <p:nvPr>
            <p:ph idx="2" type="pic"/>
          </p:nvPr>
        </p:nvSpPr>
        <p:spPr>
          <a:xfrm>
            <a:off x="4599929" y="1868092"/>
            <a:ext cx="3921900" cy="23253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6" name="Google Shape;406;p35"/>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7" name="Google Shape;407;p35"/>
          <p:cNvSpPr txBox="1"/>
          <p:nvPr>
            <p:ph idx="1" type="body"/>
          </p:nvPr>
        </p:nvSpPr>
        <p:spPr>
          <a:xfrm>
            <a:off x="629841" y="3145632"/>
            <a:ext cx="3343200" cy="284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8" name="Google Shape;408;p35"/>
          <p:cNvSpPr txBox="1"/>
          <p:nvPr>
            <p:ph idx="4" type="body"/>
          </p:nvPr>
        </p:nvSpPr>
        <p:spPr>
          <a:xfrm>
            <a:off x="635000" y="3515616"/>
            <a:ext cx="3343200" cy="284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9" name="Google Shape;409;p35"/>
          <p:cNvSpPr txBox="1"/>
          <p:nvPr>
            <p:ph idx="10" type="dt"/>
          </p:nvPr>
        </p:nvSpPr>
        <p:spPr>
          <a:xfrm>
            <a:off x="642473"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0" name="Google Shape;410;p35"/>
          <p:cNvSpPr txBox="1"/>
          <p:nvPr>
            <p:ph idx="12" type="sldNum"/>
          </p:nvPr>
        </p:nvSpPr>
        <p:spPr>
          <a:xfrm>
            <a:off x="6466042"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11" name="Google Shape;411;p3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12" name="Google Shape;412;p35"/>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3" name="Google Shape;413;p35"/>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414" name="Google Shape;414;p3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cons and Content">
  <p:cSld name="Title, Icons and Content">
    <p:spTree>
      <p:nvGrpSpPr>
        <p:cNvPr id="415" name="Shape 415"/>
        <p:cNvGrpSpPr/>
        <p:nvPr/>
      </p:nvGrpSpPr>
      <p:grpSpPr>
        <a:xfrm>
          <a:off x="0" y="0"/>
          <a:ext cx="0" cy="0"/>
          <a:chOff x="0" y="0"/>
          <a:chExt cx="0" cy="0"/>
        </a:xfrm>
      </p:grpSpPr>
      <p:pic>
        <p:nvPicPr>
          <p:cNvPr id="416" name="Google Shape;416;p36"/>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417" name="Google Shape;417;p36"/>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418" name="Google Shape;418;p36"/>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419" name="Google Shape;419;p36"/>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420" name="Google Shape;420;p36"/>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421" name="Google Shape;421;p36"/>
          <p:cNvSpPr txBox="1"/>
          <p:nvPr>
            <p:ph idx="1" type="body"/>
          </p:nvPr>
        </p:nvSpPr>
        <p:spPr>
          <a:xfrm>
            <a:off x="878243" y="1572506"/>
            <a:ext cx="24717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2" name="Google Shape;422;p36"/>
          <p:cNvSpPr txBox="1"/>
          <p:nvPr>
            <p:ph idx="2" type="body"/>
          </p:nvPr>
        </p:nvSpPr>
        <p:spPr>
          <a:xfrm>
            <a:off x="878243" y="1088140"/>
            <a:ext cx="24717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3" name="Google Shape;423;p36"/>
          <p:cNvSpPr txBox="1"/>
          <p:nvPr>
            <p:ph idx="3" type="body"/>
          </p:nvPr>
        </p:nvSpPr>
        <p:spPr>
          <a:xfrm>
            <a:off x="878243" y="2046971"/>
            <a:ext cx="24717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4" name="Google Shape;424;p36"/>
          <p:cNvSpPr txBox="1"/>
          <p:nvPr>
            <p:ph idx="4" type="body"/>
          </p:nvPr>
        </p:nvSpPr>
        <p:spPr>
          <a:xfrm>
            <a:off x="878243" y="2528954"/>
            <a:ext cx="24717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5" name="Google Shape;425;p36"/>
          <p:cNvSpPr txBox="1"/>
          <p:nvPr>
            <p:ph idx="5" type="body"/>
          </p:nvPr>
        </p:nvSpPr>
        <p:spPr>
          <a:xfrm>
            <a:off x="878243" y="3005394"/>
            <a:ext cx="24717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6" name="Google Shape;426;p36"/>
          <p:cNvSpPr txBox="1"/>
          <p:nvPr>
            <p:ph idx="6" type="body"/>
          </p:nvPr>
        </p:nvSpPr>
        <p:spPr>
          <a:xfrm>
            <a:off x="4359486" y="1572507"/>
            <a:ext cx="2413500" cy="231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7" name="Google Shape;427;p36"/>
          <p:cNvSpPr txBox="1"/>
          <p:nvPr>
            <p:ph idx="7" type="body"/>
          </p:nvPr>
        </p:nvSpPr>
        <p:spPr>
          <a:xfrm>
            <a:off x="4359486" y="1088140"/>
            <a:ext cx="2413500" cy="241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8" name="Google Shape;428;p36"/>
          <p:cNvSpPr txBox="1"/>
          <p:nvPr>
            <p:ph idx="8" type="body"/>
          </p:nvPr>
        </p:nvSpPr>
        <p:spPr>
          <a:xfrm>
            <a:off x="4359486" y="2046971"/>
            <a:ext cx="24135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9" name="Google Shape;429;p36"/>
          <p:cNvSpPr txBox="1"/>
          <p:nvPr>
            <p:ph idx="9" type="body"/>
          </p:nvPr>
        </p:nvSpPr>
        <p:spPr>
          <a:xfrm>
            <a:off x="4359486" y="2528954"/>
            <a:ext cx="24135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36"/>
          <p:cNvSpPr txBox="1"/>
          <p:nvPr>
            <p:ph idx="13" type="body"/>
          </p:nvPr>
        </p:nvSpPr>
        <p:spPr>
          <a:xfrm>
            <a:off x="4359486" y="3005394"/>
            <a:ext cx="2413500" cy="203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1" name="Google Shape;431;p3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2" name="Google Shape;432;p3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33" name="Google Shape;433;p36"/>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434" name="Google Shape;434;p36"/>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435" name="Google Shape;435;p36"/>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436" name="Google Shape;436;p36"/>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437" name="Google Shape;437;p36"/>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438" name="Google Shape;438;p36"/>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439" name="Google Shape;439;p36"/>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440" name="Google Shape;440;p36"/>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441" name="Google Shape;441;p36"/>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442" name="Google Shape;442;p36"/>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443" name="Google Shape;443;p36"/>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44" name="Google Shape;444;p36"/>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445" name="Google Shape;445;p36"/>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Header" showMasterSp="0">
  <p:cSld name="5_Section Header">
    <p:spTree>
      <p:nvGrpSpPr>
        <p:cNvPr id="446" name="Shape 446"/>
        <p:cNvGrpSpPr/>
        <p:nvPr/>
      </p:nvGrpSpPr>
      <p:grpSpPr>
        <a:xfrm>
          <a:off x="0" y="0"/>
          <a:ext cx="0" cy="0"/>
          <a:chOff x="0" y="0"/>
          <a:chExt cx="0" cy="0"/>
        </a:xfrm>
      </p:grpSpPr>
      <p:sp>
        <p:nvSpPr>
          <p:cNvPr id="447" name="Google Shape;447;p37"/>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48" name="Google Shape;448;p37"/>
          <p:cNvSpPr/>
          <p:nvPr/>
        </p:nvSpPr>
        <p:spPr>
          <a:xfrm>
            <a:off x="629841" y="2556933"/>
            <a:ext cx="7891800" cy="826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49" name="Google Shape;449;p37"/>
          <p:cNvGrpSpPr/>
          <p:nvPr/>
        </p:nvGrpSpPr>
        <p:grpSpPr>
          <a:xfrm>
            <a:off x="994825" y="3020941"/>
            <a:ext cx="775092" cy="174782"/>
            <a:chOff x="1326382" y="4041646"/>
            <a:chExt cx="2597494" cy="653145"/>
          </a:xfrm>
        </p:grpSpPr>
        <p:sp>
          <p:nvSpPr>
            <p:cNvPr id="450" name="Google Shape;450;p37"/>
            <p:cNvSpPr/>
            <p:nvPr/>
          </p:nvSpPr>
          <p:spPr>
            <a:xfrm>
              <a:off x="1326382"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1" name="Google Shape;451;p37"/>
            <p:cNvSpPr/>
            <p:nvPr/>
          </p:nvSpPr>
          <p:spPr>
            <a:xfrm>
              <a:off x="1974500"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2" name="Google Shape;452;p37"/>
            <p:cNvSpPr/>
            <p:nvPr/>
          </p:nvSpPr>
          <p:spPr>
            <a:xfrm>
              <a:off x="262261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3" name="Google Shape;453;p37"/>
            <p:cNvSpPr/>
            <p:nvPr/>
          </p:nvSpPr>
          <p:spPr>
            <a:xfrm>
              <a:off x="327073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4" name="Google Shape;454;p37"/>
            <p:cNvSpPr/>
            <p:nvPr/>
          </p:nvSpPr>
          <p:spPr>
            <a:xfrm>
              <a:off x="3597306" y="4041650"/>
              <a:ext cx="326570" cy="653141"/>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55" name="Google Shape;455;p37"/>
          <p:cNvSpPr txBox="1"/>
          <p:nvPr>
            <p:ph idx="1" type="body"/>
          </p:nvPr>
        </p:nvSpPr>
        <p:spPr>
          <a:xfrm>
            <a:off x="1029406" y="2721203"/>
            <a:ext cx="846600" cy="24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6" name="Google Shape;456;p37"/>
          <p:cNvSpPr txBox="1"/>
          <p:nvPr>
            <p:ph idx="2" type="body"/>
          </p:nvPr>
        </p:nvSpPr>
        <p:spPr>
          <a:xfrm>
            <a:off x="1921844" y="3016014"/>
            <a:ext cx="946500" cy="184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7" name="Google Shape;457;p37"/>
          <p:cNvSpPr txBox="1"/>
          <p:nvPr>
            <p:ph idx="3" type="body"/>
          </p:nvPr>
        </p:nvSpPr>
        <p:spPr>
          <a:xfrm>
            <a:off x="2868429" y="3714682"/>
            <a:ext cx="2471700" cy="131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8" name="Google Shape;458;p37"/>
          <p:cNvSpPr txBox="1"/>
          <p:nvPr>
            <p:ph idx="10" type="dt"/>
          </p:nvPr>
        </p:nvSpPr>
        <p:spPr>
          <a:xfrm>
            <a:off x="636742"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9" name="Google Shape;459;p37"/>
          <p:cNvSpPr txBox="1"/>
          <p:nvPr>
            <p:ph idx="12" type="sldNum"/>
          </p:nvPr>
        </p:nvSpPr>
        <p:spPr>
          <a:xfrm>
            <a:off x="6466042"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60" name="Google Shape;460;p37"/>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61" name="Google Shape;461;p37"/>
          <p:cNvSpPr/>
          <p:nvPr/>
        </p:nvSpPr>
        <p:spPr>
          <a:xfrm>
            <a:off x="0" y="0"/>
            <a:ext cx="9144000" cy="30312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62" name="Google Shape;462;p37"/>
          <p:cNvSpPr/>
          <p:nvPr/>
        </p:nvSpPr>
        <p:spPr>
          <a:xfrm>
            <a:off x="629841" y="2535239"/>
            <a:ext cx="7939200" cy="8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63" name="Google Shape;463;p37"/>
          <p:cNvGrpSpPr/>
          <p:nvPr/>
        </p:nvGrpSpPr>
        <p:grpSpPr>
          <a:xfrm>
            <a:off x="923702" y="3020941"/>
            <a:ext cx="775092" cy="174782"/>
            <a:chOff x="1326382" y="4041646"/>
            <a:chExt cx="2597494" cy="653145"/>
          </a:xfrm>
        </p:grpSpPr>
        <p:sp>
          <p:nvSpPr>
            <p:cNvPr id="464" name="Google Shape;464;p37"/>
            <p:cNvSpPr/>
            <p:nvPr/>
          </p:nvSpPr>
          <p:spPr>
            <a:xfrm>
              <a:off x="1326382"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65" name="Google Shape;465;p37"/>
            <p:cNvSpPr/>
            <p:nvPr/>
          </p:nvSpPr>
          <p:spPr>
            <a:xfrm>
              <a:off x="1974500"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66" name="Google Shape;466;p37"/>
            <p:cNvSpPr/>
            <p:nvPr/>
          </p:nvSpPr>
          <p:spPr>
            <a:xfrm>
              <a:off x="262261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67" name="Google Shape;467;p37"/>
            <p:cNvSpPr/>
            <p:nvPr/>
          </p:nvSpPr>
          <p:spPr>
            <a:xfrm>
              <a:off x="3270737" y="4041646"/>
              <a:ext cx="653100" cy="653100"/>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68" name="Google Shape;468;p37"/>
            <p:cNvSpPr/>
            <p:nvPr/>
          </p:nvSpPr>
          <p:spPr>
            <a:xfrm>
              <a:off x="3597306" y="4041650"/>
              <a:ext cx="326570" cy="653141"/>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69" name="Google Shape;469;p37"/>
          <p:cNvSpPr txBox="1"/>
          <p:nvPr>
            <p:ph idx="4" type="body"/>
          </p:nvPr>
        </p:nvSpPr>
        <p:spPr>
          <a:xfrm>
            <a:off x="958283" y="2721203"/>
            <a:ext cx="846600" cy="24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0" name="Google Shape;470;p37"/>
          <p:cNvSpPr txBox="1"/>
          <p:nvPr>
            <p:ph idx="5" type="body"/>
          </p:nvPr>
        </p:nvSpPr>
        <p:spPr>
          <a:xfrm>
            <a:off x="1850721" y="3016014"/>
            <a:ext cx="946500" cy="184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1" name="Google Shape;471;p37"/>
          <p:cNvSpPr txBox="1"/>
          <p:nvPr>
            <p:ph type="title"/>
          </p:nvPr>
        </p:nvSpPr>
        <p:spPr>
          <a:xfrm>
            <a:off x="630238" y="600075"/>
            <a:ext cx="6246900" cy="444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472" name="Google Shape;472;p37"/>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Imeline Infographic" showMasterSp="0">
  <p:cSld name="Title and TImeline Infographic">
    <p:spTree>
      <p:nvGrpSpPr>
        <p:cNvPr id="473" name="Shape 473"/>
        <p:cNvGrpSpPr/>
        <p:nvPr/>
      </p:nvGrpSpPr>
      <p:grpSpPr>
        <a:xfrm>
          <a:off x="0" y="0"/>
          <a:ext cx="0" cy="0"/>
          <a:chOff x="0" y="0"/>
          <a:chExt cx="0" cy="0"/>
        </a:xfrm>
      </p:grpSpPr>
      <p:sp>
        <p:nvSpPr>
          <p:cNvPr id="474" name="Google Shape;474;p3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5" name="Google Shape;475;p3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76" name="Google Shape;476;p38"/>
          <p:cNvPicPr preferRelativeResize="0"/>
          <p:nvPr/>
        </p:nvPicPr>
        <p:blipFill rotWithShape="1">
          <a:blip r:embed="rId2">
            <a:alphaModFix/>
          </a:blip>
          <a:srcRect b="0" l="0" r="0" t="0"/>
          <a:stretch/>
        </p:blipFill>
        <p:spPr>
          <a:xfrm flipH="1" rot="10800000">
            <a:off x="632499" y="2973622"/>
            <a:ext cx="7691175" cy="667936"/>
          </a:xfrm>
          <a:prstGeom prst="rect">
            <a:avLst/>
          </a:prstGeom>
          <a:noFill/>
          <a:ln>
            <a:noFill/>
          </a:ln>
        </p:spPr>
      </p:pic>
      <p:sp>
        <p:nvSpPr>
          <p:cNvPr id="477" name="Google Shape;477;p38"/>
          <p:cNvSpPr txBox="1"/>
          <p:nvPr>
            <p:ph idx="1" type="body"/>
          </p:nvPr>
        </p:nvSpPr>
        <p:spPr>
          <a:xfrm>
            <a:off x="991750"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8" name="Google Shape;478;p38"/>
          <p:cNvSpPr txBox="1"/>
          <p:nvPr>
            <p:ph idx="2" type="body"/>
          </p:nvPr>
        </p:nvSpPr>
        <p:spPr>
          <a:xfrm>
            <a:off x="991750"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9" name="Google Shape;479;p38"/>
          <p:cNvSpPr txBox="1"/>
          <p:nvPr>
            <p:ph idx="3" type="body"/>
          </p:nvPr>
        </p:nvSpPr>
        <p:spPr>
          <a:xfrm>
            <a:off x="991750"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0" name="Google Shape;480;p38"/>
          <p:cNvSpPr txBox="1"/>
          <p:nvPr>
            <p:ph idx="4" type="body"/>
          </p:nvPr>
        </p:nvSpPr>
        <p:spPr>
          <a:xfrm>
            <a:off x="2440487"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1" name="Google Shape;481;p38"/>
          <p:cNvSpPr txBox="1"/>
          <p:nvPr>
            <p:ph idx="5" type="body"/>
          </p:nvPr>
        </p:nvSpPr>
        <p:spPr>
          <a:xfrm>
            <a:off x="2440487"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2" name="Google Shape;482;p38"/>
          <p:cNvSpPr txBox="1"/>
          <p:nvPr>
            <p:ph idx="6" type="body"/>
          </p:nvPr>
        </p:nvSpPr>
        <p:spPr>
          <a:xfrm>
            <a:off x="2440487"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3" name="Google Shape;483;p38"/>
          <p:cNvSpPr txBox="1"/>
          <p:nvPr>
            <p:ph idx="7" type="body"/>
          </p:nvPr>
        </p:nvSpPr>
        <p:spPr>
          <a:xfrm>
            <a:off x="3892297"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4" name="Google Shape;484;p38"/>
          <p:cNvSpPr txBox="1"/>
          <p:nvPr>
            <p:ph idx="8" type="body"/>
          </p:nvPr>
        </p:nvSpPr>
        <p:spPr>
          <a:xfrm>
            <a:off x="3892297"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5" name="Google Shape;485;p38"/>
          <p:cNvSpPr txBox="1"/>
          <p:nvPr>
            <p:ph idx="9" type="body"/>
          </p:nvPr>
        </p:nvSpPr>
        <p:spPr>
          <a:xfrm>
            <a:off x="3892297"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6" name="Google Shape;486;p38"/>
          <p:cNvSpPr txBox="1"/>
          <p:nvPr>
            <p:ph idx="13" type="body"/>
          </p:nvPr>
        </p:nvSpPr>
        <p:spPr>
          <a:xfrm>
            <a:off x="5326899"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7" name="Google Shape;487;p38"/>
          <p:cNvSpPr txBox="1"/>
          <p:nvPr>
            <p:ph idx="14" type="body"/>
          </p:nvPr>
        </p:nvSpPr>
        <p:spPr>
          <a:xfrm>
            <a:off x="5326899"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8" name="Google Shape;488;p38"/>
          <p:cNvSpPr txBox="1"/>
          <p:nvPr>
            <p:ph idx="15" type="body"/>
          </p:nvPr>
        </p:nvSpPr>
        <p:spPr>
          <a:xfrm>
            <a:off x="5326899"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9" name="Google Shape;489;p38"/>
          <p:cNvSpPr txBox="1"/>
          <p:nvPr>
            <p:ph idx="16" type="body"/>
          </p:nvPr>
        </p:nvSpPr>
        <p:spPr>
          <a:xfrm>
            <a:off x="6735161" y="1746401"/>
            <a:ext cx="740400" cy="2490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0" name="Google Shape;490;p38"/>
          <p:cNvSpPr txBox="1"/>
          <p:nvPr>
            <p:ph idx="17" type="body"/>
          </p:nvPr>
        </p:nvSpPr>
        <p:spPr>
          <a:xfrm>
            <a:off x="6735161" y="2056441"/>
            <a:ext cx="13248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1" name="Google Shape;491;p38"/>
          <p:cNvSpPr txBox="1"/>
          <p:nvPr>
            <p:ph idx="18" type="body"/>
          </p:nvPr>
        </p:nvSpPr>
        <p:spPr>
          <a:xfrm>
            <a:off x="6735161" y="2281691"/>
            <a:ext cx="1149600" cy="165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2" name="Google Shape;492;p38"/>
          <p:cNvSpPr txBox="1"/>
          <p:nvPr>
            <p:ph idx="19" type="body"/>
          </p:nvPr>
        </p:nvSpPr>
        <p:spPr>
          <a:xfrm>
            <a:off x="904066" y="3531649"/>
            <a:ext cx="13248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3" name="Google Shape;493;p38"/>
          <p:cNvSpPr txBox="1"/>
          <p:nvPr>
            <p:ph idx="20" type="body"/>
          </p:nvPr>
        </p:nvSpPr>
        <p:spPr>
          <a:xfrm>
            <a:off x="2352802" y="3531649"/>
            <a:ext cx="13530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4" name="Google Shape;494;p38"/>
          <p:cNvSpPr txBox="1"/>
          <p:nvPr>
            <p:ph idx="21" type="body"/>
          </p:nvPr>
        </p:nvSpPr>
        <p:spPr>
          <a:xfrm>
            <a:off x="3829621" y="3531648"/>
            <a:ext cx="13530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5" name="Google Shape;495;p38"/>
          <p:cNvSpPr txBox="1"/>
          <p:nvPr>
            <p:ph idx="22" type="body"/>
          </p:nvPr>
        </p:nvSpPr>
        <p:spPr>
          <a:xfrm>
            <a:off x="5306440" y="3531648"/>
            <a:ext cx="13248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6" name="Google Shape;496;p38"/>
          <p:cNvSpPr txBox="1"/>
          <p:nvPr>
            <p:ph idx="23" type="body"/>
          </p:nvPr>
        </p:nvSpPr>
        <p:spPr>
          <a:xfrm>
            <a:off x="6755176" y="3531647"/>
            <a:ext cx="1353000" cy="349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97" name="Google Shape;497;p38"/>
          <p:cNvPicPr preferRelativeResize="0"/>
          <p:nvPr/>
        </p:nvPicPr>
        <p:blipFill rotWithShape="1">
          <a:blip r:embed="rId2">
            <a:alphaModFix/>
          </a:blip>
          <a:srcRect b="0" l="0" r="0" t="0"/>
          <a:stretch/>
        </p:blipFill>
        <p:spPr>
          <a:xfrm flipH="1" rot="10800000">
            <a:off x="632499" y="2973622"/>
            <a:ext cx="7691175" cy="667936"/>
          </a:xfrm>
          <a:prstGeom prst="rect">
            <a:avLst/>
          </a:prstGeom>
          <a:noFill/>
          <a:ln>
            <a:noFill/>
          </a:ln>
        </p:spPr>
      </p:pic>
      <p:sp>
        <p:nvSpPr>
          <p:cNvPr id="498" name="Google Shape;498;p38"/>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99" name="Google Shape;499;p38"/>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500" name="Google Shape;500;p3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p:cSld name="Title and Doughnut Chart">
    <p:spTree>
      <p:nvGrpSpPr>
        <p:cNvPr id="501" name="Shape 501"/>
        <p:cNvGrpSpPr/>
        <p:nvPr/>
      </p:nvGrpSpPr>
      <p:grpSpPr>
        <a:xfrm>
          <a:off x="0" y="0"/>
          <a:ext cx="0" cy="0"/>
          <a:chOff x="0" y="0"/>
          <a:chExt cx="0" cy="0"/>
        </a:xfrm>
      </p:grpSpPr>
      <p:sp>
        <p:nvSpPr>
          <p:cNvPr id="502" name="Google Shape;502;p3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3" name="Google Shape;503;p3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04" name="Google Shape;504;p39"/>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05" name="Google Shape;505;p39"/>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506" name="Google Shape;506;p39"/>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ne Chart">
  <p:cSld name="Title and Line Chart">
    <p:spTree>
      <p:nvGrpSpPr>
        <p:cNvPr id="507" name="Shape 507"/>
        <p:cNvGrpSpPr/>
        <p:nvPr/>
      </p:nvGrpSpPr>
      <p:grpSpPr>
        <a:xfrm>
          <a:off x="0" y="0"/>
          <a:ext cx="0" cy="0"/>
          <a:chOff x="0" y="0"/>
          <a:chExt cx="0" cy="0"/>
        </a:xfrm>
      </p:grpSpPr>
      <p:sp>
        <p:nvSpPr>
          <p:cNvPr id="508" name="Google Shape;508;p4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9" name="Google Shape;509;p4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10" name="Google Shape;510;p40"/>
          <p:cNvSpPr/>
          <p:nvPr/>
        </p:nvSpPr>
        <p:spPr>
          <a:xfrm>
            <a:off x="3170379" y="4105875"/>
            <a:ext cx="1512300" cy="41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1" name="Google Shape;511;p40"/>
          <p:cNvPicPr preferRelativeResize="0"/>
          <p:nvPr/>
        </p:nvPicPr>
        <p:blipFill rotWithShape="1">
          <a:blip r:embed="rId2">
            <a:alphaModFix/>
          </a:blip>
          <a:srcRect b="0" l="0" r="0" t="0"/>
          <a:stretch/>
        </p:blipFill>
        <p:spPr>
          <a:xfrm>
            <a:off x="5176215" y="3284258"/>
            <a:ext cx="1319700" cy="422700"/>
          </a:xfrm>
          <a:prstGeom prst="rect">
            <a:avLst/>
          </a:prstGeom>
          <a:noFill/>
          <a:ln>
            <a:noFill/>
          </a:ln>
        </p:spPr>
      </p:pic>
      <p:pic>
        <p:nvPicPr>
          <p:cNvPr id="512" name="Google Shape;512;p40"/>
          <p:cNvPicPr preferRelativeResize="0"/>
          <p:nvPr/>
        </p:nvPicPr>
        <p:blipFill rotWithShape="1">
          <a:blip r:embed="rId3">
            <a:alphaModFix/>
          </a:blip>
          <a:srcRect b="0" l="0" r="0" t="0"/>
          <a:stretch/>
        </p:blipFill>
        <p:spPr>
          <a:xfrm>
            <a:off x="6609469" y="3232411"/>
            <a:ext cx="1333800" cy="432000"/>
          </a:xfrm>
          <a:prstGeom prst="rect">
            <a:avLst/>
          </a:prstGeom>
          <a:noFill/>
          <a:ln>
            <a:noFill/>
          </a:ln>
        </p:spPr>
      </p:pic>
      <p:sp>
        <p:nvSpPr>
          <p:cNvPr id="513" name="Google Shape;513;p40"/>
          <p:cNvSpPr txBox="1"/>
          <p:nvPr>
            <p:ph idx="1" type="body"/>
          </p:nvPr>
        </p:nvSpPr>
        <p:spPr>
          <a:xfrm>
            <a:off x="630238" y="1600199"/>
            <a:ext cx="3182100" cy="300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40"/>
          <p:cNvSpPr txBox="1"/>
          <p:nvPr>
            <p:ph idx="2" type="body"/>
          </p:nvPr>
        </p:nvSpPr>
        <p:spPr>
          <a:xfrm>
            <a:off x="5306779" y="3059187"/>
            <a:ext cx="671700" cy="35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40"/>
          <p:cNvSpPr txBox="1"/>
          <p:nvPr>
            <p:ph idx="3" type="body"/>
          </p:nvPr>
        </p:nvSpPr>
        <p:spPr>
          <a:xfrm>
            <a:off x="6894111" y="3052728"/>
            <a:ext cx="671700" cy="32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40"/>
          <p:cNvSpPr txBox="1"/>
          <p:nvPr>
            <p:ph idx="4" type="body"/>
          </p:nvPr>
        </p:nvSpPr>
        <p:spPr>
          <a:xfrm>
            <a:off x="5306778" y="3559464"/>
            <a:ext cx="1077900" cy="212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40"/>
          <p:cNvSpPr txBox="1"/>
          <p:nvPr>
            <p:ph idx="5" type="body"/>
          </p:nvPr>
        </p:nvSpPr>
        <p:spPr>
          <a:xfrm>
            <a:off x="5299344" y="3813792"/>
            <a:ext cx="1077900" cy="799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8" name="Google Shape;518;p40"/>
          <p:cNvSpPr txBox="1"/>
          <p:nvPr>
            <p:ph idx="6" type="body"/>
          </p:nvPr>
        </p:nvSpPr>
        <p:spPr>
          <a:xfrm>
            <a:off x="6890089" y="3559464"/>
            <a:ext cx="1077900" cy="212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9" name="Google Shape;519;p40"/>
          <p:cNvSpPr txBox="1"/>
          <p:nvPr>
            <p:ph idx="7" type="body"/>
          </p:nvPr>
        </p:nvSpPr>
        <p:spPr>
          <a:xfrm>
            <a:off x="6882655" y="3813792"/>
            <a:ext cx="1077900" cy="799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0" name="Google Shape;520;p40"/>
          <p:cNvSpPr/>
          <p:nvPr>
            <p:ph idx="8" type="chart"/>
          </p:nvPr>
        </p:nvSpPr>
        <p:spPr>
          <a:xfrm>
            <a:off x="5295900" y="1600200"/>
            <a:ext cx="32259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1" name="Google Shape;521;p40"/>
          <p:cNvSpPr/>
          <p:nvPr/>
        </p:nvSpPr>
        <p:spPr>
          <a:xfrm>
            <a:off x="3170379" y="4105875"/>
            <a:ext cx="1512300" cy="41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2" name="Google Shape;522;p40"/>
          <p:cNvPicPr preferRelativeResize="0"/>
          <p:nvPr/>
        </p:nvPicPr>
        <p:blipFill rotWithShape="1">
          <a:blip r:embed="rId2">
            <a:alphaModFix/>
          </a:blip>
          <a:srcRect b="0" l="0" r="0" t="0"/>
          <a:stretch/>
        </p:blipFill>
        <p:spPr>
          <a:xfrm>
            <a:off x="5176215" y="3284258"/>
            <a:ext cx="1319700" cy="422700"/>
          </a:xfrm>
          <a:prstGeom prst="rect">
            <a:avLst/>
          </a:prstGeom>
          <a:noFill/>
          <a:ln>
            <a:noFill/>
          </a:ln>
        </p:spPr>
      </p:pic>
      <p:pic>
        <p:nvPicPr>
          <p:cNvPr id="523" name="Google Shape;523;p40"/>
          <p:cNvPicPr preferRelativeResize="0"/>
          <p:nvPr/>
        </p:nvPicPr>
        <p:blipFill rotWithShape="1">
          <a:blip r:embed="rId3">
            <a:alphaModFix/>
          </a:blip>
          <a:srcRect b="0" l="0" r="0" t="0"/>
          <a:stretch/>
        </p:blipFill>
        <p:spPr>
          <a:xfrm>
            <a:off x="6609469" y="3232411"/>
            <a:ext cx="1333800" cy="432000"/>
          </a:xfrm>
          <a:prstGeom prst="rect">
            <a:avLst/>
          </a:prstGeom>
          <a:noFill/>
          <a:ln>
            <a:noFill/>
          </a:ln>
        </p:spPr>
      </p:pic>
      <p:sp>
        <p:nvSpPr>
          <p:cNvPr id="524" name="Google Shape;524;p40"/>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25" name="Google Shape;525;p40"/>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526" name="Google Shape;526;p4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2">
  <p:cSld name="Title and Doughnut Chart 2">
    <p:spTree>
      <p:nvGrpSpPr>
        <p:cNvPr id="527" name="Shape 527"/>
        <p:cNvGrpSpPr/>
        <p:nvPr/>
      </p:nvGrpSpPr>
      <p:grpSpPr>
        <a:xfrm>
          <a:off x="0" y="0"/>
          <a:ext cx="0" cy="0"/>
          <a:chOff x="0" y="0"/>
          <a:chExt cx="0" cy="0"/>
        </a:xfrm>
      </p:grpSpPr>
      <p:sp>
        <p:nvSpPr>
          <p:cNvPr id="528" name="Google Shape;528;p4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9" name="Google Shape;529;p4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30" name="Google Shape;530;p41"/>
          <p:cNvPicPr preferRelativeResize="0"/>
          <p:nvPr/>
        </p:nvPicPr>
        <p:blipFill rotWithShape="1">
          <a:blip r:embed="rId2">
            <a:alphaModFix/>
          </a:blip>
          <a:srcRect b="0" l="0" r="0" t="0"/>
          <a:stretch/>
        </p:blipFill>
        <p:spPr>
          <a:xfrm>
            <a:off x="1960619" y="1967641"/>
            <a:ext cx="2754300" cy="1409100"/>
          </a:xfrm>
          <a:prstGeom prst="rect">
            <a:avLst/>
          </a:prstGeom>
          <a:noFill/>
          <a:ln>
            <a:noFill/>
          </a:ln>
        </p:spPr>
      </p:pic>
      <p:pic>
        <p:nvPicPr>
          <p:cNvPr id="531" name="Google Shape;531;p41"/>
          <p:cNvPicPr preferRelativeResize="0"/>
          <p:nvPr/>
        </p:nvPicPr>
        <p:blipFill rotWithShape="1">
          <a:blip r:embed="rId3">
            <a:alphaModFix/>
          </a:blip>
          <a:srcRect b="0" l="0" r="0" t="0"/>
          <a:stretch/>
        </p:blipFill>
        <p:spPr>
          <a:xfrm>
            <a:off x="880659" y="1705476"/>
            <a:ext cx="4222800" cy="2160300"/>
          </a:xfrm>
          <a:prstGeom prst="rect">
            <a:avLst/>
          </a:prstGeom>
          <a:noFill/>
          <a:ln>
            <a:noFill/>
          </a:ln>
        </p:spPr>
      </p:pic>
      <p:pic>
        <p:nvPicPr>
          <p:cNvPr id="532" name="Google Shape;532;p41"/>
          <p:cNvPicPr preferRelativeResize="0"/>
          <p:nvPr/>
        </p:nvPicPr>
        <p:blipFill rotWithShape="1">
          <a:blip r:embed="rId4">
            <a:alphaModFix/>
          </a:blip>
          <a:srcRect b="0" l="0" r="0" t="0"/>
          <a:stretch/>
        </p:blipFill>
        <p:spPr>
          <a:xfrm>
            <a:off x="3542547" y="1697092"/>
            <a:ext cx="4222800" cy="2160300"/>
          </a:xfrm>
          <a:prstGeom prst="rect">
            <a:avLst/>
          </a:prstGeom>
          <a:noFill/>
          <a:ln>
            <a:noFill/>
          </a:ln>
        </p:spPr>
      </p:pic>
      <p:sp>
        <p:nvSpPr>
          <p:cNvPr id="533" name="Google Shape;533;p41"/>
          <p:cNvSpPr txBox="1"/>
          <p:nvPr>
            <p:ph idx="1" type="body"/>
          </p:nvPr>
        </p:nvSpPr>
        <p:spPr>
          <a:xfrm>
            <a:off x="2286696" y="257175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4" name="Google Shape;534;p41"/>
          <p:cNvSpPr txBox="1"/>
          <p:nvPr>
            <p:ph idx="2" type="body"/>
          </p:nvPr>
        </p:nvSpPr>
        <p:spPr>
          <a:xfrm>
            <a:off x="2286696" y="293937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41"/>
          <p:cNvSpPr txBox="1"/>
          <p:nvPr>
            <p:ph idx="3" type="body"/>
          </p:nvPr>
        </p:nvSpPr>
        <p:spPr>
          <a:xfrm>
            <a:off x="4973335" y="257175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41"/>
          <p:cNvSpPr txBox="1"/>
          <p:nvPr>
            <p:ph idx="4" type="body"/>
          </p:nvPr>
        </p:nvSpPr>
        <p:spPr>
          <a:xfrm>
            <a:off x="4973335" y="2939370"/>
            <a:ext cx="1324800" cy="298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37" name="Google Shape;537;p41"/>
          <p:cNvPicPr preferRelativeResize="0"/>
          <p:nvPr/>
        </p:nvPicPr>
        <p:blipFill rotWithShape="1">
          <a:blip r:embed="rId2">
            <a:alphaModFix/>
          </a:blip>
          <a:srcRect b="0" l="0" r="0" t="0"/>
          <a:stretch/>
        </p:blipFill>
        <p:spPr>
          <a:xfrm>
            <a:off x="1960619" y="1967641"/>
            <a:ext cx="2754300" cy="1409100"/>
          </a:xfrm>
          <a:prstGeom prst="rect">
            <a:avLst/>
          </a:prstGeom>
          <a:noFill/>
          <a:ln>
            <a:noFill/>
          </a:ln>
        </p:spPr>
      </p:pic>
      <p:pic>
        <p:nvPicPr>
          <p:cNvPr id="538" name="Google Shape;538;p41"/>
          <p:cNvPicPr preferRelativeResize="0"/>
          <p:nvPr/>
        </p:nvPicPr>
        <p:blipFill rotWithShape="1">
          <a:blip r:embed="rId3">
            <a:alphaModFix/>
          </a:blip>
          <a:srcRect b="0" l="0" r="0" t="0"/>
          <a:stretch/>
        </p:blipFill>
        <p:spPr>
          <a:xfrm>
            <a:off x="880659" y="1705476"/>
            <a:ext cx="4222800" cy="2160300"/>
          </a:xfrm>
          <a:prstGeom prst="rect">
            <a:avLst/>
          </a:prstGeom>
          <a:noFill/>
          <a:ln>
            <a:noFill/>
          </a:ln>
        </p:spPr>
      </p:pic>
      <p:pic>
        <p:nvPicPr>
          <p:cNvPr id="539" name="Google Shape;539;p41"/>
          <p:cNvPicPr preferRelativeResize="0"/>
          <p:nvPr/>
        </p:nvPicPr>
        <p:blipFill rotWithShape="1">
          <a:blip r:embed="rId4">
            <a:alphaModFix/>
          </a:blip>
          <a:srcRect b="0" l="0" r="0" t="0"/>
          <a:stretch/>
        </p:blipFill>
        <p:spPr>
          <a:xfrm>
            <a:off x="3542547" y="1697092"/>
            <a:ext cx="4222800" cy="2160300"/>
          </a:xfrm>
          <a:prstGeom prst="rect">
            <a:avLst/>
          </a:prstGeom>
          <a:noFill/>
          <a:ln>
            <a:noFill/>
          </a:ln>
        </p:spPr>
      </p:pic>
      <p:sp>
        <p:nvSpPr>
          <p:cNvPr id="540" name="Google Shape;540;p41"/>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41" name="Google Shape;541;p4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542" name="Google Shape;542;p41"/>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hic">
  <p:cSld name="Title and Infograhic">
    <p:spTree>
      <p:nvGrpSpPr>
        <p:cNvPr id="543" name="Shape 543"/>
        <p:cNvGrpSpPr/>
        <p:nvPr/>
      </p:nvGrpSpPr>
      <p:grpSpPr>
        <a:xfrm>
          <a:off x="0" y="0"/>
          <a:ext cx="0" cy="0"/>
          <a:chOff x="0" y="0"/>
          <a:chExt cx="0" cy="0"/>
        </a:xfrm>
      </p:grpSpPr>
      <p:sp>
        <p:nvSpPr>
          <p:cNvPr id="544" name="Google Shape;544;p4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5" name="Google Shape;545;p4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46" name="Google Shape;546;p42"/>
          <p:cNvPicPr preferRelativeResize="0"/>
          <p:nvPr/>
        </p:nvPicPr>
        <p:blipFill rotWithShape="1">
          <a:blip r:embed="rId2">
            <a:alphaModFix/>
          </a:blip>
          <a:srcRect b="0" l="0" r="0" t="0"/>
          <a:stretch/>
        </p:blipFill>
        <p:spPr>
          <a:xfrm>
            <a:off x="914602" y="2566307"/>
            <a:ext cx="2538300" cy="1298400"/>
          </a:xfrm>
          <a:prstGeom prst="rect">
            <a:avLst/>
          </a:prstGeom>
          <a:noFill/>
          <a:ln>
            <a:noFill/>
          </a:ln>
        </p:spPr>
      </p:pic>
      <p:pic>
        <p:nvPicPr>
          <p:cNvPr id="547" name="Google Shape;547;p42"/>
          <p:cNvPicPr preferRelativeResize="0"/>
          <p:nvPr/>
        </p:nvPicPr>
        <p:blipFill rotWithShape="1">
          <a:blip r:embed="rId3">
            <a:alphaModFix/>
          </a:blip>
          <a:srcRect b="0" l="0" r="0" t="0"/>
          <a:stretch/>
        </p:blipFill>
        <p:spPr>
          <a:xfrm>
            <a:off x="918760" y="1581506"/>
            <a:ext cx="7431155" cy="2999208"/>
          </a:xfrm>
          <a:prstGeom prst="rect">
            <a:avLst/>
          </a:prstGeom>
          <a:noFill/>
          <a:ln>
            <a:noFill/>
          </a:ln>
        </p:spPr>
      </p:pic>
      <p:sp>
        <p:nvSpPr>
          <p:cNvPr id="548" name="Google Shape;548;p42"/>
          <p:cNvSpPr txBox="1"/>
          <p:nvPr>
            <p:ph idx="1" type="body"/>
          </p:nvPr>
        </p:nvSpPr>
        <p:spPr>
          <a:xfrm>
            <a:off x="1263041" y="2104600"/>
            <a:ext cx="830400" cy="2919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9" name="Google Shape;549;p42"/>
          <p:cNvSpPr txBox="1"/>
          <p:nvPr>
            <p:ph idx="2" type="body"/>
          </p:nvPr>
        </p:nvSpPr>
        <p:spPr>
          <a:xfrm>
            <a:off x="2470356" y="3778988"/>
            <a:ext cx="784200" cy="30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42"/>
          <p:cNvSpPr txBox="1"/>
          <p:nvPr>
            <p:ph idx="3" type="body"/>
          </p:nvPr>
        </p:nvSpPr>
        <p:spPr>
          <a:xfrm>
            <a:off x="3530790" y="2108961"/>
            <a:ext cx="824400" cy="2877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42"/>
          <p:cNvSpPr txBox="1"/>
          <p:nvPr>
            <p:ph idx="4" type="body"/>
          </p:nvPr>
        </p:nvSpPr>
        <p:spPr>
          <a:xfrm>
            <a:off x="4729642" y="3771033"/>
            <a:ext cx="745500" cy="30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42"/>
          <p:cNvSpPr txBox="1"/>
          <p:nvPr>
            <p:ph idx="5" type="body"/>
          </p:nvPr>
        </p:nvSpPr>
        <p:spPr>
          <a:xfrm>
            <a:off x="5904099" y="2107682"/>
            <a:ext cx="758700" cy="2919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42"/>
          <p:cNvSpPr txBox="1"/>
          <p:nvPr>
            <p:ph idx="6" type="body"/>
          </p:nvPr>
        </p:nvSpPr>
        <p:spPr>
          <a:xfrm>
            <a:off x="7023857" y="3762859"/>
            <a:ext cx="784200" cy="30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42"/>
          <p:cNvSpPr txBox="1"/>
          <p:nvPr>
            <p:ph idx="7" type="body"/>
          </p:nvPr>
        </p:nvSpPr>
        <p:spPr>
          <a:xfrm>
            <a:off x="2156171" y="125799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42"/>
          <p:cNvSpPr txBox="1"/>
          <p:nvPr>
            <p:ph idx="8" type="body"/>
          </p:nvPr>
        </p:nvSpPr>
        <p:spPr>
          <a:xfrm>
            <a:off x="2156171" y="152366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42"/>
          <p:cNvSpPr txBox="1"/>
          <p:nvPr>
            <p:ph idx="9" type="body"/>
          </p:nvPr>
        </p:nvSpPr>
        <p:spPr>
          <a:xfrm>
            <a:off x="4513908" y="125799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42"/>
          <p:cNvSpPr txBox="1"/>
          <p:nvPr>
            <p:ph idx="13" type="body"/>
          </p:nvPr>
        </p:nvSpPr>
        <p:spPr>
          <a:xfrm>
            <a:off x="4513908" y="152366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42"/>
          <p:cNvSpPr txBox="1"/>
          <p:nvPr>
            <p:ph idx="14" type="body"/>
          </p:nvPr>
        </p:nvSpPr>
        <p:spPr>
          <a:xfrm>
            <a:off x="6720777" y="125799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42"/>
          <p:cNvSpPr txBox="1"/>
          <p:nvPr>
            <p:ph idx="15" type="body"/>
          </p:nvPr>
        </p:nvSpPr>
        <p:spPr>
          <a:xfrm>
            <a:off x="6720777" y="152366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42"/>
          <p:cNvSpPr txBox="1"/>
          <p:nvPr>
            <p:ph idx="16" type="body"/>
          </p:nvPr>
        </p:nvSpPr>
        <p:spPr>
          <a:xfrm>
            <a:off x="995265" y="3791876"/>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42"/>
          <p:cNvSpPr txBox="1"/>
          <p:nvPr>
            <p:ph idx="17" type="body"/>
          </p:nvPr>
        </p:nvSpPr>
        <p:spPr>
          <a:xfrm>
            <a:off x="995265" y="4057543"/>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42"/>
          <p:cNvSpPr txBox="1"/>
          <p:nvPr>
            <p:ph idx="18" type="body"/>
          </p:nvPr>
        </p:nvSpPr>
        <p:spPr>
          <a:xfrm>
            <a:off x="3326285" y="3779691"/>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42"/>
          <p:cNvSpPr txBox="1"/>
          <p:nvPr>
            <p:ph idx="19" type="body"/>
          </p:nvPr>
        </p:nvSpPr>
        <p:spPr>
          <a:xfrm>
            <a:off x="3326285" y="4045358"/>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42"/>
          <p:cNvSpPr txBox="1"/>
          <p:nvPr>
            <p:ph idx="20" type="body"/>
          </p:nvPr>
        </p:nvSpPr>
        <p:spPr>
          <a:xfrm>
            <a:off x="5599996" y="3758972"/>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42"/>
          <p:cNvSpPr txBox="1"/>
          <p:nvPr>
            <p:ph idx="21" type="body"/>
          </p:nvPr>
        </p:nvSpPr>
        <p:spPr>
          <a:xfrm>
            <a:off x="5599996" y="4024639"/>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66" name="Google Shape;566;p42"/>
          <p:cNvPicPr preferRelativeResize="0"/>
          <p:nvPr/>
        </p:nvPicPr>
        <p:blipFill rotWithShape="1">
          <a:blip r:embed="rId2">
            <a:alphaModFix/>
          </a:blip>
          <a:srcRect b="0" l="0" r="0" t="0"/>
          <a:stretch/>
        </p:blipFill>
        <p:spPr>
          <a:xfrm>
            <a:off x="914602" y="2566307"/>
            <a:ext cx="2538300" cy="1298400"/>
          </a:xfrm>
          <a:prstGeom prst="rect">
            <a:avLst/>
          </a:prstGeom>
          <a:noFill/>
          <a:ln>
            <a:noFill/>
          </a:ln>
        </p:spPr>
      </p:pic>
      <p:pic>
        <p:nvPicPr>
          <p:cNvPr id="567" name="Google Shape;567;p42"/>
          <p:cNvPicPr preferRelativeResize="0"/>
          <p:nvPr/>
        </p:nvPicPr>
        <p:blipFill rotWithShape="1">
          <a:blip r:embed="rId3">
            <a:alphaModFix/>
          </a:blip>
          <a:srcRect b="0" l="0" r="0" t="0"/>
          <a:stretch/>
        </p:blipFill>
        <p:spPr>
          <a:xfrm>
            <a:off x="918760" y="1581506"/>
            <a:ext cx="7431155" cy="2999208"/>
          </a:xfrm>
          <a:prstGeom prst="rect">
            <a:avLst/>
          </a:prstGeom>
          <a:noFill/>
          <a:ln>
            <a:noFill/>
          </a:ln>
        </p:spPr>
      </p:pic>
      <p:sp>
        <p:nvSpPr>
          <p:cNvPr id="568" name="Google Shape;568;p42"/>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69" name="Google Shape;569;p42"/>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570" name="Google Shape;570;p42"/>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2">
  <p:cSld name="Title and Infographic 2">
    <p:spTree>
      <p:nvGrpSpPr>
        <p:cNvPr id="571" name="Shape 571"/>
        <p:cNvGrpSpPr/>
        <p:nvPr/>
      </p:nvGrpSpPr>
      <p:grpSpPr>
        <a:xfrm>
          <a:off x="0" y="0"/>
          <a:ext cx="0" cy="0"/>
          <a:chOff x="0" y="0"/>
          <a:chExt cx="0" cy="0"/>
        </a:xfrm>
      </p:grpSpPr>
      <p:sp>
        <p:nvSpPr>
          <p:cNvPr id="572" name="Google Shape;572;p4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3" name="Google Shape;573;p4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C:\Users\diyajoseph\Desktop\New folder (3)\Infographics-01-01.png" id="574" name="Google Shape;574;p43"/>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75" name="Google Shape;575;p43"/>
          <p:cNvSpPr txBox="1"/>
          <p:nvPr>
            <p:ph idx="1" type="body"/>
          </p:nvPr>
        </p:nvSpPr>
        <p:spPr>
          <a:xfrm>
            <a:off x="630238" y="1347788"/>
            <a:ext cx="3182100" cy="2771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6" name="Google Shape;576;p43"/>
          <p:cNvSpPr txBox="1"/>
          <p:nvPr>
            <p:ph idx="2" type="body"/>
          </p:nvPr>
        </p:nvSpPr>
        <p:spPr>
          <a:xfrm>
            <a:off x="6433953" y="1722104"/>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7" name="Google Shape;577;p43"/>
          <p:cNvSpPr txBox="1"/>
          <p:nvPr>
            <p:ph idx="3" type="body"/>
          </p:nvPr>
        </p:nvSpPr>
        <p:spPr>
          <a:xfrm>
            <a:off x="6433953" y="1987771"/>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8" name="Google Shape;578;p43"/>
          <p:cNvSpPr txBox="1"/>
          <p:nvPr>
            <p:ph idx="4" type="body"/>
          </p:nvPr>
        </p:nvSpPr>
        <p:spPr>
          <a:xfrm>
            <a:off x="4628562" y="3026158"/>
            <a:ext cx="1182900" cy="3867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9" name="Google Shape;579;p43"/>
          <p:cNvSpPr txBox="1"/>
          <p:nvPr>
            <p:ph idx="5" type="body"/>
          </p:nvPr>
        </p:nvSpPr>
        <p:spPr>
          <a:xfrm>
            <a:off x="7003447" y="2783735"/>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0" name="Google Shape;580;p43"/>
          <p:cNvSpPr txBox="1"/>
          <p:nvPr>
            <p:ph idx="6" type="body"/>
          </p:nvPr>
        </p:nvSpPr>
        <p:spPr>
          <a:xfrm>
            <a:off x="7009593" y="3303767"/>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1" name="Google Shape;581;p43"/>
          <p:cNvSpPr txBox="1"/>
          <p:nvPr>
            <p:ph idx="7" type="body"/>
          </p:nvPr>
        </p:nvSpPr>
        <p:spPr>
          <a:xfrm>
            <a:off x="7009593" y="3569434"/>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2" name="Google Shape;582;p43"/>
          <p:cNvSpPr txBox="1"/>
          <p:nvPr>
            <p:ph idx="8" type="body"/>
          </p:nvPr>
        </p:nvSpPr>
        <p:spPr>
          <a:xfrm>
            <a:off x="6433953" y="4034311"/>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3" name="Google Shape;583;p43"/>
          <p:cNvSpPr txBox="1"/>
          <p:nvPr>
            <p:ph idx="9" type="body"/>
          </p:nvPr>
        </p:nvSpPr>
        <p:spPr>
          <a:xfrm>
            <a:off x="6433953" y="4299978"/>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4" name="Google Shape;584;p43"/>
          <p:cNvSpPr txBox="1"/>
          <p:nvPr>
            <p:ph idx="13" type="body"/>
          </p:nvPr>
        </p:nvSpPr>
        <p:spPr>
          <a:xfrm>
            <a:off x="7001132" y="2524953"/>
            <a:ext cx="1331700" cy="211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5" name="Google Shape;585;p43"/>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586" name="Google Shape;586;p4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3">
  <p:cSld name="Title and Infographic 3">
    <p:spTree>
      <p:nvGrpSpPr>
        <p:cNvPr id="587" name="Shape 587"/>
        <p:cNvGrpSpPr/>
        <p:nvPr/>
      </p:nvGrpSpPr>
      <p:grpSpPr>
        <a:xfrm>
          <a:off x="0" y="0"/>
          <a:ext cx="0" cy="0"/>
          <a:chOff x="0" y="0"/>
          <a:chExt cx="0" cy="0"/>
        </a:xfrm>
      </p:grpSpPr>
      <p:sp>
        <p:nvSpPr>
          <p:cNvPr id="588" name="Google Shape;588;p4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9" name="Google Shape;589;p4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90" name="Google Shape;590;p44"/>
          <p:cNvSpPr txBox="1"/>
          <p:nvPr>
            <p:ph idx="1" type="body"/>
          </p:nvPr>
        </p:nvSpPr>
        <p:spPr>
          <a:xfrm>
            <a:off x="2184783" y="1316876"/>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1" name="Google Shape;591;p44"/>
          <p:cNvSpPr txBox="1"/>
          <p:nvPr>
            <p:ph idx="2" type="body"/>
          </p:nvPr>
        </p:nvSpPr>
        <p:spPr>
          <a:xfrm>
            <a:off x="2184783" y="1496505"/>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2" name="Google Shape;592;p44"/>
          <p:cNvSpPr txBox="1"/>
          <p:nvPr>
            <p:ph idx="3" type="body"/>
          </p:nvPr>
        </p:nvSpPr>
        <p:spPr>
          <a:xfrm>
            <a:off x="2184783" y="1708544"/>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3" name="Google Shape;593;p44"/>
          <p:cNvSpPr txBox="1"/>
          <p:nvPr>
            <p:ph idx="4" type="body"/>
          </p:nvPr>
        </p:nvSpPr>
        <p:spPr>
          <a:xfrm>
            <a:off x="1648313" y="2160534"/>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4" name="Google Shape;594;p44"/>
          <p:cNvSpPr txBox="1"/>
          <p:nvPr>
            <p:ph idx="5" type="body"/>
          </p:nvPr>
        </p:nvSpPr>
        <p:spPr>
          <a:xfrm>
            <a:off x="1648313" y="2340163"/>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5" name="Google Shape;595;p44"/>
          <p:cNvSpPr txBox="1"/>
          <p:nvPr>
            <p:ph idx="6" type="body"/>
          </p:nvPr>
        </p:nvSpPr>
        <p:spPr>
          <a:xfrm>
            <a:off x="1648313" y="2552202"/>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6" name="Google Shape;596;p44"/>
          <p:cNvSpPr txBox="1"/>
          <p:nvPr>
            <p:ph idx="7" type="body"/>
          </p:nvPr>
        </p:nvSpPr>
        <p:spPr>
          <a:xfrm>
            <a:off x="1670695" y="3113991"/>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7" name="Google Shape;597;p44"/>
          <p:cNvSpPr txBox="1"/>
          <p:nvPr>
            <p:ph idx="8" type="body"/>
          </p:nvPr>
        </p:nvSpPr>
        <p:spPr>
          <a:xfrm>
            <a:off x="1670695" y="3293620"/>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8" name="Google Shape;598;p44"/>
          <p:cNvSpPr txBox="1"/>
          <p:nvPr>
            <p:ph idx="9" type="body"/>
          </p:nvPr>
        </p:nvSpPr>
        <p:spPr>
          <a:xfrm>
            <a:off x="1670695" y="3505659"/>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9" name="Google Shape;599;p44"/>
          <p:cNvSpPr txBox="1"/>
          <p:nvPr>
            <p:ph idx="13" type="body"/>
          </p:nvPr>
        </p:nvSpPr>
        <p:spPr>
          <a:xfrm>
            <a:off x="2154251" y="3833167"/>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44"/>
          <p:cNvSpPr txBox="1"/>
          <p:nvPr>
            <p:ph idx="14" type="body"/>
          </p:nvPr>
        </p:nvSpPr>
        <p:spPr>
          <a:xfrm>
            <a:off x="2154251" y="4012796"/>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1" name="Google Shape;601;p44"/>
          <p:cNvSpPr txBox="1"/>
          <p:nvPr>
            <p:ph idx="15" type="body"/>
          </p:nvPr>
        </p:nvSpPr>
        <p:spPr>
          <a:xfrm>
            <a:off x="2154251" y="4224835"/>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2" name="Google Shape;602;p44"/>
          <p:cNvSpPr txBox="1"/>
          <p:nvPr>
            <p:ph idx="16" type="body"/>
          </p:nvPr>
        </p:nvSpPr>
        <p:spPr>
          <a:xfrm>
            <a:off x="5711844" y="1274684"/>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3" name="Google Shape;603;p44"/>
          <p:cNvSpPr txBox="1"/>
          <p:nvPr>
            <p:ph idx="17" type="body"/>
          </p:nvPr>
        </p:nvSpPr>
        <p:spPr>
          <a:xfrm>
            <a:off x="5711844" y="1454313"/>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4" name="Google Shape;604;p44"/>
          <p:cNvSpPr txBox="1"/>
          <p:nvPr>
            <p:ph idx="18" type="body"/>
          </p:nvPr>
        </p:nvSpPr>
        <p:spPr>
          <a:xfrm>
            <a:off x="5711844" y="1666352"/>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5" name="Google Shape;605;p44"/>
          <p:cNvSpPr txBox="1"/>
          <p:nvPr>
            <p:ph idx="19" type="body"/>
          </p:nvPr>
        </p:nvSpPr>
        <p:spPr>
          <a:xfrm>
            <a:off x="6247590" y="2081713"/>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6" name="Google Shape;606;p44"/>
          <p:cNvSpPr txBox="1"/>
          <p:nvPr>
            <p:ph idx="20" type="body"/>
          </p:nvPr>
        </p:nvSpPr>
        <p:spPr>
          <a:xfrm>
            <a:off x="6247590" y="2261342"/>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7" name="Google Shape;607;p44"/>
          <p:cNvSpPr txBox="1"/>
          <p:nvPr>
            <p:ph idx="21" type="body"/>
          </p:nvPr>
        </p:nvSpPr>
        <p:spPr>
          <a:xfrm>
            <a:off x="6247590" y="2473381"/>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8" name="Google Shape;608;p44"/>
          <p:cNvSpPr txBox="1"/>
          <p:nvPr>
            <p:ph idx="22" type="body"/>
          </p:nvPr>
        </p:nvSpPr>
        <p:spPr>
          <a:xfrm>
            <a:off x="6247590" y="3009669"/>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9" name="Google Shape;609;p44"/>
          <p:cNvSpPr txBox="1"/>
          <p:nvPr>
            <p:ph idx="23" type="body"/>
          </p:nvPr>
        </p:nvSpPr>
        <p:spPr>
          <a:xfrm>
            <a:off x="6247590" y="3189298"/>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10" name="Google Shape;610;p44"/>
          <p:cNvSpPr txBox="1"/>
          <p:nvPr>
            <p:ph idx="24" type="body"/>
          </p:nvPr>
        </p:nvSpPr>
        <p:spPr>
          <a:xfrm>
            <a:off x="6247590" y="3401337"/>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11" name="Google Shape;611;p44"/>
          <p:cNvSpPr txBox="1"/>
          <p:nvPr>
            <p:ph idx="25" type="body"/>
          </p:nvPr>
        </p:nvSpPr>
        <p:spPr>
          <a:xfrm>
            <a:off x="5911033" y="3827718"/>
            <a:ext cx="1331700" cy="148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12" name="Google Shape;612;p44"/>
          <p:cNvSpPr txBox="1"/>
          <p:nvPr>
            <p:ph idx="26" type="body"/>
          </p:nvPr>
        </p:nvSpPr>
        <p:spPr>
          <a:xfrm>
            <a:off x="5911033" y="4007347"/>
            <a:ext cx="1331700" cy="177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13" name="Google Shape;613;p44"/>
          <p:cNvSpPr txBox="1"/>
          <p:nvPr>
            <p:ph idx="27" type="body"/>
          </p:nvPr>
        </p:nvSpPr>
        <p:spPr>
          <a:xfrm>
            <a:off x="5911033" y="4219386"/>
            <a:ext cx="1331700" cy="1836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614" name="Google Shape;614;p44"/>
          <p:cNvGrpSpPr/>
          <p:nvPr/>
        </p:nvGrpSpPr>
        <p:grpSpPr>
          <a:xfrm>
            <a:off x="3064031" y="1322489"/>
            <a:ext cx="3130144" cy="3130144"/>
            <a:chOff x="1725851" y="197234"/>
            <a:chExt cx="4799362" cy="4799363"/>
          </a:xfrm>
        </p:grpSpPr>
        <p:sp>
          <p:nvSpPr>
            <p:cNvPr id="615" name="Google Shape;615;p44"/>
            <p:cNvSpPr/>
            <p:nvPr/>
          </p:nvSpPr>
          <p:spPr>
            <a:xfrm>
              <a:off x="2160294" y="631678"/>
              <a:ext cx="3930600" cy="3930600"/>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4"/>
            <p:cNvSpPr/>
            <p:nvPr/>
          </p:nvSpPr>
          <p:spPr>
            <a:xfrm>
              <a:off x="2160294" y="631678"/>
              <a:ext cx="3930600" cy="3930600"/>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4"/>
            <p:cNvSpPr/>
            <p:nvPr/>
          </p:nvSpPr>
          <p:spPr>
            <a:xfrm>
              <a:off x="2160294" y="631678"/>
              <a:ext cx="3930600" cy="3930600"/>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4"/>
            <p:cNvSpPr/>
            <p:nvPr/>
          </p:nvSpPr>
          <p:spPr>
            <a:xfrm>
              <a:off x="2160294" y="631678"/>
              <a:ext cx="3930600" cy="3930600"/>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9" name="Google Shape;619;p44"/>
            <p:cNvSpPr/>
            <p:nvPr/>
          </p:nvSpPr>
          <p:spPr>
            <a:xfrm>
              <a:off x="2160294" y="631678"/>
              <a:ext cx="3930600" cy="3930600"/>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4"/>
            <p:cNvSpPr/>
            <p:nvPr/>
          </p:nvSpPr>
          <p:spPr>
            <a:xfrm>
              <a:off x="2160294" y="631678"/>
              <a:ext cx="3930600" cy="3930600"/>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4"/>
            <p:cNvSpPr/>
            <p:nvPr/>
          </p:nvSpPr>
          <p:spPr>
            <a:xfrm>
              <a:off x="2160294" y="631678"/>
              <a:ext cx="3930600" cy="3930600"/>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4"/>
            <p:cNvSpPr/>
            <p:nvPr/>
          </p:nvSpPr>
          <p:spPr>
            <a:xfrm>
              <a:off x="2160294" y="631678"/>
              <a:ext cx="3930600" cy="3930600"/>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4"/>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4C4C4C"/>
                </a:solidFill>
                <a:latin typeface="Roboto"/>
                <a:ea typeface="Roboto"/>
                <a:cs typeface="Roboto"/>
                <a:sym typeface="Roboto"/>
              </a:endParaRPr>
            </a:p>
          </p:txBody>
        </p:sp>
        <p:sp>
          <p:nvSpPr>
            <p:cNvPr id="624" name="Google Shape;624;p44"/>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625" name="Google Shape;625;p44"/>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626" name="Google Shape;626;p44"/>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627" name="Google Shape;627;p44"/>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628" name="Google Shape;628;p44"/>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629" name="Google Shape;629;p44"/>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630" name="Google Shape;630;p44"/>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631" name="Google Shape;631;p44"/>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grpSp>
      <p:pic>
        <p:nvPicPr>
          <p:cNvPr id="632" name="Google Shape;632;p44"/>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633" name="Google Shape;633;p44"/>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634" name="Google Shape;634;p44"/>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635" name="Google Shape;635;p44"/>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636" name="Google Shape;636;p44"/>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637" name="Google Shape;637;p44"/>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638" name="Google Shape;638;p44"/>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639" name="Google Shape;639;p44"/>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640" name="Google Shape;640;p44"/>
          <p:cNvSpPr txBox="1"/>
          <p:nvPr>
            <p:ph idx="28" type="body"/>
          </p:nvPr>
        </p:nvSpPr>
        <p:spPr>
          <a:xfrm>
            <a:off x="4052675" y="2723156"/>
            <a:ext cx="1182900" cy="3867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41" name="Google Shape;641;p44"/>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42" name="Google Shape;642;p44"/>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643" name="Google Shape;643;p44"/>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9_Custom Layout">
    <p:spTree>
      <p:nvGrpSpPr>
        <p:cNvPr id="644" name="Shape 644"/>
        <p:cNvGrpSpPr/>
        <p:nvPr/>
      </p:nvGrpSpPr>
      <p:grpSpPr>
        <a:xfrm>
          <a:off x="0" y="0"/>
          <a:ext cx="0" cy="0"/>
          <a:chOff x="0" y="0"/>
          <a:chExt cx="0" cy="0"/>
        </a:xfrm>
      </p:grpSpPr>
      <p:sp>
        <p:nvSpPr>
          <p:cNvPr id="645" name="Google Shape;645;p4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6" name="Google Shape;646;p4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647" name="Google Shape;647;p45"/>
          <p:cNvSpPr txBox="1"/>
          <p:nvPr>
            <p:ph idx="1" type="body"/>
          </p:nvPr>
        </p:nvSpPr>
        <p:spPr>
          <a:xfrm>
            <a:off x="630238" y="1455738"/>
            <a:ext cx="2933700" cy="306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48" name="Google Shape;648;p45"/>
          <p:cNvSpPr/>
          <p:nvPr>
            <p:ph idx="2" type="chart"/>
          </p:nvPr>
        </p:nvSpPr>
        <p:spPr>
          <a:xfrm>
            <a:off x="3676650" y="1466850"/>
            <a:ext cx="484500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49" name="Google Shape;649;p45"/>
          <p:cNvSpPr/>
          <p:nvPr/>
        </p:nvSpPr>
        <p:spPr>
          <a:xfrm>
            <a:off x="0" y="0"/>
            <a:ext cx="9144000" cy="636900"/>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50" name="Google Shape;650;p45"/>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651" name="Google Shape;651;p45"/>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34" Type="http://schemas.openxmlformats.org/officeDocument/2006/relationships/theme" Target="../theme/theme3.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0238" y="544498"/>
            <a:ext cx="6196800" cy="5700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1.png"/><Relationship Id="rId4" Type="http://schemas.openxmlformats.org/officeDocument/2006/relationships/image" Target="../media/image4.png"/><Relationship Id="rId5"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1.png"/><Relationship Id="rId4" Type="http://schemas.openxmlformats.org/officeDocument/2006/relationships/image" Target="../media/image4.pn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www.statsmodels.org/stable/imputati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4.png"/><Relationship Id="rId5"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2.jpg"/><Relationship Id="rId4" Type="http://schemas.openxmlformats.org/officeDocument/2006/relationships/image" Target="../media/image3.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1.png"/><Relationship Id="rId4" Type="http://schemas.openxmlformats.org/officeDocument/2006/relationships/image" Target="../media/image4.png"/><Relationship Id="rId5"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1.png"/><Relationship Id="rId4" Type="http://schemas.openxmlformats.org/officeDocument/2006/relationships/image" Target="../media/image4.png"/><Relationship Id="rId5"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1.png"/><Relationship Id="rId4" Type="http://schemas.openxmlformats.org/officeDocument/2006/relationships/image" Target="../media/image4.png"/><Relationship Id="rId5"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46"/>
          <p:cNvSpPr txBox="1"/>
          <p:nvPr/>
        </p:nvSpPr>
        <p:spPr>
          <a:xfrm>
            <a:off x="555037" y="2114911"/>
            <a:ext cx="6895200" cy="1172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 sz="4000" u="none" cap="none" strike="noStrike">
                <a:solidFill>
                  <a:schemeClr val="dk1"/>
                </a:solidFill>
                <a:latin typeface="Proxima Nova"/>
                <a:ea typeface="Proxima Nova"/>
                <a:cs typeface="Proxima Nova"/>
                <a:sym typeface="Proxima Nova"/>
              </a:rPr>
              <a:t>PG Diploma in DS</a:t>
            </a:r>
            <a:endParaRPr b="0" i="0" sz="4000" u="none" cap="none" strike="noStrike">
              <a:solidFill>
                <a:schemeClr val="dk1"/>
              </a:solidFill>
              <a:latin typeface="Proxima Nova"/>
              <a:ea typeface="Proxima Nova"/>
              <a:cs typeface="Proxima Nova"/>
              <a:sym typeface="Proxima Nova"/>
            </a:endParaRPr>
          </a:p>
        </p:txBody>
      </p:sp>
      <p:pic>
        <p:nvPicPr>
          <p:cNvPr id="657" name="Google Shape;657;p46"/>
          <p:cNvPicPr preferRelativeResize="0"/>
          <p:nvPr/>
        </p:nvPicPr>
        <p:blipFill rotWithShape="1">
          <a:blip r:embed="rId3">
            <a:alphaModFix/>
          </a:blip>
          <a:srcRect b="0" l="0" r="0" t="0"/>
          <a:stretch/>
        </p:blipFill>
        <p:spPr>
          <a:xfrm>
            <a:off x="7582370" y="0"/>
            <a:ext cx="1356541" cy="1577482"/>
          </a:xfrm>
          <a:prstGeom prst="rect">
            <a:avLst/>
          </a:prstGeom>
          <a:noFill/>
          <a:ln>
            <a:noFill/>
          </a:ln>
        </p:spPr>
      </p:pic>
      <p:sp>
        <p:nvSpPr>
          <p:cNvPr id="658" name="Google Shape;658;p46"/>
          <p:cNvSpPr txBox="1"/>
          <p:nvPr/>
        </p:nvSpPr>
        <p:spPr>
          <a:xfrm>
            <a:off x="1157111" y="716037"/>
            <a:ext cx="1655700" cy="131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 sz="1400" u="none" cap="none" strike="noStrike">
                <a:solidFill>
                  <a:schemeClr val="dk1"/>
                </a:solidFill>
                <a:latin typeface="Proxima Nova"/>
                <a:ea typeface="Proxima Nova"/>
                <a:cs typeface="Proxima Nova"/>
                <a:sym typeface="Proxima Nova"/>
              </a:rPr>
              <a:t>    #LifeKoKaroLift</a:t>
            </a:r>
            <a:endParaRPr b="0" i="1" sz="1400" u="none" cap="none" strike="noStrike">
              <a:solidFill>
                <a:schemeClr val="dk1"/>
              </a:solidFill>
              <a:latin typeface="Proxima Nova"/>
              <a:ea typeface="Proxima Nova"/>
              <a:cs typeface="Proxima Nova"/>
              <a:sym typeface="Proxima Nova"/>
            </a:endParaRPr>
          </a:p>
        </p:txBody>
      </p:sp>
      <p:sp>
        <p:nvSpPr>
          <p:cNvPr id="659" name="Google Shape;659;p46"/>
          <p:cNvSpPr txBox="1"/>
          <p:nvPr>
            <p:ph idx="10" type="dt"/>
          </p:nvPr>
        </p:nvSpPr>
        <p:spPr>
          <a:xfrm>
            <a:off x="663921" y="4653887"/>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23/05/19</a:t>
            </a:r>
            <a:endParaRPr/>
          </a:p>
        </p:txBody>
      </p:sp>
      <p:sp>
        <p:nvSpPr>
          <p:cNvPr id="660" name="Google Shape;660;p46"/>
          <p:cNvSpPr txBox="1"/>
          <p:nvPr>
            <p:ph idx="12" type="sldNum"/>
          </p:nvPr>
        </p:nvSpPr>
        <p:spPr>
          <a:xfrm>
            <a:off x="6616976" y="4012406"/>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55"/>
          <p:cNvSpPr txBox="1"/>
          <p:nvPr>
            <p:ph type="title"/>
          </p:nvPr>
        </p:nvSpPr>
        <p:spPr>
          <a:xfrm>
            <a:off x="316671" y="121975"/>
            <a:ext cx="7275600" cy="382500"/>
          </a:xfrm>
          <a:prstGeom prst="rect">
            <a:avLst/>
          </a:prstGeom>
        </p:spPr>
        <p:txBody>
          <a:bodyPr anchorCtr="0" anchor="ctr" bIns="45700" lIns="91425" spcFirstLastPara="1" rIns="91425" wrap="square" tIns="45700">
            <a:noAutofit/>
          </a:bodyPr>
          <a:lstStyle/>
          <a:p>
            <a:pPr indent="0" lvl="0" marL="0" rtl="0" algn="l">
              <a:lnSpc>
                <a:spcPct val="200000"/>
              </a:lnSpc>
              <a:spcBef>
                <a:spcPts val="1800"/>
              </a:spcBef>
              <a:spcAft>
                <a:spcPts val="0"/>
              </a:spcAft>
              <a:buNone/>
            </a:pPr>
            <a:r>
              <a:t/>
            </a:r>
            <a:endParaRPr b="1" sz="1200">
              <a:solidFill>
                <a:srgbClr val="9B9B9B"/>
              </a:solidFill>
              <a:highlight>
                <a:srgbClr val="F5F5F5"/>
              </a:highlight>
              <a:latin typeface="Arial"/>
              <a:ea typeface="Arial"/>
              <a:cs typeface="Arial"/>
              <a:sym typeface="Arial"/>
            </a:endParaRPr>
          </a:p>
          <a:p>
            <a:pPr indent="0" lvl="0" marL="0" rtl="0" algn="l">
              <a:lnSpc>
                <a:spcPct val="200000"/>
              </a:lnSpc>
              <a:spcBef>
                <a:spcPts val="1800"/>
              </a:spcBef>
              <a:spcAft>
                <a:spcPts val="0"/>
              </a:spcAft>
              <a:buClr>
                <a:schemeClr val="dk1"/>
              </a:buClr>
              <a:buSzPts val="1100"/>
              <a:buFont typeface="Arial"/>
              <a:buNone/>
            </a:pPr>
            <a:r>
              <a:rPr b="1" lang="en" sz="1400">
                <a:latin typeface="Arial"/>
                <a:ea typeface="Arial"/>
                <a:cs typeface="Arial"/>
                <a:sym typeface="Arial"/>
              </a:rPr>
              <a:t>Understanding the Business Objective and the Data</a:t>
            </a:r>
            <a:endParaRPr b="1" sz="1400">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753" name="Google Shape;753;p55"/>
          <p:cNvSpPr txBox="1"/>
          <p:nvPr/>
        </p:nvSpPr>
        <p:spPr>
          <a:xfrm>
            <a:off x="108175" y="885125"/>
            <a:ext cx="8811900" cy="300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333333"/>
                </a:solidFill>
              </a:rPr>
              <a:t>The dataset contains customer-level information for a span of four consecutive months - June, July, August and September. The months are encoded as 6, 7, 8 and 9, respectively. </a:t>
            </a:r>
            <a:endParaRPr sz="1200">
              <a:solidFill>
                <a:srgbClr val="333333"/>
              </a:solidFill>
            </a:endParaRPr>
          </a:p>
          <a:p>
            <a:pPr indent="0" lvl="0" marL="0" rtl="0" algn="l">
              <a:lnSpc>
                <a:spcPct val="200000"/>
              </a:lnSpc>
              <a:spcBef>
                <a:spcPts val="0"/>
              </a:spcBef>
              <a:spcAft>
                <a:spcPts val="0"/>
              </a:spcAft>
              <a:buNone/>
            </a:pPr>
            <a:r>
              <a:t/>
            </a:r>
            <a:endParaRPr sz="1200">
              <a:solidFill>
                <a:srgbClr val="333333"/>
              </a:solidFill>
            </a:endParaRPr>
          </a:p>
          <a:p>
            <a:pPr indent="0" lvl="0" marL="0" rtl="0" algn="l">
              <a:lnSpc>
                <a:spcPct val="200000"/>
              </a:lnSpc>
              <a:spcBef>
                <a:spcPts val="0"/>
              </a:spcBef>
              <a:spcAft>
                <a:spcPts val="0"/>
              </a:spcAft>
              <a:buNone/>
            </a:pPr>
            <a:r>
              <a:rPr lang="en" sz="1200">
                <a:solidFill>
                  <a:srgbClr val="333333"/>
                </a:solidFill>
              </a:rPr>
              <a:t>The </a:t>
            </a:r>
            <a:r>
              <a:rPr b="1" lang="en" sz="1200">
                <a:solidFill>
                  <a:srgbClr val="333333"/>
                </a:solidFill>
              </a:rPr>
              <a:t>business objective </a:t>
            </a:r>
            <a:r>
              <a:rPr lang="en" sz="1200">
                <a:solidFill>
                  <a:srgbClr val="333333"/>
                </a:solidFill>
              </a:rPr>
              <a:t>is to predict the churn in the last (i.e. the ninth) month using the data (features) from the first three months. To do this task well, understanding the typical customer behaviour during churn will be helpful.</a:t>
            </a:r>
            <a:endParaRPr sz="1200">
              <a:solidFill>
                <a:srgbClr val="3333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56"/>
          <p:cNvSpPr txBox="1"/>
          <p:nvPr>
            <p:ph type="title"/>
          </p:nvPr>
        </p:nvSpPr>
        <p:spPr>
          <a:xfrm>
            <a:off x="316672" y="-30425"/>
            <a:ext cx="6606900" cy="382500"/>
          </a:xfrm>
          <a:prstGeom prst="rect">
            <a:avLst/>
          </a:prstGeom>
        </p:spPr>
        <p:txBody>
          <a:bodyPr anchorCtr="0" anchor="ctr" bIns="45700" lIns="91425" spcFirstLastPara="1" rIns="91425" wrap="square" tIns="45700">
            <a:noAutofit/>
          </a:bodyPr>
          <a:lstStyle/>
          <a:p>
            <a:pPr indent="0" lvl="0" marL="0" rtl="0" algn="l">
              <a:lnSpc>
                <a:spcPct val="200000"/>
              </a:lnSpc>
              <a:spcBef>
                <a:spcPts val="1800"/>
              </a:spcBef>
              <a:spcAft>
                <a:spcPts val="0"/>
              </a:spcAft>
              <a:buNone/>
            </a:pPr>
            <a:r>
              <a:t/>
            </a:r>
            <a:endParaRPr b="1" sz="1400">
              <a:latin typeface="Arial"/>
              <a:ea typeface="Arial"/>
              <a:cs typeface="Arial"/>
              <a:sym typeface="Arial"/>
            </a:endParaRPr>
          </a:p>
          <a:p>
            <a:pPr indent="0" lvl="0" marL="0" rtl="0" algn="l">
              <a:lnSpc>
                <a:spcPct val="200000"/>
              </a:lnSpc>
              <a:spcBef>
                <a:spcPts val="1800"/>
              </a:spcBef>
              <a:spcAft>
                <a:spcPts val="0"/>
              </a:spcAft>
              <a:buClr>
                <a:schemeClr val="dk1"/>
              </a:buClr>
              <a:buSzPts val="1100"/>
              <a:buFont typeface="Arial"/>
              <a:buNone/>
            </a:pPr>
            <a:r>
              <a:rPr b="1" lang="en" sz="1400">
                <a:latin typeface="Arial"/>
                <a:ea typeface="Arial"/>
                <a:cs typeface="Arial"/>
                <a:sym typeface="Arial"/>
              </a:rPr>
              <a:t>Understanding Customer Behaviour During Churn</a:t>
            </a:r>
            <a:endParaRPr b="1" sz="1400">
              <a:latin typeface="Arial"/>
              <a:ea typeface="Arial"/>
              <a:cs typeface="Arial"/>
              <a:sym typeface="Arial"/>
            </a:endParaRPr>
          </a:p>
          <a:p>
            <a:pPr indent="0" lvl="0" marL="0" rtl="0" algn="l">
              <a:spcBef>
                <a:spcPts val="400"/>
              </a:spcBef>
              <a:spcAft>
                <a:spcPts val="0"/>
              </a:spcAft>
              <a:buNone/>
            </a:pPr>
            <a:r>
              <a:t/>
            </a:r>
            <a:endParaRPr/>
          </a:p>
        </p:txBody>
      </p:sp>
      <p:sp>
        <p:nvSpPr>
          <p:cNvPr id="759" name="Google Shape;759;p56"/>
          <p:cNvSpPr txBox="1"/>
          <p:nvPr/>
        </p:nvSpPr>
        <p:spPr>
          <a:xfrm>
            <a:off x="0" y="685800"/>
            <a:ext cx="8851200" cy="300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000">
                <a:solidFill>
                  <a:srgbClr val="333333"/>
                </a:solidFill>
              </a:rPr>
              <a:t>Customers usually do not decide to switch to another competitor instantly, but rather over a period of time (this is especially applicable to high-value customers). In churn prediction, we assume that there are </a:t>
            </a:r>
            <a:r>
              <a:rPr b="1" lang="en" sz="1000">
                <a:solidFill>
                  <a:srgbClr val="333333"/>
                </a:solidFill>
              </a:rPr>
              <a:t>three phases</a:t>
            </a:r>
            <a:r>
              <a:rPr lang="en" sz="1000">
                <a:solidFill>
                  <a:srgbClr val="333333"/>
                </a:solidFill>
              </a:rPr>
              <a:t> of customer lifecycle :</a:t>
            </a:r>
            <a:endParaRPr sz="1000">
              <a:solidFill>
                <a:srgbClr val="333333"/>
              </a:solidFill>
            </a:endParaRPr>
          </a:p>
          <a:p>
            <a:pPr indent="-292100" lvl="0" marL="457200" rtl="0" algn="l">
              <a:lnSpc>
                <a:spcPct val="200000"/>
              </a:lnSpc>
              <a:spcBef>
                <a:spcPts val="800"/>
              </a:spcBef>
              <a:spcAft>
                <a:spcPts val="0"/>
              </a:spcAft>
              <a:buClr>
                <a:srgbClr val="333333"/>
              </a:buClr>
              <a:buSzPts val="1000"/>
              <a:buFont typeface="Arial"/>
              <a:buAutoNum type="arabicPeriod"/>
            </a:pPr>
            <a:r>
              <a:rPr lang="en" sz="1000">
                <a:solidFill>
                  <a:srgbClr val="333333"/>
                </a:solidFill>
              </a:rPr>
              <a:t>The ‘good’ phase: In this phase, the customer is happy with the service and behaves as usual.</a:t>
            </a:r>
            <a:endParaRPr sz="1000">
              <a:solidFill>
                <a:srgbClr val="333333"/>
              </a:solidFill>
            </a:endParaRPr>
          </a:p>
          <a:p>
            <a:pPr indent="-292100" lvl="0" marL="457200" rtl="0" algn="l">
              <a:lnSpc>
                <a:spcPct val="200000"/>
              </a:lnSpc>
              <a:spcBef>
                <a:spcPts val="0"/>
              </a:spcBef>
              <a:spcAft>
                <a:spcPts val="0"/>
              </a:spcAft>
              <a:buClr>
                <a:srgbClr val="333333"/>
              </a:buClr>
              <a:buSzPts val="1000"/>
              <a:buFont typeface="Arial"/>
              <a:buAutoNum type="arabicPeriod"/>
            </a:pPr>
            <a:r>
              <a:rPr lang="en" sz="1000">
                <a:solidFill>
                  <a:srgbClr val="333333"/>
                </a:solidFill>
              </a:rPr>
              <a:t>The ‘action’ phase: The customer experience starts to sore in this phase, for e.g. he/she gets a compelling offer from a  competitor, faces unjust charges, becomes unhappy with service quality etc. In this phase, the customer usually shows different behaviour than the ‘good’ months. Also, it is crucial to identify high-churn-risk customers in this phase, since some corrective actions can be taken at this point (such as matching the competitor’s offer/improving the service quality etc.)</a:t>
            </a:r>
            <a:endParaRPr sz="1000">
              <a:solidFill>
                <a:srgbClr val="333333"/>
              </a:solidFill>
            </a:endParaRPr>
          </a:p>
          <a:p>
            <a:pPr indent="-292100" lvl="0" marL="457200" rtl="0" algn="l">
              <a:lnSpc>
                <a:spcPct val="200000"/>
              </a:lnSpc>
              <a:spcBef>
                <a:spcPts val="0"/>
              </a:spcBef>
              <a:spcAft>
                <a:spcPts val="0"/>
              </a:spcAft>
              <a:buClr>
                <a:srgbClr val="333333"/>
              </a:buClr>
              <a:buSzPts val="1000"/>
              <a:buFont typeface="Merriweather"/>
              <a:buAutoNum type="arabicPeriod"/>
            </a:pPr>
            <a:r>
              <a:rPr lang="en" sz="1000">
                <a:solidFill>
                  <a:srgbClr val="333333"/>
                </a:solidFill>
              </a:rPr>
              <a:t>The ‘churn’ phase: In this phase, the customer is said to have churned. You </a:t>
            </a:r>
            <a:r>
              <a:rPr b="1" lang="en" sz="1000">
                <a:solidFill>
                  <a:srgbClr val="333333"/>
                </a:solidFill>
              </a:rPr>
              <a:t>define churn based on this phase</a:t>
            </a:r>
            <a:r>
              <a:rPr lang="en" sz="1000">
                <a:solidFill>
                  <a:srgbClr val="333333"/>
                </a:solidFill>
              </a:rPr>
              <a:t>. Also, it is important to note that at the time of prediction (i.e. the action months), this data is not available to you for prediction. Thus, after tagging churn as 1/0 based on this phase, you discard all data corresponding to this phase.</a:t>
            </a:r>
            <a:endParaRPr sz="1000">
              <a:solidFill>
                <a:srgbClr val="333333"/>
              </a:solidFill>
            </a:endParaRPr>
          </a:p>
          <a:p>
            <a:pPr indent="0" lvl="0" marL="0" rtl="0" algn="l">
              <a:lnSpc>
                <a:spcPct val="200000"/>
              </a:lnSpc>
              <a:spcBef>
                <a:spcPts val="800"/>
              </a:spcBef>
              <a:spcAft>
                <a:spcPts val="0"/>
              </a:spcAft>
              <a:buNone/>
            </a:pPr>
            <a:r>
              <a:rPr lang="en" sz="1000">
                <a:solidFill>
                  <a:srgbClr val="333333"/>
                </a:solidFill>
              </a:rPr>
              <a:t> </a:t>
            </a:r>
            <a:endParaRPr sz="1000">
              <a:solidFill>
                <a:srgbClr val="333333"/>
              </a:solidFill>
            </a:endParaRPr>
          </a:p>
          <a:p>
            <a:pPr indent="0" lvl="0" marL="0" rtl="0" algn="l">
              <a:lnSpc>
                <a:spcPct val="200000"/>
              </a:lnSpc>
              <a:spcBef>
                <a:spcPts val="0"/>
              </a:spcBef>
              <a:spcAft>
                <a:spcPts val="0"/>
              </a:spcAft>
              <a:buNone/>
            </a:pPr>
            <a:r>
              <a:rPr lang="en" sz="1000">
                <a:solidFill>
                  <a:srgbClr val="333333"/>
                </a:solidFill>
              </a:rPr>
              <a:t>In this case, since you are working over a four-month window, the first two months are the ‘good’ phase, the third month is the ‘action’ phase, while the fourth month is the ‘churn’ phase.</a:t>
            </a:r>
            <a:endParaRPr sz="1000">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57"/>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765" name="Google Shape;765;p57"/>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766" name="Google Shape;766;p57"/>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r>
              <a:rPr lang="en" sz="900">
                <a:solidFill>
                  <a:srgbClr val="898989"/>
                </a:solidFill>
                <a:latin typeface="Proxima Nova"/>
                <a:ea typeface="Proxima Nova"/>
                <a:cs typeface="Proxima Nova"/>
                <a:sym typeface="Proxima Nova"/>
              </a:rPr>
              <a:t>Footer</a:t>
            </a:r>
            <a:endParaRPr/>
          </a:p>
        </p:txBody>
      </p:sp>
      <p:sp>
        <p:nvSpPr>
          <p:cNvPr id="767" name="Google Shape;767;p57"/>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768" name="Google Shape;768;p57"/>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769" name="Google Shape;769;p5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0" name="Google Shape;770;p57"/>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1" name="Google Shape;771;p57"/>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772" name="Google Shape;772;p57"/>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i="0" lang="en" sz="3600" u="none" cap="none" strike="noStrike">
                <a:solidFill>
                  <a:srgbClr val="F5333F"/>
                </a:solidFill>
                <a:latin typeface="Proxima Nova"/>
                <a:ea typeface="Proxima Nova"/>
                <a:cs typeface="Proxima Nova"/>
                <a:sym typeface="Proxima Nova"/>
              </a:rPr>
              <a:t>Poll 2</a:t>
            </a:r>
            <a:endParaRPr b="0" i="0" sz="3600" u="none" cap="none" strike="noStrike">
              <a:solidFill>
                <a:srgbClr val="F5333F"/>
              </a:solidFill>
              <a:latin typeface="Proxima Nova"/>
              <a:ea typeface="Proxima Nova"/>
              <a:cs typeface="Proxima Nova"/>
              <a:sym typeface="Proxima Nova"/>
            </a:endParaRPr>
          </a:p>
        </p:txBody>
      </p:sp>
      <p:sp>
        <p:nvSpPr>
          <p:cNvPr id="773" name="Google Shape;773;p57"/>
          <p:cNvSpPr txBox="1"/>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23/05/19</a:t>
            </a:r>
            <a:endParaRPr b="0" i="0" sz="900" u="none" cap="none" strike="noStrike">
              <a:solidFill>
                <a:srgbClr val="FF0000"/>
              </a:solidFill>
              <a:latin typeface="Proxima Nova"/>
              <a:ea typeface="Proxima Nova"/>
              <a:cs typeface="Proxima Nova"/>
              <a:sym typeface="Proxima Nova"/>
            </a:endParaRPr>
          </a:p>
        </p:txBody>
      </p:sp>
      <p:sp>
        <p:nvSpPr>
          <p:cNvPr id="774" name="Google Shape;774;p57"/>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11</a:t>
            </a:r>
            <a:endParaRPr b="0" i="0" sz="1400" u="none" cap="none" strike="noStrike">
              <a:solidFill>
                <a:srgbClr val="000000"/>
              </a:solidFill>
              <a:latin typeface="Arial"/>
              <a:ea typeface="Arial"/>
              <a:cs typeface="Arial"/>
              <a:sym typeface="Arial"/>
            </a:endParaRPr>
          </a:p>
        </p:txBody>
      </p:sp>
      <p:pic>
        <p:nvPicPr>
          <p:cNvPr id="775" name="Google Shape;775;p57"/>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76" name="Google Shape;776;p57"/>
          <p:cNvSpPr txBox="1"/>
          <p:nvPr/>
        </p:nvSpPr>
        <p:spPr>
          <a:xfrm>
            <a:off x="730200" y="1664350"/>
            <a:ext cx="7334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150"/>
              <a:buFont typeface="Arial"/>
              <a:buNone/>
            </a:pPr>
            <a:r>
              <a:rPr b="1" lang="en" sz="1150">
                <a:solidFill>
                  <a:srgbClr val="595858"/>
                </a:solidFill>
                <a:latin typeface="Roboto"/>
                <a:ea typeface="Roboto"/>
                <a:cs typeface="Roboto"/>
                <a:sym typeface="Roboto"/>
              </a:rPr>
              <a:t>If I am using all features of my dataset and I achieve 100% accuracy on my training set, but ~70% on validation set, what should I look out for?</a:t>
            </a:r>
            <a:endParaRPr b="1"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100"/>
              <a:buFont typeface="Arial"/>
              <a:buNone/>
            </a:pPr>
            <a:r>
              <a:rPr lang="en" sz="1150">
                <a:solidFill>
                  <a:srgbClr val="595858"/>
                </a:solidFill>
                <a:latin typeface="Roboto"/>
                <a:ea typeface="Roboto"/>
                <a:cs typeface="Roboto"/>
                <a:sym typeface="Roboto"/>
              </a:rPr>
              <a:t>A) Underfitting</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chemeClr val="dk1"/>
              </a:buClr>
              <a:buSzPts val="1100"/>
              <a:buFont typeface="Arial"/>
              <a:buNone/>
            </a:pPr>
            <a:r>
              <a:rPr lang="en" sz="1150">
                <a:solidFill>
                  <a:srgbClr val="595858"/>
                </a:solidFill>
                <a:latin typeface="Roboto"/>
                <a:ea typeface="Roboto"/>
                <a:cs typeface="Roboto"/>
                <a:sym typeface="Roboto"/>
              </a:rPr>
              <a:t>B) Nothing, the model is perfect</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150"/>
              <a:buFont typeface="Arial"/>
              <a:buNone/>
            </a:pPr>
            <a:r>
              <a:rPr lang="en" sz="1150">
                <a:solidFill>
                  <a:srgbClr val="595858"/>
                </a:solidFill>
                <a:latin typeface="Roboto"/>
                <a:ea typeface="Roboto"/>
                <a:cs typeface="Roboto"/>
                <a:sym typeface="Roboto"/>
              </a:rPr>
              <a:t>C) Overfitting</a:t>
            </a:r>
            <a:endParaRPr b="1" sz="1150">
              <a:solidFill>
                <a:srgbClr val="595858"/>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58"/>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782" name="Google Shape;782;p58"/>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783" name="Google Shape;783;p58"/>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r>
              <a:rPr lang="en" sz="900">
                <a:solidFill>
                  <a:srgbClr val="898989"/>
                </a:solidFill>
                <a:latin typeface="Proxima Nova"/>
                <a:ea typeface="Proxima Nova"/>
                <a:cs typeface="Proxima Nova"/>
                <a:sym typeface="Proxima Nova"/>
              </a:rPr>
              <a:t>Footer</a:t>
            </a:r>
            <a:endParaRPr/>
          </a:p>
        </p:txBody>
      </p:sp>
      <p:sp>
        <p:nvSpPr>
          <p:cNvPr id="784" name="Google Shape;784;p58"/>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785" name="Google Shape;785;p58"/>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786" name="Google Shape;786;p5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7" name="Google Shape;787;p58"/>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8" name="Google Shape;788;p58"/>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789" name="Google Shape;789;p58"/>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i="0" lang="en" sz="3600" u="none" cap="none" strike="noStrike">
                <a:solidFill>
                  <a:srgbClr val="F5333F"/>
                </a:solidFill>
                <a:latin typeface="Proxima Nova"/>
                <a:ea typeface="Proxima Nova"/>
                <a:cs typeface="Proxima Nova"/>
                <a:sym typeface="Proxima Nova"/>
              </a:rPr>
              <a:t>Poll 2(Answer)</a:t>
            </a:r>
            <a:endParaRPr b="0" i="0" sz="3600" u="none" cap="none" strike="noStrike">
              <a:solidFill>
                <a:srgbClr val="F5333F"/>
              </a:solidFill>
              <a:latin typeface="Proxima Nova"/>
              <a:ea typeface="Proxima Nova"/>
              <a:cs typeface="Proxima Nova"/>
              <a:sym typeface="Proxima Nova"/>
            </a:endParaRPr>
          </a:p>
        </p:txBody>
      </p:sp>
      <p:sp>
        <p:nvSpPr>
          <p:cNvPr id="790" name="Google Shape;790;p58"/>
          <p:cNvSpPr txBox="1"/>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23/05/19</a:t>
            </a:r>
            <a:endParaRPr b="0" i="0" sz="900" u="none" cap="none" strike="noStrike">
              <a:solidFill>
                <a:srgbClr val="FF0000"/>
              </a:solidFill>
              <a:latin typeface="Proxima Nova"/>
              <a:ea typeface="Proxima Nova"/>
              <a:cs typeface="Proxima Nova"/>
              <a:sym typeface="Proxima Nova"/>
            </a:endParaRPr>
          </a:p>
        </p:txBody>
      </p:sp>
      <p:sp>
        <p:nvSpPr>
          <p:cNvPr id="791" name="Google Shape;791;p58"/>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11</a:t>
            </a:r>
            <a:endParaRPr b="0" i="0" sz="1400" u="none" cap="none" strike="noStrike">
              <a:solidFill>
                <a:srgbClr val="000000"/>
              </a:solidFill>
              <a:latin typeface="Arial"/>
              <a:ea typeface="Arial"/>
              <a:cs typeface="Arial"/>
              <a:sym typeface="Arial"/>
            </a:endParaRPr>
          </a:p>
        </p:txBody>
      </p:sp>
      <p:pic>
        <p:nvPicPr>
          <p:cNvPr id="792" name="Google Shape;792;p58"/>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93" name="Google Shape;793;p58"/>
          <p:cNvSpPr txBox="1"/>
          <p:nvPr/>
        </p:nvSpPr>
        <p:spPr>
          <a:xfrm>
            <a:off x="664725" y="1730875"/>
            <a:ext cx="3000000" cy="11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50">
                <a:solidFill>
                  <a:srgbClr val="333333"/>
                </a:solidFill>
                <a:latin typeface="Roboto"/>
                <a:ea typeface="Roboto"/>
                <a:cs typeface="Roboto"/>
                <a:sym typeface="Roboto"/>
              </a:rPr>
              <a:t>Solution: C</a:t>
            </a:r>
            <a:endParaRPr b="1" sz="1150">
              <a:solidFill>
                <a:srgbClr val="333333"/>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150">
                <a:solidFill>
                  <a:srgbClr val="595858"/>
                </a:solidFill>
                <a:latin typeface="Roboto"/>
                <a:ea typeface="Roboto"/>
                <a:cs typeface="Roboto"/>
                <a:sym typeface="Roboto"/>
              </a:rPr>
              <a:t>If we’re achieving 100% training accuracy very easily, we need to check to verify if we’re overfitting our data.</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50"/>
              <a:buFont typeface="Arial"/>
              <a:buNone/>
            </a:pPr>
            <a:r>
              <a:t/>
            </a:r>
            <a:endParaRPr b="1" sz="1150">
              <a:solidFill>
                <a:srgbClr val="333333"/>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59"/>
          <p:cNvSpPr txBox="1"/>
          <p:nvPr>
            <p:ph type="title"/>
          </p:nvPr>
        </p:nvSpPr>
        <p:spPr>
          <a:xfrm>
            <a:off x="316672" y="198175"/>
            <a:ext cx="6941400" cy="3825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rPr lang="en" sz="1800">
                <a:latin typeface="Calibri"/>
                <a:ea typeface="Calibri"/>
                <a:cs typeface="Calibri"/>
                <a:sym typeface="Calibri"/>
              </a:rPr>
              <a:t>How is the structure of the assignment?</a:t>
            </a:r>
            <a:endParaRPr sz="1800">
              <a:latin typeface="Calibri"/>
              <a:ea typeface="Calibri"/>
              <a:cs typeface="Calibri"/>
              <a:sym typeface="Calibri"/>
            </a:endParaRPr>
          </a:p>
          <a:p>
            <a:pPr indent="0" lvl="0" marL="0" rtl="0" algn="l">
              <a:spcBef>
                <a:spcPts val="0"/>
              </a:spcBef>
              <a:spcAft>
                <a:spcPts val="0"/>
              </a:spcAft>
              <a:buNone/>
            </a:pPr>
            <a:r>
              <a:t/>
            </a:r>
            <a:endParaRPr/>
          </a:p>
        </p:txBody>
      </p:sp>
      <p:sp>
        <p:nvSpPr>
          <p:cNvPr id="799" name="Google Shape;799;p59"/>
          <p:cNvSpPr txBox="1"/>
          <p:nvPr/>
        </p:nvSpPr>
        <p:spPr>
          <a:xfrm>
            <a:off x="511400" y="619650"/>
            <a:ext cx="7985700" cy="3000000"/>
          </a:xfrm>
          <a:prstGeom prst="rect">
            <a:avLst/>
          </a:prstGeom>
          <a:noFill/>
          <a:ln>
            <a:noFill/>
          </a:ln>
        </p:spPr>
        <p:txBody>
          <a:bodyPr anchorCtr="0" anchor="t" bIns="91425" lIns="91425" spcFirstLastPara="1" rIns="91425" wrap="square" tIns="91425">
            <a:noAutofit/>
          </a:bodyPr>
          <a:lstStyle/>
          <a:p>
            <a:pPr indent="-292100" lvl="0" marL="457200" rtl="0" algn="l">
              <a:lnSpc>
                <a:spcPct val="200000"/>
              </a:lnSpc>
              <a:spcBef>
                <a:spcPts val="0"/>
              </a:spcBef>
              <a:spcAft>
                <a:spcPts val="0"/>
              </a:spcAft>
              <a:buClr>
                <a:srgbClr val="333333"/>
              </a:buClr>
              <a:buSzPts val="1000"/>
              <a:buChar char="●"/>
            </a:pPr>
            <a:r>
              <a:rPr lang="en" sz="1000">
                <a:solidFill>
                  <a:srgbClr val="333333"/>
                </a:solidFill>
              </a:rPr>
              <a:t>Import necessary libraries.</a:t>
            </a:r>
            <a:endParaRPr sz="1000">
              <a:solidFill>
                <a:srgbClr val="333333"/>
              </a:solidFill>
            </a:endParaRPr>
          </a:p>
          <a:p>
            <a:pPr indent="-292100" lvl="0" marL="457200" rtl="0" algn="l">
              <a:lnSpc>
                <a:spcPct val="200000"/>
              </a:lnSpc>
              <a:spcBef>
                <a:spcPts val="0"/>
              </a:spcBef>
              <a:spcAft>
                <a:spcPts val="0"/>
              </a:spcAft>
              <a:buClr>
                <a:srgbClr val="333333"/>
              </a:buClr>
              <a:buSzPts val="1000"/>
              <a:buChar char="●"/>
            </a:pPr>
            <a:r>
              <a:rPr lang="en" sz="1000">
                <a:solidFill>
                  <a:srgbClr val="333333"/>
                </a:solidFill>
              </a:rPr>
              <a:t>Read the data</a:t>
            </a:r>
            <a:endParaRPr sz="1000">
              <a:solidFill>
                <a:srgbClr val="333333"/>
              </a:solidFill>
            </a:endParaRPr>
          </a:p>
          <a:p>
            <a:pPr indent="-292100" lvl="0" marL="457200" rtl="0" algn="l">
              <a:lnSpc>
                <a:spcPct val="200000"/>
              </a:lnSpc>
              <a:spcBef>
                <a:spcPts val="0"/>
              </a:spcBef>
              <a:spcAft>
                <a:spcPts val="0"/>
              </a:spcAft>
              <a:buClr>
                <a:srgbClr val="333333"/>
              </a:buClr>
              <a:buSzPts val="1000"/>
              <a:buChar char="●"/>
            </a:pPr>
            <a:r>
              <a:rPr lang="en" sz="1000">
                <a:solidFill>
                  <a:srgbClr val="333333"/>
                </a:solidFill>
              </a:rPr>
              <a:t>Perform EDA, datatypes checking, summary statistics</a:t>
            </a:r>
            <a:endParaRPr sz="1000">
              <a:solidFill>
                <a:srgbClr val="333333"/>
              </a:solidFill>
            </a:endParaRPr>
          </a:p>
          <a:p>
            <a:pPr indent="-292100" lvl="0" marL="457200" rtl="0" algn="l">
              <a:lnSpc>
                <a:spcPct val="200000"/>
              </a:lnSpc>
              <a:spcBef>
                <a:spcPts val="0"/>
              </a:spcBef>
              <a:spcAft>
                <a:spcPts val="0"/>
              </a:spcAft>
              <a:buClr>
                <a:srgbClr val="333333"/>
              </a:buClr>
              <a:buSzPts val="1000"/>
              <a:buChar char="●"/>
            </a:pPr>
            <a:r>
              <a:rPr lang="en" sz="1000">
                <a:solidFill>
                  <a:srgbClr val="333333"/>
                </a:solidFill>
              </a:rPr>
              <a:t>Good practice to have a </a:t>
            </a:r>
            <a:r>
              <a:rPr lang="en" sz="1000">
                <a:solidFill>
                  <a:srgbClr val="333333"/>
                </a:solidFill>
              </a:rPr>
              <a:t>backup</a:t>
            </a:r>
            <a:r>
              <a:rPr lang="en" sz="1000">
                <a:solidFill>
                  <a:srgbClr val="333333"/>
                </a:solidFill>
              </a:rPr>
              <a:t> of the data</a:t>
            </a:r>
            <a:endParaRPr sz="1000">
              <a:solidFill>
                <a:srgbClr val="333333"/>
              </a:solidFill>
            </a:endParaRPr>
          </a:p>
          <a:p>
            <a:pPr indent="-292100" lvl="0" marL="457200" rtl="0" algn="l">
              <a:lnSpc>
                <a:spcPct val="200000"/>
              </a:lnSpc>
              <a:spcBef>
                <a:spcPts val="0"/>
              </a:spcBef>
              <a:spcAft>
                <a:spcPts val="0"/>
              </a:spcAft>
              <a:buClr>
                <a:srgbClr val="333333"/>
              </a:buClr>
              <a:buSzPts val="1000"/>
              <a:buChar char="●"/>
            </a:pPr>
            <a:r>
              <a:rPr lang="en" sz="1000">
                <a:solidFill>
                  <a:srgbClr val="333333"/>
                </a:solidFill>
              </a:rPr>
              <a:t>Categorize columns </a:t>
            </a:r>
            <a:r>
              <a:rPr lang="en" sz="1000">
                <a:solidFill>
                  <a:srgbClr val="333333"/>
                </a:solidFill>
              </a:rPr>
              <a:t>according</a:t>
            </a:r>
            <a:r>
              <a:rPr lang="en" sz="1000">
                <a:solidFill>
                  <a:srgbClr val="333333"/>
                </a:solidFill>
              </a:rPr>
              <a:t> to datatypes, </a:t>
            </a:r>
            <a:r>
              <a:rPr lang="en" sz="1000">
                <a:solidFill>
                  <a:srgbClr val="333333"/>
                </a:solidFill>
              </a:rPr>
              <a:t>variable</a:t>
            </a:r>
            <a:r>
              <a:rPr lang="en" sz="1000">
                <a:solidFill>
                  <a:srgbClr val="333333"/>
                </a:solidFill>
              </a:rPr>
              <a:t> names, values</a:t>
            </a:r>
            <a:endParaRPr sz="1000">
              <a:solidFill>
                <a:srgbClr val="333333"/>
              </a:solidFill>
            </a:endParaRPr>
          </a:p>
          <a:p>
            <a:pPr indent="-292100" lvl="0" marL="457200" rtl="0" algn="l">
              <a:lnSpc>
                <a:spcPct val="200000"/>
              </a:lnSpc>
              <a:spcBef>
                <a:spcPts val="0"/>
              </a:spcBef>
              <a:spcAft>
                <a:spcPts val="0"/>
              </a:spcAft>
              <a:buClr>
                <a:srgbClr val="333333"/>
              </a:buClr>
              <a:buSzPts val="1000"/>
              <a:buChar char="●"/>
            </a:pPr>
            <a:r>
              <a:rPr lang="en" sz="1000">
                <a:solidFill>
                  <a:srgbClr val="333333"/>
                </a:solidFill>
              </a:rPr>
              <a:t>Handle missing values (Hint: Look at the missing value ratio in each column)</a:t>
            </a:r>
            <a:endParaRPr sz="1000">
              <a:solidFill>
                <a:srgbClr val="333333"/>
              </a:solidFill>
            </a:endParaRPr>
          </a:p>
          <a:p>
            <a:pPr indent="-292100" lvl="1" marL="914400" rtl="0" algn="l">
              <a:lnSpc>
                <a:spcPct val="200000"/>
              </a:lnSpc>
              <a:spcBef>
                <a:spcPts val="0"/>
              </a:spcBef>
              <a:spcAft>
                <a:spcPts val="0"/>
              </a:spcAft>
              <a:buClr>
                <a:srgbClr val="333333"/>
              </a:buClr>
              <a:buSzPts val="1000"/>
              <a:buChar char="○"/>
            </a:pPr>
            <a:r>
              <a:rPr lang="en" sz="1000">
                <a:solidFill>
                  <a:srgbClr val="333333"/>
                </a:solidFill>
              </a:rPr>
              <a:t>Imputing with zero ( Hint: Some recharge values have a minimum value of 1 and some don't, please look at the summary statistics min values)</a:t>
            </a:r>
            <a:endParaRPr sz="1000">
              <a:solidFill>
                <a:srgbClr val="333333"/>
              </a:solidFill>
            </a:endParaRPr>
          </a:p>
          <a:p>
            <a:pPr indent="-304800" lvl="1" marL="914400" rtl="0" algn="l">
              <a:lnSpc>
                <a:spcPct val="200000"/>
              </a:lnSpc>
              <a:spcBef>
                <a:spcPts val="0"/>
              </a:spcBef>
              <a:spcAft>
                <a:spcPts val="0"/>
              </a:spcAft>
              <a:buClr>
                <a:srgbClr val="333333"/>
              </a:buClr>
              <a:buSzPts val="1200"/>
              <a:buFont typeface="Merriweather"/>
              <a:buChar char="○"/>
            </a:pPr>
            <a:r>
              <a:rPr lang="en" sz="1050">
                <a:solidFill>
                  <a:schemeClr val="dk1"/>
                </a:solidFill>
                <a:highlight>
                  <a:srgbClr val="FFFFFF"/>
                </a:highlight>
              </a:rPr>
              <a:t>In the recharge variables where minimum value is 1, we can impute missing values with zeroes since it means customer didn't recharge their numbers that month.</a:t>
            </a:r>
            <a:endParaRPr sz="1200">
              <a:solidFill>
                <a:srgbClr val="333333"/>
              </a:solidFill>
              <a:latin typeface="Merriweather"/>
              <a:ea typeface="Merriweather"/>
              <a:cs typeface="Merriweather"/>
              <a:sym typeface="Merriweather"/>
            </a:endParaRPr>
          </a:p>
          <a:p>
            <a:pPr indent="-292100" lvl="1" marL="914400" rtl="0" algn="l">
              <a:lnSpc>
                <a:spcPct val="200000"/>
              </a:lnSpc>
              <a:spcBef>
                <a:spcPts val="0"/>
              </a:spcBef>
              <a:spcAft>
                <a:spcPts val="0"/>
              </a:spcAft>
              <a:buClr>
                <a:srgbClr val="333333"/>
              </a:buClr>
              <a:buSzPts val="1000"/>
              <a:buChar char="○"/>
            </a:pPr>
            <a:r>
              <a:rPr lang="en" sz="1000">
                <a:solidFill>
                  <a:srgbClr val="333333"/>
                </a:solidFill>
              </a:rPr>
              <a:t>Remember: check if recharge date and the recharge value are missing together which means the customer didn't recharge</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chemeClr val="dk1"/>
                </a:solidFill>
                <a:highlight>
                  <a:srgbClr val="FFFFFF"/>
                </a:highlight>
              </a:rPr>
              <a:t> Replace NaN values in categorical variables</a:t>
            </a:r>
            <a:endParaRPr sz="1000">
              <a:solidFill>
                <a:schemeClr val="dk1"/>
              </a:solidFill>
              <a:highlight>
                <a:srgbClr val="FFFFFF"/>
              </a:highlight>
            </a:endParaRPr>
          </a:p>
          <a:p>
            <a:pPr indent="-292100" lvl="1" marL="914400" rtl="0" algn="l">
              <a:lnSpc>
                <a:spcPct val="200000"/>
              </a:lnSpc>
              <a:spcBef>
                <a:spcPts val="0"/>
              </a:spcBef>
              <a:spcAft>
                <a:spcPts val="0"/>
              </a:spcAft>
              <a:buClr>
                <a:srgbClr val="333333"/>
              </a:buClr>
              <a:buSzPts val="1000"/>
              <a:buChar char="○"/>
            </a:pPr>
            <a:r>
              <a:rPr lang="en" sz="1000">
                <a:solidFill>
                  <a:srgbClr val="333333"/>
                </a:solidFill>
              </a:rPr>
              <a:t> Drop variables with more than a given threshold of missing values</a:t>
            </a:r>
            <a:endParaRPr sz="1000">
              <a:solidFill>
                <a:srgbClr val="333333"/>
              </a:solidFill>
            </a:endParaRPr>
          </a:p>
          <a:p>
            <a:pPr indent="-292100" lvl="1" marL="914400" rtl="0" algn="l">
              <a:lnSpc>
                <a:spcPct val="200000"/>
              </a:lnSpc>
              <a:spcBef>
                <a:spcPts val="0"/>
              </a:spcBef>
              <a:spcAft>
                <a:spcPts val="0"/>
              </a:spcAft>
              <a:buClr>
                <a:srgbClr val="333333"/>
              </a:buClr>
              <a:buSzPts val="1000"/>
              <a:buChar char="○"/>
            </a:pPr>
            <a:r>
              <a:rPr lang="en" sz="1000">
                <a:solidFill>
                  <a:schemeClr val="dk1"/>
                </a:solidFill>
                <a:highlight>
                  <a:srgbClr val="FFFFFF"/>
                </a:highlight>
              </a:rPr>
              <a:t>imputing using MICE(</a:t>
            </a:r>
            <a:r>
              <a:rPr lang="en" sz="1000">
                <a:solidFill>
                  <a:srgbClr val="222222"/>
                </a:solidFill>
                <a:highlight>
                  <a:srgbClr val="FFFFFF"/>
                </a:highlight>
              </a:rPr>
              <a:t>Multivariate Imputation via Chained Equations</a:t>
            </a:r>
            <a:r>
              <a:rPr lang="en" sz="1000">
                <a:solidFill>
                  <a:schemeClr val="dk1"/>
                </a:solidFill>
                <a:highlight>
                  <a:srgbClr val="FFFFFF"/>
                </a:highlight>
              </a:rPr>
              <a:t>) </a:t>
            </a:r>
            <a:r>
              <a:rPr lang="en" sz="1100" u="sng">
                <a:solidFill>
                  <a:schemeClr val="hlink"/>
                </a:solidFill>
                <a:hlinkClick r:id="rId3"/>
              </a:rPr>
              <a:t>https://www.statsmodels.org/stable/imputation.html</a:t>
            </a:r>
            <a:endParaRPr sz="1000">
              <a:solidFill>
                <a:srgbClr val="333333"/>
              </a:solidFill>
            </a:endParaRPr>
          </a:p>
          <a:p>
            <a:pPr indent="0" lvl="0" marL="914400" rtl="0" algn="l">
              <a:lnSpc>
                <a:spcPct val="200000"/>
              </a:lnSpc>
              <a:spcBef>
                <a:spcPts val="0"/>
              </a:spcBef>
              <a:spcAft>
                <a:spcPts val="0"/>
              </a:spcAft>
              <a:buNone/>
            </a:pPr>
            <a:r>
              <a:t/>
            </a:r>
            <a:endParaRPr sz="1200">
              <a:solidFill>
                <a:srgbClr val="333333"/>
              </a:solidFill>
              <a:latin typeface="Merriweather"/>
              <a:ea typeface="Merriweather"/>
              <a:cs typeface="Merriweather"/>
              <a:sym typeface="Merriweather"/>
            </a:endParaRPr>
          </a:p>
          <a:p>
            <a:pPr indent="0" lvl="0" marL="914400" rtl="0" algn="l">
              <a:lnSpc>
                <a:spcPct val="200000"/>
              </a:lnSpc>
              <a:spcBef>
                <a:spcPts val="0"/>
              </a:spcBef>
              <a:spcAft>
                <a:spcPts val="0"/>
              </a:spcAft>
              <a:buNone/>
            </a:pPr>
            <a:r>
              <a:t/>
            </a:r>
            <a:endParaRPr sz="1200">
              <a:solidFill>
                <a:srgbClr val="333333"/>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60"/>
          <p:cNvSpPr txBox="1"/>
          <p:nvPr>
            <p:ph type="title"/>
          </p:nvPr>
        </p:nvSpPr>
        <p:spPr>
          <a:xfrm>
            <a:off x="316672" y="198175"/>
            <a:ext cx="6960900" cy="3825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alibri"/>
                <a:ea typeface="Calibri"/>
                <a:cs typeface="Calibri"/>
                <a:sym typeface="Calibri"/>
              </a:rPr>
              <a:t>How is the structure of the assignment?</a:t>
            </a:r>
            <a:endParaRPr sz="1800">
              <a:latin typeface="Calibri"/>
              <a:ea typeface="Calibri"/>
              <a:cs typeface="Calibri"/>
              <a:sym typeface="Calibri"/>
            </a:endParaRPr>
          </a:p>
          <a:p>
            <a:pPr indent="0" lvl="0" marL="0" rtl="0" algn="l">
              <a:spcBef>
                <a:spcPts val="0"/>
              </a:spcBef>
              <a:spcAft>
                <a:spcPts val="0"/>
              </a:spcAft>
              <a:buNone/>
            </a:pPr>
            <a:r>
              <a:t/>
            </a:r>
            <a:endParaRPr/>
          </a:p>
        </p:txBody>
      </p:sp>
      <p:sp>
        <p:nvSpPr>
          <p:cNvPr id="805" name="Google Shape;805;p60"/>
          <p:cNvSpPr txBox="1"/>
          <p:nvPr/>
        </p:nvSpPr>
        <p:spPr>
          <a:xfrm>
            <a:off x="454950" y="1140725"/>
            <a:ext cx="85758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1100"/>
              </a:spcBef>
              <a:spcAft>
                <a:spcPts val="0"/>
              </a:spcAft>
              <a:buNone/>
            </a:pPr>
            <a:r>
              <a:t/>
            </a:r>
            <a:endParaRPr sz="1200">
              <a:solidFill>
                <a:schemeClr val="dk1"/>
              </a:solidFill>
              <a:highlight>
                <a:srgbClr val="FFFFFF"/>
              </a:highlight>
            </a:endParaRPr>
          </a:p>
          <a:p>
            <a:pPr indent="-304800" lvl="0" marL="457200" marR="50800" rtl="0" algn="l">
              <a:lnSpc>
                <a:spcPct val="115000"/>
              </a:lnSpc>
              <a:spcBef>
                <a:spcPts val="0"/>
              </a:spcBef>
              <a:spcAft>
                <a:spcPts val="0"/>
              </a:spcAft>
              <a:buSzPts val="1200"/>
              <a:buChar char="●"/>
            </a:pPr>
            <a:r>
              <a:rPr lang="en" sz="1200"/>
              <a:t>filter high-value customers (Hint: </a:t>
            </a:r>
            <a:r>
              <a:rPr lang="en" sz="1050">
                <a:solidFill>
                  <a:schemeClr val="dk1"/>
                </a:solidFill>
                <a:highlight>
                  <a:srgbClr val="FFFFFF"/>
                </a:highlight>
              </a:rPr>
              <a:t>select the customers who have provided recharge value of more than or equal to the recharge value of the 70th percentile customer.</a:t>
            </a:r>
            <a:endParaRPr sz="1050">
              <a:solidFill>
                <a:schemeClr val="dk1"/>
              </a:solidFill>
              <a:highlight>
                <a:srgbClr val="FFFFFF"/>
              </a:highlight>
            </a:endParaRPr>
          </a:p>
          <a:p>
            <a:pPr indent="-304800" lvl="0" marL="457200" marR="508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derive churn (those who have not used either calls or internet in the month of September are customers who have churned 0 - not churn, 1 - churn</a:t>
            </a:r>
            <a:endParaRPr sz="1200">
              <a:solidFill>
                <a:schemeClr val="dk1"/>
              </a:solidFill>
              <a:highlight>
                <a:srgbClr val="FFFFFF"/>
              </a:highlight>
            </a:endParaRPr>
          </a:p>
          <a:p>
            <a:pPr indent="-304800" lvl="1" marL="914400" marR="508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calculate total incoming and outgoing minutes of usage</a:t>
            </a:r>
            <a:endParaRPr sz="1200">
              <a:solidFill>
                <a:schemeClr val="dk1"/>
              </a:solidFill>
              <a:highlight>
                <a:srgbClr val="FFFFFF"/>
              </a:highlight>
            </a:endParaRPr>
          </a:p>
          <a:p>
            <a:pPr indent="-304800" lvl="1" marL="914400" marR="508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calculate 2g and 3g data consumption</a:t>
            </a:r>
            <a:endParaRPr sz="1200">
              <a:solidFill>
                <a:schemeClr val="dk1"/>
              </a:solidFill>
              <a:highlight>
                <a:srgbClr val="FFFFFF"/>
              </a:highlight>
            </a:endParaRPr>
          </a:p>
          <a:p>
            <a:pPr indent="-304800" lvl="1" marL="914400" marR="508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get churn ratio</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Calculate difference between 8th and previous months</a:t>
            </a:r>
            <a:endParaRPr sz="1200">
              <a:solidFill>
                <a:schemeClr val="dk1"/>
              </a:solidFill>
              <a:highlight>
                <a:srgbClr val="FFFFFF"/>
              </a:highlight>
            </a:endParaRPr>
          </a:p>
          <a:p>
            <a:pPr indent="-304800" lvl="1" marL="914400" marR="50800" rtl="0" algn="l">
              <a:lnSpc>
                <a:spcPct val="115000"/>
              </a:lnSpc>
              <a:spcBef>
                <a:spcPts val="0"/>
              </a:spcBef>
              <a:spcAft>
                <a:spcPts val="0"/>
              </a:spcAft>
              <a:buClr>
                <a:schemeClr val="dk1"/>
              </a:buClr>
              <a:buSzPts val="1200"/>
              <a:buChar char="○"/>
            </a:pPr>
            <a:r>
              <a:rPr lang="en" sz="1050">
                <a:solidFill>
                  <a:schemeClr val="dk1"/>
                </a:solidFill>
                <a:highlight>
                  <a:srgbClr val="FFFFFF"/>
                </a:highlight>
              </a:rPr>
              <a:t>The difference can be in patterns such as usage difference or recharge value difference.</a:t>
            </a:r>
            <a:endParaRPr sz="1050">
              <a:solidFill>
                <a:schemeClr val="dk1"/>
              </a:solidFill>
              <a:highlight>
                <a:srgbClr val="FFFFFF"/>
              </a:highlight>
            </a:endParaRPr>
          </a:p>
          <a:p>
            <a:pPr indent="-304800" lvl="1" marL="914400" marR="50800" rtl="0" algn="l">
              <a:lnSpc>
                <a:spcPct val="115000"/>
              </a:lnSpc>
              <a:spcBef>
                <a:spcPts val="0"/>
              </a:spcBef>
              <a:spcAft>
                <a:spcPts val="0"/>
              </a:spcAft>
              <a:buClr>
                <a:schemeClr val="dk1"/>
              </a:buClr>
              <a:buSzPts val="1200"/>
              <a:buChar char="○"/>
            </a:pPr>
            <a:r>
              <a:rPr lang="en" sz="1050">
                <a:solidFill>
                  <a:schemeClr val="dk1"/>
                </a:solidFill>
                <a:highlight>
                  <a:srgbClr val="FFFFFF"/>
                </a:highlight>
              </a:rPr>
              <a:t>calculate difference variable as the difference between 8th month and the average of 6th and 7th month.</a:t>
            </a:r>
            <a:endParaRPr sz="1200">
              <a:solidFill>
                <a:schemeClr val="dk1"/>
              </a:solidFill>
              <a:highlight>
                <a:srgbClr val="FFFFFF"/>
              </a:highlight>
            </a:endParaRPr>
          </a:p>
          <a:p>
            <a:pPr indent="-304800" lvl="0" marL="457200" rtl="0" algn="l">
              <a:spcBef>
                <a:spcPts val="0"/>
              </a:spcBef>
              <a:spcAft>
                <a:spcPts val="0"/>
              </a:spcAft>
              <a:buSzPts val="1200"/>
              <a:buChar char="●"/>
            </a:pPr>
            <a:r>
              <a:rPr lang="en" sz="1200">
                <a:solidFill>
                  <a:schemeClr val="dk1"/>
                </a:solidFill>
                <a:highlight>
                  <a:srgbClr val="FFFFFF"/>
                </a:highlight>
              </a:rPr>
              <a:t>delete columns that belong to the churn month (9th month)</a:t>
            </a:r>
            <a:endParaRPr sz="1200">
              <a:solidFill>
                <a:schemeClr val="dk1"/>
              </a:solidFill>
              <a:highlight>
                <a:srgbClr val="FFFFFF"/>
              </a:highlight>
            </a:endParaRPr>
          </a:p>
          <a:p>
            <a:pPr indent="0" lvl="0" marL="457200" marR="5080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t/>
            </a:r>
            <a:endParaRPr b="1" sz="1950">
              <a:solidFill>
                <a:srgbClr val="0000FF"/>
              </a:solidFill>
              <a:highlight>
                <a:srgbClr val="F7F7F7"/>
              </a:highlight>
            </a:endParaRPr>
          </a:p>
          <a:p>
            <a:pPr indent="0" lvl="0" marL="457200" rtl="0" algn="l">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61"/>
          <p:cNvSpPr txBox="1"/>
          <p:nvPr>
            <p:ph type="title"/>
          </p:nvPr>
        </p:nvSpPr>
        <p:spPr>
          <a:xfrm>
            <a:off x="316672" y="198175"/>
            <a:ext cx="6960900" cy="3825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 sz="1800">
                <a:latin typeface="Calibri"/>
                <a:ea typeface="Calibri"/>
                <a:cs typeface="Calibri"/>
                <a:sym typeface="Calibri"/>
              </a:rPr>
              <a:t>How is the structure of the assignment?</a:t>
            </a:r>
            <a:endParaRPr sz="1800">
              <a:latin typeface="Calibri"/>
              <a:ea typeface="Calibri"/>
              <a:cs typeface="Calibri"/>
              <a:sym typeface="Calibri"/>
            </a:endParaRPr>
          </a:p>
          <a:p>
            <a:pPr indent="0" lvl="0" marL="0" rtl="0" algn="l">
              <a:spcBef>
                <a:spcPts val="0"/>
              </a:spcBef>
              <a:spcAft>
                <a:spcPts val="0"/>
              </a:spcAft>
              <a:buNone/>
            </a:pPr>
            <a:r>
              <a:t/>
            </a:r>
            <a:endParaRPr/>
          </a:p>
        </p:txBody>
      </p:sp>
      <p:sp>
        <p:nvSpPr>
          <p:cNvPr id="811" name="Google Shape;811;p61"/>
          <p:cNvSpPr txBox="1"/>
          <p:nvPr/>
        </p:nvSpPr>
        <p:spPr>
          <a:xfrm>
            <a:off x="378750" y="835925"/>
            <a:ext cx="85758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1100"/>
              </a:spcBef>
              <a:spcAft>
                <a:spcPts val="0"/>
              </a:spcAft>
              <a:buNone/>
            </a:pPr>
            <a:r>
              <a:t/>
            </a:r>
            <a:endParaRPr sz="1200">
              <a:solidFill>
                <a:schemeClr val="dk1"/>
              </a:solidFill>
              <a:highlight>
                <a:srgbClr val="FFFFFF"/>
              </a:highlight>
            </a:endParaRPr>
          </a:p>
          <a:p>
            <a:pPr indent="-304800" lvl="0" marL="457200" rtl="0" algn="l">
              <a:lnSpc>
                <a:spcPct val="115000"/>
              </a:lnSpc>
              <a:spcBef>
                <a:spcPts val="0"/>
              </a:spcBef>
              <a:spcAft>
                <a:spcPts val="0"/>
              </a:spcAft>
              <a:buSzPts val="1200"/>
              <a:buChar char="●"/>
            </a:pPr>
            <a:r>
              <a:rPr lang="en" sz="1200"/>
              <a:t>visualise data</a:t>
            </a:r>
            <a:endParaRPr sz="1200"/>
          </a:p>
          <a:p>
            <a:pPr indent="-304800" lvl="1" marL="914400" rtl="0" algn="l">
              <a:lnSpc>
                <a:spcPct val="115000"/>
              </a:lnSpc>
              <a:spcBef>
                <a:spcPts val="0"/>
              </a:spcBef>
              <a:spcAft>
                <a:spcPts val="0"/>
              </a:spcAft>
              <a:buSzPts val="1200"/>
              <a:buChar char="○"/>
            </a:pPr>
            <a:r>
              <a:rPr lang="en" sz="1200">
                <a:solidFill>
                  <a:schemeClr val="dk1"/>
                </a:solidFill>
              </a:rPr>
              <a:t>Univariate EDA </a:t>
            </a:r>
            <a:r>
              <a:rPr lang="en" sz="1200">
                <a:solidFill>
                  <a:schemeClr val="dk1"/>
                </a:solidFill>
                <a:highlight>
                  <a:srgbClr val="FFFFFF"/>
                </a:highlight>
              </a:rPr>
              <a:t>provides summary statistics for each field in the raw data set (or) summary only on one variable.</a:t>
            </a:r>
            <a:endParaRPr sz="1200"/>
          </a:p>
          <a:p>
            <a:pPr indent="-304800" lvl="1" marL="914400" rtl="0" algn="l">
              <a:lnSpc>
                <a:spcPct val="115000"/>
              </a:lnSpc>
              <a:spcBef>
                <a:spcPts val="0"/>
              </a:spcBef>
              <a:spcAft>
                <a:spcPts val="0"/>
              </a:spcAft>
              <a:buSzPts val="1200"/>
              <a:buChar char="○"/>
            </a:pPr>
            <a:r>
              <a:rPr lang="en" sz="1200"/>
              <a:t>Perform Univariate EDA using univariate function for the churned variables.See whether the variables are skewed left / right</a:t>
            </a:r>
            <a:endParaRPr sz="1200"/>
          </a:p>
          <a:p>
            <a:pPr indent="-304800" lvl="1" marL="914400" rtl="0" algn="l">
              <a:lnSpc>
                <a:spcPct val="158000"/>
              </a:lnSpc>
              <a:spcBef>
                <a:spcPts val="0"/>
              </a:spcBef>
              <a:spcAft>
                <a:spcPts val="0"/>
              </a:spcAft>
              <a:buClr>
                <a:schemeClr val="dk1"/>
              </a:buClr>
              <a:buSzPts val="1200"/>
              <a:buFont typeface="Georgia"/>
              <a:buChar char="○"/>
            </a:pPr>
            <a:r>
              <a:rPr b="1" lang="en" sz="1200">
                <a:solidFill>
                  <a:schemeClr val="dk1"/>
                </a:solidFill>
                <a:highlight>
                  <a:srgbClr val="FFFFFF"/>
                </a:highlight>
              </a:rPr>
              <a:t>Bivariate analysis:- </a:t>
            </a:r>
            <a:r>
              <a:rPr lang="en" sz="1200">
                <a:solidFill>
                  <a:schemeClr val="dk1"/>
                </a:solidFill>
                <a:highlight>
                  <a:srgbClr val="FFFFFF"/>
                </a:highlight>
              </a:rPr>
              <a:t>is performed to find the relationship between each variable in the dataset and the target variable of interest (or) using 2 variables and finding relationship between them.</a:t>
            </a:r>
            <a:r>
              <a:rPr i="1" lang="en" sz="1200">
                <a:solidFill>
                  <a:schemeClr val="dk1"/>
                </a:solidFill>
                <a:highlight>
                  <a:srgbClr val="FFFFFF"/>
                </a:highlight>
              </a:rPr>
              <a:t>Ex</a:t>
            </a:r>
            <a:r>
              <a:rPr lang="en" sz="1200">
                <a:solidFill>
                  <a:schemeClr val="dk1"/>
                </a:solidFill>
                <a:highlight>
                  <a:srgbClr val="FFFFFF"/>
                </a:highlight>
              </a:rPr>
              <a:t>:-Box plot,Voilin plot.</a:t>
            </a:r>
            <a:endParaRPr sz="1200">
              <a:solidFill>
                <a:schemeClr val="dk1"/>
              </a:solidFill>
              <a:highlight>
                <a:srgbClr val="FFFFFF"/>
              </a:highlight>
            </a:endParaRPr>
          </a:p>
          <a:p>
            <a:pPr indent="-304800" lvl="1" marL="914400" rtl="0" algn="l">
              <a:spcBef>
                <a:spcPts val="0"/>
              </a:spcBef>
              <a:spcAft>
                <a:spcPts val="0"/>
              </a:spcAft>
              <a:buSzPts val="1200"/>
              <a:buChar char="○"/>
            </a:pPr>
            <a:r>
              <a:rPr lang="en" sz="1200">
                <a:solidFill>
                  <a:schemeClr val="dk1"/>
                </a:solidFill>
                <a:highlight>
                  <a:srgbClr val="FFFFFF"/>
                </a:highlight>
              </a:rPr>
              <a:t>Cap outliers in all numeric variables with k-sigma technique</a:t>
            </a:r>
            <a:endParaRPr sz="1200">
              <a:solidFill>
                <a:schemeClr val="dk1"/>
              </a:solidFill>
              <a:highlight>
                <a:srgbClr val="FFFFFF"/>
              </a:highlight>
            </a:endParaRPr>
          </a:p>
          <a:p>
            <a:pPr indent="0" lvl="0" marL="914400" rtl="0" algn="l">
              <a:spcBef>
                <a:spcPts val="1000"/>
              </a:spcBef>
              <a:spcAft>
                <a:spcPts val="0"/>
              </a:spcAft>
              <a:buNone/>
            </a:pPr>
            <a:r>
              <a:t/>
            </a:r>
            <a:endParaRPr sz="1200">
              <a:solidFill>
                <a:schemeClr val="dk1"/>
              </a:solidFill>
              <a:highlight>
                <a:srgbClr val="FFFFFF"/>
              </a:highlight>
            </a:endParaRPr>
          </a:p>
          <a:p>
            <a:pPr indent="-292100" lvl="2" marL="1371600" rtl="0" algn="l">
              <a:lnSpc>
                <a:spcPct val="91601"/>
              </a:lnSpc>
              <a:spcBef>
                <a:spcPts val="0"/>
              </a:spcBef>
              <a:spcAft>
                <a:spcPts val="0"/>
              </a:spcAft>
              <a:buSzPts val="1000"/>
              <a:buChar char="■"/>
            </a:pPr>
            <a:r>
              <a:rPr lang="en" sz="1000">
                <a:solidFill>
                  <a:schemeClr val="dk1"/>
                </a:solidFill>
                <a:highlight>
                  <a:srgbClr val="FFFFFF"/>
                </a:highlight>
              </a:rPr>
              <a:t>An observation is considered as an outlier if its least squares residual exceeds</a:t>
            </a:r>
            <a:endParaRPr sz="1000">
              <a:solidFill>
                <a:schemeClr val="dk1"/>
              </a:solidFill>
              <a:highlight>
                <a:srgbClr val="FFFFFF"/>
              </a:highlight>
            </a:endParaRPr>
          </a:p>
          <a:p>
            <a:pPr indent="0" lvl="0" marL="1371600" rtl="0" algn="l">
              <a:lnSpc>
                <a:spcPct val="91601"/>
              </a:lnSpc>
              <a:spcBef>
                <a:spcPts val="0"/>
              </a:spcBef>
              <a:spcAft>
                <a:spcPts val="0"/>
              </a:spcAft>
              <a:buNone/>
            </a:pPr>
            <a:r>
              <a:rPr lang="en" sz="1000">
                <a:solidFill>
                  <a:schemeClr val="dk1"/>
                </a:solidFill>
                <a:highlight>
                  <a:srgbClr val="FFFFFF"/>
                </a:highlight>
              </a:rPr>
              <a:t>three times its standard deviation (SD)</a:t>
            </a:r>
            <a:endParaRPr sz="1000">
              <a:solidFill>
                <a:schemeClr val="dk1"/>
              </a:solidFill>
              <a:highlight>
                <a:srgbClr val="FFFFFF"/>
              </a:highlight>
            </a:endParaRPr>
          </a:p>
          <a:p>
            <a:pPr indent="0" lvl="0" marL="1371600" rtl="0" algn="l">
              <a:lnSpc>
                <a:spcPct val="115000"/>
              </a:lnSpc>
              <a:spcBef>
                <a:spcPts val="0"/>
              </a:spcBef>
              <a:spcAft>
                <a:spcPts val="0"/>
              </a:spcAft>
              <a:buNone/>
            </a:pPr>
            <a:r>
              <a:t/>
            </a:r>
            <a:endParaRPr sz="1200"/>
          </a:p>
          <a:p>
            <a:pPr indent="0" lvl="0" marL="457200" rtl="0" algn="l">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62"/>
          <p:cNvSpPr txBox="1"/>
          <p:nvPr>
            <p:ph type="title"/>
          </p:nvPr>
        </p:nvSpPr>
        <p:spPr>
          <a:xfrm>
            <a:off x="316679" y="121966"/>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Modelling predictions</a:t>
            </a:r>
            <a:endParaRPr/>
          </a:p>
        </p:txBody>
      </p:sp>
      <p:sp>
        <p:nvSpPr>
          <p:cNvPr id="817" name="Google Shape;817;p62"/>
          <p:cNvSpPr txBox="1"/>
          <p:nvPr/>
        </p:nvSpPr>
        <p:spPr>
          <a:xfrm>
            <a:off x="373700" y="826125"/>
            <a:ext cx="7434900" cy="3683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Making predictions</a:t>
            </a:r>
            <a:endParaRPr sz="1200"/>
          </a:p>
          <a:p>
            <a:pPr indent="-304800" lvl="1" marL="914400" rtl="0" algn="l">
              <a:spcBef>
                <a:spcPts val="0"/>
              </a:spcBef>
              <a:spcAft>
                <a:spcPts val="0"/>
              </a:spcAft>
              <a:buSzPts val="1200"/>
              <a:buChar char="○"/>
            </a:pPr>
            <a:r>
              <a:rPr lang="en" sz="1200">
                <a:solidFill>
                  <a:schemeClr val="dk1"/>
                </a:solidFill>
                <a:highlight>
                  <a:srgbClr val="FFFFFF"/>
                </a:highlight>
              </a:rPr>
              <a:t>Preprocessing data</a:t>
            </a:r>
            <a:endParaRPr sz="1200">
              <a:solidFill>
                <a:schemeClr val="dk1"/>
              </a:solidFill>
              <a:highlight>
                <a:srgbClr val="FFFFFF"/>
              </a:highlight>
            </a:endParaRPr>
          </a:p>
          <a:p>
            <a:pPr indent="-292100" lvl="2" marL="1371600" rtl="0" algn="l">
              <a:spcBef>
                <a:spcPts val="0"/>
              </a:spcBef>
              <a:spcAft>
                <a:spcPts val="0"/>
              </a:spcAft>
              <a:buSzPts val="1000"/>
              <a:buChar char="■"/>
            </a:pPr>
            <a:r>
              <a:rPr lang="en" sz="1000">
                <a:solidFill>
                  <a:schemeClr val="dk1"/>
                </a:solidFill>
                <a:highlight>
                  <a:srgbClr val="FFFFFF"/>
                </a:highlight>
              </a:rPr>
              <a:t>Train Test split</a:t>
            </a:r>
            <a:endParaRPr sz="1000">
              <a:solidFill>
                <a:schemeClr val="dk1"/>
              </a:solidFill>
              <a:highlight>
                <a:srgbClr val="FFFFFF"/>
              </a:highlight>
            </a:endParaRPr>
          </a:p>
          <a:p>
            <a:pPr indent="-304800" lvl="1" marL="914400" marR="50800" rtl="0" algn="l">
              <a:lnSpc>
                <a:spcPct val="115000"/>
              </a:lnSpc>
              <a:spcBef>
                <a:spcPts val="0"/>
              </a:spcBef>
              <a:spcAft>
                <a:spcPts val="0"/>
              </a:spcAft>
              <a:buSzPts val="1200"/>
              <a:buChar char="○"/>
            </a:pPr>
            <a:r>
              <a:rPr lang="en" sz="1200"/>
              <a:t>Aggregating the categorical columns (Hint take mean and perform groupby)</a:t>
            </a:r>
            <a:endParaRPr sz="1200"/>
          </a:p>
          <a:p>
            <a:pPr indent="-304800" lvl="1" marL="914400" rtl="0" algn="l">
              <a:spcBef>
                <a:spcPts val="0"/>
              </a:spcBef>
              <a:spcAft>
                <a:spcPts val="0"/>
              </a:spcAft>
              <a:buClr>
                <a:schemeClr val="dk1"/>
              </a:buClr>
              <a:buSzPts val="1200"/>
              <a:buChar char="○"/>
            </a:pPr>
            <a:r>
              <a:rPr lang="en" sz="1200">
                <a:solidFill>
                  <a:schemeClr val="dk1"/>
                </a:solidFill>
                <a:highlight>
                  <a:srgbClr val="FFFFFF"/>
                </a:highlight>
              </a:rPr>
              <a:t>PCA and Logistic Regression to fetch the accuracy</a:t>
            </a:r>
            <a:endParaRPr sz="1200">
              <a:solidFill>
                <a:schemeClr val="dk1"/>
              </a:solidFill>
              <a:highlight>
                <a:srgbClr val="FFFFFF"/>
              </a:highlight>
            </a:endParaRPr>
          </a:p>
          <a:p>
            <a:pPr indent="-292100" lvl="2" marL="1371600" rtl="0" algn="l">
              <a:spcBef>
                <a:spcPts val="0"/>
              </a:spcBef>
              <a:spcAft>
                <a:spcPts val="0"/>
              </a:spcAft>
              <a:buClr>
                <a:schemeClr val="dk1"/>
              </a:buClr>
              <a:buSzPts val="1000"/>
              <a:buChar char="■"/>
            </a:pPr>
            <a:r>
              <a:rPr lang="en" sz="1000">
                <a:solidFill>
                  <a:schemeClr val="dk1"/>
                </a:solidFill>
                <a:highlight>
                  <a:srgbClr val="FFFFFF"/>
                </a:highlight>
              </a:rPr>
              <a:t>Explained Variance Ratio</a:t>
            </a:r>
            <a:endParaRPr sz="1000">
              <a:solidFill>
                <a:schemeClr val="dk1"/>
              </a:solidFill>
              <a:highlight>
                <a:srgbClr val="FFFFFF"/>
              </a:highlight>
            </a:endParaRPr>
          </a:p>
          <a:p>
            <a:pPr indent="-292100" lvl="1" marL="914400" rtl="0" algn="l">
              <a:spcBef>
                <a:spcPts val="0"/>
              </a:spcBef>
              <a:spcAft>
                <a:spcPts val="0"/>
              </a:spcAft>
              <a:buClr>
                <a:schemeClr val="dk1"/>
              </a:buClr>
              <a:buSzPts val="1000"/>
              <a:buChar char="○"/>
            </a:pPr>
            <a:r>
              <a:rPr lang="en" sz="1350">
                <a:solidFill>
                  <a:schemeClr val="dk1"/>
                </a:solidFill>
                <a:highlight>
                  <a:srgbClr val="FFFFFF"/>
                </a:highlight>
              </a:rPr>
              <a:t>Hyperparameter tuning - PCA and Logistic Regression</a:t>
            </a:r>
            <a:endParaRPr sz="1350">
              <a:solidFill>
                <a:schemeClr val="dk1"/>
              </a:solidFill>
              <a:highlight>
                <a:srgbClr val="FFFFFF"/>
              </a:highlight>
            </a:endParaRPr>
          </a:p>
          <a:p>
            <a:pPr indent="-292100" lvl="2" marL="1371600" rtl="0" algn="l">
              <a:spcBef>
                <a:spcPts val="0"/>
              </a:spcBef>
              <a:spcAft>
                <a:spcPts val="0"/>
              </a:spcAft>
              <a:buClr>
                <a:schemeClr val="dk1"/>
              </a:buClr>
              <a:buSzPts val="1000"/>
              <a:buChar char="■"/>
            </a:pPr>
            <a:r>
              <a:rPr lang="en" sz="1000">
                <a:solidFill>
                  <a:schemeClr val="dk1"/>
                </a:solidFill>
                <a:highlight>
                  <a:srgbClr val="FFFFFF"/>
                </a:highlight>
              </a:rPr>
              <a:t>GridSearchCV</a:t>
            </a:r>
            <a:endParaRPr sz="1000">
              <a:solidFill>
                <a:schemeClr val="dk1"/>
              </a:solidFill>
              <a:highlight>
                <a:srgbClr val="FFFFFF"/>
              </a:highlight>
            </a:endParaRPr>
          </a:p>
          <a:p>
            <a:pPr indent="-304800" lvl="1" marL="914400" rtl="0" algn="l">
              <a:spcBef>
                <a:spcPts val="0"/>
              </a:spcBef>
              <a:spcAft>
                <a:spcPts val="0"/>
              </a:spcAft>
              <a:buClr>
                <a:schemeClr val="dk1"/>
              </a:buClr>
              <a:buSzPts val="1200"/>
              <a:buChar char="○"/>
            </a:pPr>
            <a:r>
              <a:rPr lang="en" sz="1200">
                <a:solidFill>
                  <a:schemeClr val="dk1"/>
                </a:solidFill>
                <a:highlight>
                  <a:srgbClr val="FFFFFF"/>
                </a:highlight>
              </a:rPr>
              <a:t>Best AUC will be around 0.8911594701125283</a:t>
            </a:r>
            <a:endParaRPr sz="120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Print the best hyperparameters</a:t>
            </a:r>
            <a:endParaRPr sz="1200">
              <a:solidFill>
                <a:schemeClr val="dk1"/>
              </a:solidFill>
              <a:highlight>
                <a:srgbClr val="FFFFFF"/>
              </a:highlight>
            </a:endParaRPr>
          </a:p>
          <a:p>
            <a:pPr indent="-304800" lvl="1" marL="914400" rtl="0" algn="l">
              <a:spcBef>
                <a:spcPts val="0"/>
              </a:spcBef>
              <a:spcAft>
                <a:spcPts val="0"/>
              </a:spcAft>
              <a:buClr>
                <a:schemeClr val="dk1"/>
              </a:buClr>
              <a:buSzPts val="1200"/>
              <a:buChar char="○"/>
            </a:pPr>
            <a:r>
              <a:rPr lang="en" sz="1200">
                <a:solidFill>
                  <a:schemeClr val="dk1"/>
                </a:solidFill>
                <a:highlight>
                  <a:srgbClr val="FFFFFF"/>
                </a:highlight>
              </a:rPr>
              <a:t>Perform predictions on test data and fetch the AUC Score.</a:t>
            </a:r>
            <a:endParaRPr sz="1200">
              <a:solidFill>
                <a:schemeClr val="dk1"/>
              </a:solidFill>
              <a:highlight>
                <a:srgbClr val="FFFFFF"/>
              </a:highlight>
            </a:endParaRPr>
          </a:p>
          <a:p>
            <a:pPr indent="-304800" lvl="1" marL="914400" rtl="0" algn="l">
              <a:spcBef>
                <a:spcPts val="0"/>
              </a:spcBef>
              <a:spcAft>
                <a:spcPts val="0"/>
              </a:spcAft>
              <a:buClr>
                <a:schemeClr val="dk1"/>
              </a:buClr>
              <a:buSzPts val="1200"/>
              <a:buChar char="○"/>
            </a:pPr>
            <a:r>
              <a:rPr lang="en" sz="1200">
                <a:solidFill>
                  <a:schemeClr val="dk1"/>
                </a:solidFill>
              </a:rPr>
              <a:t>Repeat the steps for </a:t>
            </a:r>
            <a:r>
              <a:rPr lang="en" sz="1350">
                <a:solidFill>
                  <a:schemeClr val="dk1"/>
                </a:solidFill>
                <a:highlight>
                  <a:srgbClr val="FFFFFF"/>
                </a:highlight>
              </a:rPr>
              <a:t>Random Forest</a:t>
            </a:r>
            <a:endParaRPr sz="1350">
              <a:solidFill>
                <a:schemeClr val="dk1"/>
              </a:solidFill>
              <a:highlight>
                <a:srgbClr val="FFFFFF"/>
              </a:highlight>
            </a:endParaRPr>
          </a:p>
          <a:p>
            <a:pPr indent="-304800" lvl="1" marL="914400" rtl="0" algn="l">
              <a:spcBef>
                <a:spcPts val="0"/>
              </a:spcBef>
              <a:spcAft>
                <a:spcPts val="0"/>
              </a:spcAft>
              <a:buClr>
                <a:schemeClr val="dk1"/>
              </a:buClr>
              <a:buSzPts val="1200"/>
              <a:buChar char="○"/>
            </a:pPr>
            <a:r>
              <a:rPr lang="en" sz="1200">
                <a:solidFill>
                  <a:schemeClr val="dk1"/>
                </a:solidFill>
              </a:rPr>
              <a:t>Compare the results with Random forest and PCA with Logistic regression</a:t>
            </a:r>
            <a:endParaRPr sz="1200">
              <a:solidFill>
                <a:schemeClr val="dk1"/>
              </a:solidFill>
              <a:highlight>
                <a:srgbClr val="FFFFFF"/>
              </a:highlight>
            </a:endParaRPr>
          </a:p>
          <a:p>
            <a:pPr indent="0" lvl="0" marL="457200" rtl="0" algn="l">
              <a:spcBef>
                <a:spcPts val="1000"/>
              </a:spcBef>
              <a:spcAft>
                <a:spcPts val="0"/>
              </a:spcAft>
              <a:buNone/>
            </a:pPr>
            <a:r>
              <a:t/>
            </a:r>
            <a:endParaRPr sz="1000">
              <a:solidFill>
                <a:schemeClr val="dk1"/>
              </a:solidFill>
              <a:highlight>
                <a:srgbClr val="FFFFFF"/>
              </a:highlight>
            </a:endParaRPr>
          </a:p>
          <a:p>
            <a:pPr indent="0" lvl="0" marL="457200" rtl="0" algn="l">
              <a:spcBef>
                <a:spcPts val="1000"/>
              </a:spcBef>
              <a:spcAft>
                <a:spcPts val="0"/>
              </a:spcAft>
              <a:buNone/>
            </a:pPr>
            <a:r>
              <a:t/>
            </a:r>
            <a:endParaRPr sz="1000">
              <a:solidFill>
                <a:schemeClr val="dk1"/>
              </a:solidFill>
              <a:highlight>
                <a:srgbClr val="FFFFFF"/>
              </a:highlight>
            </a:endParaRPr>
          </a:p>
          <a:p>
            <a:pPr indent="0" lvl="0" marL="914400" rtl="0" algn="l">
              <a:spcBef>
                <a:spcPts val="1000"/>
              </a:spcBef>
              <a:spcAft>
                <a:spcPts val="0"/>
              </a:spcAft>
              <a:buNone/>
            </a:pPr>
            <a:r>
              <a:t/>
            </a:r>
            <a:endParaRPr sz="1000">
              <a:solidFill>
                <a:schemeClr val="dk1"/>
              </a:solidFill>
              <a:highlight>
                <a:srgbClr val="FFFFFF"/>
              </a:highlight>
            </a:endParaRPr>
          </a:p>
          <a:p>
            <a:pPr indent="0" lvl="0" marL="13716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63"/>
          <p:cNvSpPr txBox="1"/>
          <p:nvPr>
            <p:ph type="title"/>
          </p:nvPr>
        </p:nvSpPr>
        <p:spPr>
          <a:xfrm>
            <a:off x="316679" y="121966"/>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Modelling predictions</a:t>
            </a:r>
            <a:endParaRPr/>
          </a:p>
        </p:txBody>
      </p:sp>
      <p:sp>
        <p:nvSpPr>
          <p:cNvPr id="823" name="Google Shape;823;p63"/>
          <p:cNvSpPr txBox="1"/>
          <p:nvPr/>
        </p:nvSpPr>
        <p:spPr>
          <a:xfrm>
            <a:off x="373700" y="826125"/>
            <a:ext cx="7434900" cy="3683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chemeClr val="dk1"/>
                </a:solidFill>
                <a:highlight>
                  <a:srgbClr val="FFFFFF"/>
                </a:highlight>
              </a:rPr>
              <a:t>Choosing best features</a:t>
            </a:r>
            <a:endParaRPr sz="1200">
              <a:solidFill>
                <a:schemeClr val="dk1"/>
              </a:solidFill>
              <a:highlight>
                <a:srgbClr val="FFFFFF"/>
              </a:highlight>
            </a:endParaRPr>
          </a:p>
          <a:p>
            <a:pPr indent="-304800" lvl="1" marL="914400" rtl="0" algn="l">
              <a:spcBef>
                <a:spcPts val="0"/>
              </a:spcBef>
              <a:spcAft>
                <a:spcPts val="0"/>
              </a:spcAft>
              <a:buSzPts val="1200"/>
              <a:buChar char="○"/>
            </a:pPr>
            <a:r>
              <a:rPr lang="en" sz="1200"/>
              <a:t>Feature Importance</a:t>
            </a:r>
            <a:endParaRPr sz="1200"/>
          </a:p>
          <a:p>
            <a:pPr indent="-304800" lvl="2" marL="1371600" rtl="0" algn="l">
              <a:spcBef>
                <a:spcPts val="0"/>
              </a:spcBef>
              <a:spcAft>
                <a:spcPts val="0"/>
              </a:spcAft>
              <a:buSzPts val="1200"/>
              <a:buChar char="■"/>
            </a:pPr>
            <a:r>
              <a:rPr lang="en" sz="1200"/>
              <a:t>Extracting top 30 features</a:t>
            </a:r>
            <a:endParaRPr sz="1200"/>
          </a:p>
          <a:p>
            <a:pPr indent="0" lvl="0" marL="1371600" rtl="0" algn="l">
              <a:spcBef>
                <a:spcPts val="0"/>
              </a:spcBef>
              <a:spcAft>
                <a:spcPts val="0"/>
              </a:spcAft>
              <a:buNone/>
            </a:pPr>
            <a:r>
              <a:t/>
            </a:r>
            <a:endParaRPr sz="1200"/>
          </a:p>
          <a:p>
            <a:pPr indent="-304800" lvl="1" marL="914400" rtl="0" algn="l">
              <a:spcBef>
                <a:spcPts val="0"/>
              </a:spcBef>
              <a:spcAft>
                <a:spcPts val="0"/>
              </a:spcAft>
              <a:buSzPts val="1200"/>
              <a:buChar char="○"/>
            </a:pPr>
            <a:r>
              <a:rPr lang="en" sz="1200"/>
              <a:t>Extract the ROC score</a:t>
            </a:r>
            <a:endParaRPr sz="1200"/>
          </a:p>
          <a:p>
            <a:pPr indent="-304800" lvl="2" marL="1371600" rtl="0" algn="l">
              <a:spcBef>
                <a:spcPts val="0"/>
              </a:spcBef>
              <a:spcAft>
                <a:spcPts val="0"/>
              </a:spcAft>
              <a:buSzPts val="1200"/>
              <a:buChar char="■"/>
            </a:pPr>
            <a:r>
              <a:rPr lang="en" sz="1200"/>
              <a:t>Extract the intercept and the coefficients from the logistic model </a:t>
            </a:r>
            <a:endParaRPr sz="1200"/>
          </a:p>
          <a:p>
            <a:pPr indent="0" lvl="0" marL="1371600" rtl="0" algn="l">
              <a:spcBef>
                <a:spcPts val="0"/>
              </a:spcBef>
              <a:spcAft>
                <a:spcPts val="0"/>
              </a:spcAft>
              <a:buNone/>
            </a:pPr>
            <a:r>
              <a:t/>
            </a:r>
            <a:endParaRPr sz="1200"/>
          </a:p>
          <a:p>
            <a:pPr indent="-304800" lvl="1" marL="914400" rtl="0" algn="l">
              <a:spcBef>
                <a:spcPts val="0"/>
              </a:spcBef>
              <a:spcAft>
                <a:spcPts val="0"/>
              </a:spcAft>
              <a:buSzPts val="1200"/>
              <a:buChar char="○"/>
            </a:pPr>
            <a:r>
              <a:rPr lang="en" sz="1200"/>
              <a:t>Get the Key business insights</a:t>
            </a:r>
            <a:endParaRPr sz="1200"/>
          </a:p>
          <a:p>
            <a:pPr indent="-304800" lvl="2" marL="1371600" rtl="0" algn="l">
              <a:spcBef>
                <a:spcPts val="0"/>
              </a:spcBef>
              <a:spcAft>
                <a:spcPts val="0"/>
              </a:spcAft>
              <a:buSzPts val="1200"/>
              <a:buChar char="■"/>
            </a:pPr>
            <a:r>
              <a:rPr lang="en" sz="1200"/>
              <a:t>For eg: </a:t>
            </a:r>
            <a:endParaRPr sz="1200"/>
          </a:p>
          <a:p>
            <a:pPr indent="-295275" lvl="3" marL="18288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The company needs to focus on the STD and ISD rates. Perhaps, the rates are too high. Provide them with some kind of STD and ISD packages.</a:t>
            </a:r>
            <a:endParaRPr sz="1050">
              <a:solidFill>
                <a:schemeClr val="dk1"/>
              </a:solidFill>
              <a:highlight>
                <a:srgbClr val="FFFFFF"/>
              </a:highlight>
            </a:endParaRPr>
          </a:p>
          <a:p>
            <a:pPr indent="0" lvl="0" marL="1828800" rtl="0" algn="l">
              <a:spcBef>
                <a:spcPts val="70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457200" rtl="0" algn="l">
              <a:spcBef>
                <a:spcPts val="1000"/>
              </a:spcBef>
              <a:spcAft>
                <a:spcPts val="0"/>
              </a:spcAft>
              <a:buNone/>
            </a:pPr>
            <a:r>
              <a:t/>
            </a:r>
            <a:endParaRPr sz="1000">
              <a:solidFill>
                <a:schemeClr val="dk1"/>
              </a:solidFill>
              <a:highlight>
                <a:srgbClr val="FFFFFF"/>
              </a:highlight>
            </a:endParaRPr>
          </a:p>
          <a:p>
            <a:pPr indent="0" lvl="0" marL="457200" rtl="0" algn="l">
              <a:spcBef>
                <a:spcPts val="1000"/>
              </a:spcBef>
              <a:spcAft>
                <a:spcPts val="0"/>
              </a:spcAft>
              <a:buNone/>
            </a:pPr>
            <a:r>
              <a:t/>
            </a:r>
            <a:endParaRPr sz="1000">
              <a:solidFill>
                <a:schemeClr val="dk1"/>
              </a:solidFill>
              <a:highlight>
                <a:srgbClr val="FFFFFF"/>
              </a:highlight>
            </a:endParaRPr>
          </a:p>
          <a:p>
            <a:pPr indent="0" lvl="0" marL="914400" rtl="0" algn="l">
              <a:spcBef>
                <a:spcPts val="1000"/>
              </a:spcBef>
              <a:spcAft>
                <a:spcPts val="0"/>
              </a:spcAft>
              <a:buNone/>
            </a:pPr>
            <a:r>
              <a:t/>
            </a:r>
            <a:endParaRPr sz="1000">
              <a:solidFill>
                <a:schemeClr val="dk1"/>
              </a:solidFill>
              <a:highlight>
                <a:srgbClr val="FFFFFF"/>
              </a:highlight>
            </a:endParaRPr>
          </a:p>
          <a:p>
            <a:pPr indent="0" lvl="0" marL="13716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64"/>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829" name="Google Shape;829;p64"/>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830" name="Google Shape;830;p64"/>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r>
              <a:rPr lang="en" sz="900">
                <a:solidFill>
                  <a:srgbClr val="898989"/>
                </a:solidFill>
                <a:latin typeface="Proxima Nova"/>
                <a:ea typeface="Proxima Nova"/>
                <a:cs typeface="Proxima Nova"/>
                <a:sym typeface="Proxima Nova"/>
              </a:rPr>
              <a:t>Footer</a:t>
            </a:r>
            <a:endParaRPr/>
          </a:p>
        </p:txBody>
      </p:sp>
      <p:sp>
        <p:nvSpPr>
          <p:cNvPr id="831" name="Google Shape;831;p64"/>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832" name="Google Shape;832;p64"/>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833" name="Google Shape;833;p6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4" name="Google Shape;834;p64"/>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5" name="Google Shape;835;p64"/>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36" name="Google Shape;836;p64"/>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i="0" lang="en" sz="3600" u="none" cap="none" strike="noStrike">
                <a:solidFill>
                  <a:srgbClr val="F5333F"/>
                </a:solidFill>
                <a:latin typeface="Proxima Nova"/>
                <a:ea typeface="Proxima Nova"/>
                <a:cs typeface="Proxima Nova"/>
                <a:sym typeface="Proxima Nova"/>
              </a:rPr>
              <a:t>Poll 3</a:t>
            </a:r>
            <a:endParaRPr b="0" i="0" sz="3600" u="none" cap="none" strike="noStrike">
              <a:solidFill>
                <a:srgbClr val="F5333F"/>
              </a:solidFill>
              <a:latin typeface="Proxima Nova"/>
              <a:ea typeface="Proxima Nova"/>
              <a:cs typeface="Proxima Nova"/>
              <a:sym typeface="Proxima Nova"/>
            </a:endParaRPr>
          </a:p>
        </p:txBody>
      </p:sp>
      <p:sp>
        <p:nvSpPr>
          <p:cNvPr id="837" name="Google Shape;837;p64"/>
          <p:cNvSpPr txBox="1"/>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23/05/19</a:t>
            </a:r>
            <a:endParaRPr b="0" i="0" sz="900" u="none" cap="none" strike="noStrike">
              <a:solidFill>
                <a:srgbClr val="FF0000"/>
              </a:solidFill>
              <a:latin typeface="Proxima Nova"/>
              <a:ea typeface="Proxima Nova"/>
              <a:cs typeface="Proxima Nova"/>
              <a:sym typeface="Proxima Nova"/>
            </a:endParaRPr>
          </a:p>
        </p:txBody>
      </p:sp>
      <p:sp>
        <p:nvSpPr>
          <p:cNvPr id="838" name="Google Shape;838;p64"/>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11</a:t>
            </a:r>
            <a:endParaRPr b="0" i="0" sz="1400" u="none" cap="none" strike="noStrike">
              <a:solidFill>
                <a:srgbClr val="000000"/>
              </a:solidFill>
              <a:latin typeface="Arial"/>
              <a:ea typeface="Arial"/>
              <a:cs typeface="Arial"/>
              <a:sym typeface="Arial"/>
            </a:endParaRPr>
          </a:p>
        </p:txBody>
      </p:sp>
      <p:pic>
        <p:nvPicPr>
          <p:cNvPr id="839" name="Google Shape;839;p64"/>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840" name="Google Shape;840;p64"/>
          <p:cNvSpPr txBox="1"/>
          <p:nvPr/>
        </p:nvSpPr>
        <p:spPr>
          <a:xfrm>
            <a:off x="730200" y="1664350"/>
            <a:ext cx="6872400" cy="166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50"/>
              <a:buFont typeface="Arial"/>
              <a:buNone/>
            </a:pPr>
            <a:r>
              <a:rPr b="1" i="0" lang="en" sz="1150" u="none" cap="none" strike="noStrike">
                <a:solidFill>
                  <a:srgbClr val="595858"/>
                </a:solidFill>
                <a:latin typeface="Roboto"/>
                <a:ea typeface="Roboto"/>
                <a:cs typeface="Roboto"/>
                <a:sym typeface="Roboto"/>
              </a:rPr>
              <a:t>3) </a:t>
            </a:r>
            <a:r>
              <a:rPr lang="en" sz="1150">
                <a:solidFill>
                  <a:srgbClr val="333333"/>
                </a:solidFill>
                <a:latin typeface="Roboto"/>
                <a:ea typeface="Roboto"/>
                <a:cs typeface="Roboto"/>
                <a:sym typeface="Roboto"/>
              </a:rPr>
              <a:t>Which of the following assumptions do we make while deriving linear regression parameters?</a:t>
            </a:r>
            <a:endParaRPr sz="1150">
              <a:solidFill>
                <a:srgbClr val="33333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50"/>
              <a:buFont typeface="Arial"/>
              <a:buNone/>
            </a:pPr>
            <a:r>
              <a:t/>
            </a:r>
            <a:endParaRPr sz="1150">
              <a:solidFill>
                <a:srgbClr val="333333"/>
              </a:solidFill>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 sz="1150">
                <a:solidFill>
                  <a:srgbClr val="333333"/>
                </a:solidFill>
                <a:latin typeface="Roboto"/>
                <a:ea typeface="Roboto"/>
                <a:cs typeface="Roboto"/>
                <a:sym typeface="Roboto"/>
              </a:rPr>
              <a:t>The true relationship between dependent y and predictor x is linear</a:t>
            </a:r>
            <a:endParaRPr sz="1150">
              <a:solidFill>
                <a:srgbClr val="333333"/>
              </a:solidFill>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 sz="1150">
                <a:solidFill>
                  <a:srgbClr val="333333"/>
                </a:solidFill>
                <a:latin typeface="Roboto"/>
                <a:ea typeface="Roboto"/>
                <a:cs typeface="Roboto"/>
                <a:sym typeface="Roboto"/>
              </a:rPr>
              <a:t>The model errors are statistically independent</a:t>
            </a:r>
            <a:endParaRPr sz="1150">
              <a:solidFill>
                <a:srgbClr val="333333"/>
              </a:solidFill>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 sz="1150">
                <a:solidFill>
                  <a:srgbClr val="333333"/>
                </a:solidFill>
                <a:latin typeface="Roboto"/>
                <a:ea typeface="Roboto"/>
                <a:cs typeface="Roboto"/>
                <a:sym typeface="Roboto"/>
              </a:rPr>
              <a:t>The errors are normally distributed with a 0 mean and constant standard deviation</a:t>
            </a:r>
            <a:endParaRPr sz="1150">
              <a:solidFill>
                <a:srgbClr val="333333"/>
              </a:solidFill>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 sz="1150">
                <a:solidFill>
                  <a:srgbClr val="333333"/>
                </a:solidFill>
                <a:latin typeface="Roboto"/>
                <a:ea typeface="Roboto"/>
                <a:cs typeface="Roboto"/>
                <a:sym typeface="Roboto"/>
              </a:rPr>
              <a:t>The predictor x is non-stochastic and is measured error-free</a:t>
            </a:r>
            <a:endParaRPr sz="1150">
              <a:solidFill>
                <a:srgbClr val="333333"/>
              </a:solidFill>
              <a:latin typeface="Roboto"/>
              <a:ea typeface="Roboto"/>
              <a:cs typeface="Roboto"/>
              <a:sym typeface="Roboto"/>
            </a:endParaRPr>
          </a:p>
          <a:p>
            <a:pPr indent="45720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A. 1,2 and 3.</a:t>
            </a:r>
            <a:endParaRPr sz="1150">
              <a:solidFill>
                <a:srgbClr val="595858"/>
              </a:solidFill>
              <a:latin typeface="Roboto"/>
              <a:ea typeface="Roboto"/>
              <a:cs typeface="Roboto"/>
              <a:sym typeface="Roboto"/>
            </a:endParaRPr>
          </a:p>
          <a:p>
            <a:pPr indent="45720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B. 1,3 and 4.</a:t>
            </a:r>
            <a:endParaRPr sz="1150">
              <a:solidFill>
                <a:srgbClr val="595858"/>
              </a:solidFill>
              <a:latin typeface="Roboto"/>
              <a:ea typeface="Roboto"/>
              <a:cs typeface="Roboto"/>
              <a:sym typeface="Roboto"/>
            </a:endParaRPr>
          </a:p>
          <a:p>
            <a:pPr indent="45720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C. 1 and 3.</a:t>
            </a:r>
            <a:endParaRPr sz="1150">
              <a:solidFill>
                <a:srgbClr val="595858"/>
              </a:solidFill>
              <a:latin typeface="Roboto"/>
              <a:ea typeface="Roboto"/>
              <a:cs typeface="Roboto"/>
              <a:sym typeface="Roboto"/>
            </a:endParaRPr>
          </a:p>
          <a:p>
            <a:pPr indent="45720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D. All of above</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50"/>
              <a:buFont typeface="Arial"/>
              <a:buNone/>
            </a:pPr>
            <a:r>
              <a:t/>
            </a:r>
            <a:endParaRPr b="1" sz="1150">
              <a:solidFill>
                <a:srgbClr val="595858"/>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150"/>
              <a:buFont typeface="Arial"/>
              <a:buNone/>
            </a:pPr>
            <a:r>
              <a:t/>
            </a:r>
            <a:endParaRPr b="1" i="0" sz="1150" u="none" cap="none" strike="noStrike">
              <a:solidFill>
                <a:srgbClr val="59585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pic>
        <p:nvPicPr>
          <p:cNvPr id="665" name="Google Shape;665;p47"/>
          <p:cNvPicPr preferRelativeResize="0"/>
          <p:nvPr>
            <p:ph idx="2" type="pic"/>
          </p:nvPr>
        </p:nvPicPr>
        <p:blipFill rotWithShape="1">
          <a:blip r:embed="rId3">
            <a:alphaModFix/>
          </a:blip>
          <a:srcRect b="7698" l="0" r="0" t="7698"/>
          <a:stretch/>
        </p:blipFill>
        <p:spPr>
          <a:xfrm>
            <a:off x="0" y="-11"/>
            <a:ext cx="9144000" cy="5143500"/>
          </a:xfrm>
          <a:prstGeom prst="rect">
            <a:avLst/>
          </a:prstGeom>
          <a:noFill/>
          <a:ln>
            <a:noFill/>
          </a:ln>
        </p:spPr>
      </p:pic>
      <p:sp>
        <p:nvSpPr>
          <p:cNvPr id="666" name="Google Shape;666;p47"/>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E72D3F"/>
              </a:buClr>
              <a:buSzPts val="1400"/>
              <a:buFont typeface="Proxima Nova"/>
              <a:buNone/>
            </a:pPr>
            <a:r>
              <a:rPr lang="en" sz="900">
                <a:solidFill>
                  <a:srgbClr val="E72D3F"/>
                </a:solidFill>
                <a:latin typeface="Proxima Nova"/>
                <a:ea typeface="Proxima Nova"/>
                <a:cs typeface="Proxima Nova"/>
                <a:sym typeface="Proxima Nova"/>
              </a:rPr>
              <a:t>23/05/19</a:t>
            </a:r>
            <a:endParaRPr sz="900">
              <a:solidFill>
                <a:srgbClr val="E72D3F"/>
              </a:solidFill>
              <a:latin typeface="Proxima Nova"/>
              <a:ea typeface="Proxima Nova"/>
              <a:cs typeface="Proxima Nova"/>
              <a:sym typeface="Proxima Nova"/>
            </a:endParaRPr>
          </a:p>
        </p:txBody>
      </p:sp>
      <p:sp>
        <p:nvSpPr>
          <p:cNvPr id="667" name="Google Shape;667;p47"/>
          <p:cNvSpPr txBox="1"/>
          <p:nvPr>
            <p:ph idx="12" type="sldNum"/>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E72D3F"/>
              </a:buClr>
              <a:buSzPts val="900"/>
              <a:buFont typeface="Proxima Nova"/>
              <a:buNone/>
            </a:pPr>
            <a:fld id="{00000000-1234-1234-1234-123412341234}" type="slidenum">
              <a:rPr lang="e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668" name="Google Shape;668;p47"/>
          <p:cNvPicPr preferRelativeResize="0"/>
          <p:nvPr/>
        </p:nvPicPr>
        <p:blipFill rotWithShape="1">
          <a:blip r:embed="rId4">
            <a:alphaModFix/>
          </a:blip>
          <a:srcRect b="0" l="0" r="0" t="0"/>
          <a:stretch/>
        </p:blipFill>
        <p:spPr>
          <a:xfrm>
            <a:off x="635172" y="0"/>
            <a:ext cx="3259768" cy="4041774"/>
          </a:xfrm>
          <a:prstGeom prst="rect">
            <a:avLst/>
          </a:prstGeom>
          <a:noFill/>
          <a:ln>
            <a:noFill/>
          </a:ln>
        </p:spPr>
      </p:pic>
      <p:sp>
        <p:nvSpPr>
          <p:cNvPr id="669" name="Google Shape;669;p47"/>
          <p:cNvSpPr txBox="1"/>
          <p:nvPr/>
        </p:nvSpPr>
        <p:spPr>
          <a:xfrm>
            <a:off x="733779" y="1063036"/>
            <a:ext cx="3000900" cy="1138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Course :</a:t>
            </a:r>
            <a:r>
              <a:rPr b="0" i="0" lang="en" sz="1800" u="none" cap="none" strike="noStrike">
                <a:solidFill>
                  <a:schemeClr val="lt1"/>
                </a:solidFill>
                <a:latin typeface="Proxima Nova"/>
                <a:ea typeface="Proxima Nova"/>
                <a:cs typeface="Proxima Nova"/>
                <a:sym typeface="Proxima Nova"/>
              </a:rPr>
              <a:t> PG Diploma in DS</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Lecture On :</a:t>
            </a:r>
            <a:r>
              <a:rPr b="0" i="0" lang="en" sz="1800" u="none" cap="none" strike="noStrike">
                <a:solidFill>
                  <a:srgbClr val="FFFFFF"/>
                </a:solidFill>
                <a:latin typeface="Proxima Nova"/>
                <a:ea typeface="Proxima Nova"/>
                <a:cs typeface="Proxima Nova"/>
                <a:sym typeface="Proxima Nova"/>
              </a:rPr>
              <a:t> </a:t>
            </a:r>
            <a:r>
              <a:rPr lang="en" sz="1800">
                <a:solidFill>
                  <a:schemeClr val="lt1"/>
                </a:solidFill>
                <a:latin typeface="Proxima Nova"/>
                <a:ea typeface="Proxima Nova"/>
                <a:cs typeface="Proxima Nova"/>
                <a:sym typeface="Proxima Nova"/>
              </a:rPr>
              <a:t>Telecom Churn - Case Study Session</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Instructor :</a:t>
            </a:r>
            <a:r>
              <a:rPr b="0" i="0" lang="en" sz="1800" u="none" cap="none" strike="noStrike">
                <a:solidFill>
                  <a:schemeClr val="lt1"/>
                </a:solidFill>
                <a:latin typeface="Proxima Nova"/>
                <a:ea typeface="Proxima Nova"/>
                <a:cs typeface="Proxima Nova"/>
                <a:sym typeface="Proxima Nova"/>
              </a:rPr>
              <a:t> Supriya Seetharam</a:t>
            </a:r>
            <a:endParaRPr b="0" i="0" sz="1800" u="none" cap="none" strike="noStrike">
              <a:solidFill>
                <a:schemeClr val="lt1"/>
              </a:solidFill>
              <a:latin typeface="Proxima Nova"/>
              <a:ea typeface="Proxima Nova"/>
              <a:cs typeface="Proxima Nova"/>
              <a:sym typeface="Proxima Nova"/>
            </a:endParaRPr>
          </a:p>
        </p:txBody>
      </p:sp>
      <p:pic>
        <p:nvPicPr>
          <p:cNvPr id="670" name="Google Shape;670;p47"/>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65"/>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846" name="Google Shape;846;p65"/>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847" name="Google Shape;847;p65"/>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r>
              <a:rPr lang="en" sz="900">
                <a:solidFill>
                  <a:srgbClr val="898989"/>
                </a:solidFill>
                <a:latin typeface="Proxima Nova"/>
                <a:ea typeface="Proxima Nova"/>
                <a:cs typeface="Proxima Nova"/>
                <a:sym typeface="Proxima Nova"/>
              </a:rPr>
              <a:t>Footer</a:t>
            </a:r>
            <a:endParaRPr/>
          </a:p>
        </p:txBody>
      </p:sp>
      <p:sp>
        <p:nvSpPr>
          <p:cNvPr id="848" name="Google Shape;848;p65"/>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849" name="Google Shape;849;p65"/>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850" name="Google Shape;850;p6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1" name="Google Shape;851;p65"/>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2" name="Google Shape;852;p65"/>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53" name="Google Shape;853;p65"/>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i="0" lang="en" sz="3600" u="none" cap="none" strike="noStrike">
                <a:solidFill>
                  <a:srgbClr val="F5333F"/>
                </a:solidFill>
                <a:latin typeface="Proxima Nova"/>
                <a:ea typeface="Proxima Nova"/>
                <a:cs typeface="Proxima Nova"/>
                <a:sym typeface="Proxima Nova"/>
              </a:rPr>
              <a:t>Poll 3(Answer)</a:t>
            </a:r>
            <a:endParaRPr b="0" i="0" sz="3600" u="none" cap="none" strike="noStrike">
              <a:solidFill>
                <a:srgbClr val="F5333F"/>
              </a:solidFill>
              <a:latin typeface="Proxima Nova"/>
              <a:ea typeface="Proxima Nova"/>
              <a:cs typeface="Proxima Nova"/>
              <a:sym typeface="Proxima Nova"/>
            </a:endParaRPr>
          </a:p>
        </p:txBody>
      </p:sp>
      <p:sp>
        <p:nvSpPr>
          <p:cNvPr id="854" name="Google Shape;854;p65"/>
          <p:cNvSpPr txBox="1"/>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23/05/19</a:t>
            </a:r>
            <a:endParaRPr b="0" i="0" sz="900" u="none" cap="none" strike="noStrike">
              <a:solidFill>
                <a:srgbClr val="FF0000"/>
              </a:solidFill>
              <a:latin typeface="Proxima Nova"/>
              <a:ea typeface="Proxima Nova"/>
              <a:cs typeface="Proxima Nova"/>
              <a:sym typeface="Proxima Nova"/>
            </a:endParaRPr>
          </a:p>
        </p:txBody>
      </p:sp>
      <p:sp>
        <p:nvSpPr>
          <p:cNvPr id="855" name="Google Shape;855;p65"/>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11</a:t>
            </a:r>
            <a:endParaRPr b="0" i="0" sz="1400" u="none" cap="none" strike="noStrike">
              <a:solidFill>
                <a:srgbClr val="000000"/>
              </a:solidFill>
              <a:latin typeface="Arial"/>
              <a:ea typeface="Arial"/>
              <a:cs typeface="Arial"/>
              <a:sym typeface="Arial"/>
            </a:endParaRPr>
          </a:p>
        </p:txBody>
      </p:sp>
      <p:pic>
        <p:nvPicPr>
          <p:cNvPr id="856" name="Google Shape;856;p65"/>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857" name="Google Shape;857;p65"/>
          <p:cNvSpPr txBox="1"/>
          <p:nvPr/>
        </p:nvSpPr>
        <p:spPr>
          <a:xfrm>
            <a:off x="664725" y="1730875"/>
            <a:ext cx="7549800" cy="11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50">
                <a:solidFill>
                  <a:srgbClr val="333333"/>
                </a:solidFill>
                <a:latin typeface="Roboto"/>
                <a:ea typeface="Roboto"/>
                <a:cs typeface="Roboto"/>
                <a:sym typeface="Roboto"/>
              </a:rPr>
              <a:t>Solution: D</a:t>
            </a:r>
            <a:endParaRPr b="1" sz="1150">
              <a:solidFill>
                <a:srgbClr val="333333"/>
              </a:solidFill>
              <a:latin typeface="Roboto"/>
              <a:ea typeface="Roboto"/>
              <a:cs typeface="Roboto"/>
              <a:sym typeface="Roboto"/>
            </a:endParaRPr>
          </a:p>
          <a:p>
            <a:pPr indent="0" lvl="0" marL="0" rtl="0" algn="just">
              <a:lnSpc>
                <a:spcPct val="115000"/>
              </a:lnSpc>
              <a:spcBef>
                <a:spcPts val="1600"/>
              </a:spcBef>
              <a:spcAft>
                <a:spcPts val="0"/>
              </a:spcAft>
              <a:buClr>
                <a:schemeClr val="dk1"/>
              </a:buClr>
              <a:buSzPts val="1100"/>
              <a:buFont typeface="Arial"/>
              <a:buNone/>
            </a:pPr>
            <a:r>
              <a:rPr lang="en" sz="1150">
                <a:solidFill>
                  <a:srgbClr val="595858"/>
                </a:solidFill>
                <a:latin typeface="Roboto"/>
                <a:ea typeface="Roboto"/>
                <a:cs typeface="Roboto"/>
                <a:sym typeface="Roboto"/>
              </a:rPr>
              <a:t>When deriving regression parameters, we make all the four assumptions mentioned above. If any of the assumptions is violated, the model would be misleading.</a:t>
            </a:r>
            <a:endParaRPr sz="1150">
              <a:solidFill>
                <a:srgbClr val="595858"/>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t/>
            </a:r>
            <a:endParaRPr sz="1100">
              <a:solidFill>
                <a:schemeClr val="dk1"/>
              </a:solidFill>
            </a:endParaRPr>
          </a:p>
          <a:p>
            <a:pPr indent="0" lvl="0" marL="0" marR="0" rtl="0" algn="l">
              <a:lnSpc>
                <a:spcPct val="115000"/>
              </a:lnSpc>
              <a:spcBef>
                <a:spcPts val="1600"/>
              </a:spcBef>
              <a:spcAft>
                <a:spcPts val="0"/>
              </a:spcAft>
              <a:buClr>
                <a:srgbClr val="000000"/>
              </a:buClr>
              <a:buSzPts val="1150"/>
              <a:buFont typeface="Arial"/>
              <a:buNone/>
            </a:pPr>
            <a:r>
              <a:t/>
            </a:r>
            <a:endParaRPr b="1" sz="1150">
              <a:solidFill>
                <a:srgbClr val="333333"/>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50"/>
              <a:buFont typeface="Arial"/>
              <a:buNone/>
            </a:pPr>
            <a:r>
              <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50"/>
              <a:buFont typeface="Arial"/>
              <a:buNone/>
            </a:pPr>
            <a:r>
              <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50"/>
              <a:buFont typeface="Arial"/>
              <a:buNone/>
            </a:pPr>
            <a:r>
              <a:t/>
            </a:r>
            <a:endParaRPr sz="1150">
              <a:solidFill>
                <a:srgbClr val="595858"/>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50"/>
              <a:buFont typeface="Arial"/>
              <a:buNone/>
            </a:pPr>
            <a:r>
              <a:t/>
            </a:r>
            <a:endParaRPr b="1" i="0" sz="1150" u="none" cap="none" strike="noStrike">
              <a:solidFill>
                <a:srgbClr val="333333"/>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66"/>
          <p:cNvSpPr txBox="1"/>
          <p:nvPr/>
        </p:nvSpPr>
        <p:spPr>
          <a:xfrm>
            <a:off x="555037" y="2114911"/>
            <a:ext cx="6895200" cy="1172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 sz="4000" u="none" cap="none" strike="noStrike">
                <a:solidFill>
                  <a:schemeClr val="dk1"/>
                </a:solidFill>
                <a:latin typeface="Proxima Nova"/>
                <a:ea typeface="Proxima Nova"/>
                <a:cs typeface="Proxima Nova"/>
                <a:sym typeface="Proxima Nova"/>
              </a:rPr>
              <a:t>Thank You!</a:t>
            </a:r>
            <a:endParaRPr b="0" i="0" sz="4000" u="none" cap="none" strike="noStrike">
              <a:solidFill>
                <a:schemeClr val="dk1"/>
              </a:solidFill>
              <a:latin typeface="Proxima Nova"/>
              <a:ea typeface="Proxima Nova"/>
              <a:cs typeface="Proxima Nova"/>
              <a:sym typeface="Proxima Nova"/>
            </a:endParaRPr>
          </a:p>
        </p:txBody>
      </p:sp>
      <p:pic>
        <p:nvPicPr>
          <p:cNvPr id="863" name="Google Shape;863;p66"/>
          <p:cNvPicPr preferRelativeResize="0"/>
          <p:nvPr/>
        </p:nvPicPr>
        <p:blipFill rotWithShape="1">
          <a:blip r:embed="rId3">
            <a:alphaModFix/>
          </a:blip>
          <a:srcRect b="0" l="0" r="0" t="0"/>
          <a:stretch/>
        </p:blipFill>
        <p:spPr>
          <a:xfrm>
            <a:off x="7582370" y="0"/>
            <a:ext cx="1356541" cy="1577482"/>
          </a:xfrm>
          <a:prstGeom prst="rect">
            <a:avLst/>
          </a:prstGeom>
          <a:noFill/>
          <a:ln>
            <a:noFill/>
          </a:ln>
        </p:spPr>
      </p:pic>
      <p:sp>
        <p:nvSpPr>
          <p:cNvPr id="864" name="Google Shape;864;p66"/>
          <p:cNvSpPr txBox="1"/>
          <p:nvPr/>
        </p:nvSpPr>
        <p:spPr>
          <a:xfrm>
            <a:off x="1157111" y="716037"/>
            <a:ext cx="1655700" cy="131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 sz="1400" u="none" cap="none" strike="noStrike">
                <a:solidFill>
                  <a:schemeClr val="dk1"/>
                </a:solidFill>
                <a:latin typeface="Proxima Nova"/>
                <a:ea typeface="Proxima Nova"/>
                <a:cs typeface="Proxima Nova"/>
                <a:sym typeface="Proxima Nova"/>
              </a:rPr>
              <a:t>    #LifeKoKaroLift</a:t>
            </a:r>
            <a:endParaRPr b="0" i="1" sz="1400" u="none" cap="none" strike="noStrike">
              <a:solidFill>
                <a:schemeClr val="dk1"/>
              </a:solidFill>
              <a:latin typeface="Proxima Nova"/>
              <a:ea typeface="Proxima Nova"/>
              <a:cs typeface="Proxima Nova"/>
              <a:sym typeface="Proxima Nova"/>
            </a:endParaRPr>
          </a:p>
        </p:txBody>
      </p:sp>
      <p:sp>
        <p:nvSpPr>
          <p:cNvPr id="865" name="Google Shape;865;p66"/>
          <p:cNvSpPr txBox="1"/>
          <p:nvPr>
            <p:ph idx="10" type="dt"/>
          </p:nvPr>
        </p:nvSpPr>
        <p:spPr>
          <a:xfrm>
            <a:off x="663921" y="4653887"/>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23/05/19</a:t>
            </a:r>
            <a:endParaRPr/>
          </a:p>
        </p:txBody>
      </p:sp>
      <p:sp>
        <p:nvSpPr>
          <p:cNvPr id="866" name="Google Shape;866;p66"/>
          <p:cNvSpPr txBox="1"/>
          <p:nvPr>
            <p:ph idx="12" type="sldNum"/>
          </p:nvPr>
        </p:nvSpPr>
        <p:spPr>
          <a:xfrm>
            <a:off x="6616976" y="4012406"/>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48"/>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676" name="Google Shape;676;p48"/>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677" name="Google Shape;677;p48"/>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r>
              <a:rPr lang="en" sz="900">
                <a:solidFill>
                  <a:srgbClr val="898989"/>
                </a:solidFill>
                <a:latin typeface="Proxima Nova"/>
                <a:ea typeface="Proxima Nova"/>
                <a:cs typeface="Proxima Nova"/>
                <a:sym typeface="Proxima Nova"/>
              </a:rPr>
              <a:t>Footer</a:t>
            </a:r>
            <a:endParaRPr/>
          </a:p>
        </p:txBody>
      </p:sp>
      <p:sp>
        <p:nvSpPr>
          <p:cNvPr id="678" name="Google Shape;678;p48"/>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679" name="Google Shape;679;p48"/>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680" name="Google Shape;680;p4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1" name="Google Shape;681;p48"/>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2" name="Google Shape;682;p48"/>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83" name="Google Shape;683;p48"/>
          <p:cNvSpPr txBox="1"/>
          <p:nvPr/>
        </p:nvSpPr>
        <p:spPr>
          <a:xfrm>
            <a:off x="553642" y="5192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i="0" lang="en" sz="3600" u="none" cap="none" strike="noStrike">
                <a:solidFill>
                  <a:srgbClr val="F5333F"/>
                </a:solidFill>
                <a:latin typeface="Proxima Nova"/>
                <a:ea typeface="Proxima Nova"/>
                <a:cs typeface="Proxima Nova"/>
                <a:sym typeface="Proxima Nova"/>
              </a:rPr>
              <a:t>Poll 1</a:t>
            </a:r>
            <a:endParaRPr b="0" i="0" sz="3600" u="none" cap="none" strike="noStrike">
              <a:solidFill>
                <a:srgbClr val="F5333F"/>
              </a:solidFill>
              <a:latin typeface="Proxima Nova"/>
              <a:ea typeface="Proxima Nova"/>
              <a:cs typeface="Proxima Nova"/>
              <a:sym typeface="Proxima Nova"/>
            </a:endParaRPr>
          </a:p>
        </p:txBody>
      </p:sp>
      <p:sp>
        <p:nvSpPr>
          <p:cNvPr id="684" name="Google Shape;684;p48"/>
          <p:cNvSpPr txBox="1"/>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23/05/19</a:t>
            </a:r>
            <a:endParaRPr b="0" i="0" sz="900" u="none" cap="none" strike="noStrike">
              <a:solidFill>
                <a:srgbClr val="FF0000"/>
              </a:solidFill>
              <a:latin typeface="Proxima Nova"/>
              <a:ea typeface="Proxima Nova"/>
              <a:cs typeface="Proxima Nova"/>
              <a:sym typeface="Proxima Nova"/>
            </a:endParaRPr>
          </a:p>
        </p:txBody>
      </p:sp>
      <p:sp>
        <p:nvSpPr>
          <p:cNvPr id="685" name="Google Shape;685;p48"/>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11</a:t>
            </a:r>
            <a:endParaRPr b="0" i="0" sz="1400" u="none" cap="none" strike="noStrike">
              <a:solidFill>
                <a:srgbClr val="000000"/>
              </a:solidFill>
              <a:latin typeface="Arial"/>
              <a:ea typeface="Arial"/>
              <a:cs typeface="Arial"/>
              <a:sym typeface="Arial"/>
            </a:endParaRPr>
          </a:p>
        </p:txBody>
      </p:sp>
      <p:pic>
        <p:nvPicPr>
          <p:cNvPr id="686" name="Google Shape;686;p48"/>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687" name="Google Shape;687;p48"/>
          <p:cNvSpPr txBox="1"/>
          <p:nvPr/>
        </p:nvSpPr>
        <p:spPr>
          <a:xfrm>
            <a:off x="638175" y="1180150"/>
            <a:ext cx="7721100" cy="18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50">
                <a:solidFill>
                  <a:srgbClr val="595858"/>
                </a:solidFill>
                <a:latin typeface="Roboto"/>
                <a:ea typeface="Roboto"/>
                <a:cs typeface="Roboto"/>
                <a:sym typeface="Roboto"/>
              </a:rPr>
              <a:t>The effectiveness of an SVM depends upon:</a:t>
            </a:r>
            <a:endParaRPr b="1" sz="1150">
              <a:solidFill>
                <a:srgbClr val="595858"/>
              </a:solidFill>
              <a:latin typeface="Roboto"/>
              <a:ea typeface="Roboto"/>
              <a:cs typeface="Roboto"/>
              <a:sym typeface="Roboto"/>
            </a:endParaRPr>
          </a:p>
          <a:p>
            <a:pPr indent="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A) Selection of Kernel</a:t>
            </a:r>
            <a:endParaRPr sz="1150">
              <a:solidFill>
                <a:srgbClr val="595858"/>
              </a:solidFill>
              <a:latin typeface="Roboto"/>
              <a:ea typeface="Roboto"/>
              <a:cs typeface="Roboto"/>
              <a:sym typeface="Roboto"/>
            </a:endParaRPr>
          </a:p>
          <a:p>
            <a:pPr indent="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B) Kernel Parameters</a:t>
            </a:r>
            <a:endParaRPr sz="1150">
              <a:solidFill>
                <a:srgbClr val="595858"/>
              </a:solidFill>
              <a:latin typeface="Roboto"/>
              <a:ea typeface="Roboto"/>
              <a:cs typeface="Roboto"/>
              <a:sym typeface="Roboto"/>
            </a:endParaRPr>
          </a:p>
          <a:p>
            <a:pPr indent="0" lvl="0" marL="0" rtl="0" algn="l">
              <a:lnSpc>
                <a:spcPct val="115000"/>
              </a:lnSpc>
              <a:spcBef>
                <a:spcPts val="1600"/>
              </a:spcBef>
              <a:spcAft>
                <a:spcPts val="0"/>
              </a:spcAft>
              <a:buNone/>
            </a:pPr>
            <a:r>
              <a:rPr lang="en" sz="1150">
                <a:solidFill>
                  <a:srgbClr val="595858"/>
                </a:solidFill>
                <a:latin typeface="Roboto"/>
                <a:ea typeface="Roboto"/>
                <a:cs typeface="Roboto"/>
                <a:sym typeface="Roboto"/>
              </a:rPr>
              <a:t>C) Soft Margin Parameter C</a:t>
            </a:r>
            <a:endParaRPr sz="1150">
              <a:solidFill>
                <a:srgbClr val="595858"/>
              </a:solidFill>
              <a:latin typeface="Roboto"/>
              <a:ea typeface="Roboto"/>
              <a:cs typeface="Roboto"/>
              <a:sym typeface="Roboto"/>
            </a:endParaRPr>
          </a:p>
          <a:p>
            <a:pPr indent="0" lvl="0" marL="0" rtl="0" algn="l">
              <a:lnSpc>
                <a:spcPct val="115000"/>
              </a:lnSpc>
              <a:spcBef>
                <a:spcPts val="1600"/>
              </a:spcBef>
              <a:spcAft>
                <a:spcPts val="1600"/>
              </a:spcAft>
              <a:buNone/>
            </a:pPr>
            <a:r>
              <a:rPr lang="en" sz="1150">
                <a:solidFill>
                  <a:srgbClr val="595858"/>
                </a:solidFill>
                <a:latin typeface="Roboto"/>
                <a:ea typeface="Roboto"/>
                <a:cs typeface="Roboto"/>
                <a:sym typeface="Roboto"/>
              </a:rPr>
              <a:t>D) All of the above</a:t>
            </a:r>
            <a:endParaRPr sz="1150">
              <a:solidFill>
                <a:srgbClr val="595858"/>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49"/>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693" name="Google Shape;693;p49"/>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694" name="Google Shape;694;p49"/>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r>
              <a:rPr lang="en" sz="900">
                <a:solidFill>
                  <a:srgbClr val="898989"/>
                </a:solidFill>
                <a:latin typeface="Proxima Nova"/>
                <a:ea typeface="Proxima Nova"/>
                <a:cs typeface="Proxima Nova"/>
                <a:sym typeface="Proxima Nova"/>
              </a:rPr>
              <a:t>Footer</a:t>
            </a:r>
            <a:endParaRPr/>
          </a:p>
        </p:txBody>
      </p:sp>
      <p:sp>
        <p:nvSpPr>
          <p:cNvPr id="695" name="Google Shape;695;p49"/>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696" name="Google Shape;696;p49"/>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697" name="Google Shape;697;p4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49"/>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9" name="Google Shape;699;p49"/>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700" name="Google Shape;700;p49"/>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i="0" lang="en" sz="3600" u="none" cap="none" strike="noStrike">
                <a:solidFill>
                  <a:srgbClr val="F5333F"/>
                </a:solidFill>
                <a:latin typeface="Proxima Nova"/>
                <a:ea typeface="Proxima Nova"/>
                <a:cs typeface="Proxima Nova"/>
                <a:sym typeface="Proxima Nova"/>
              </a:rPr>
              <a:t>Poll 1(Answer)</a:t>
            </a:r>
            <a:endParaRPr b="0" i="0" sz="3600" u="none" cap="none" strike="noStrike">
              <a:solidFill>
                <a:srgbClr val="F5333F"/>
              </a:solidFill>
              <a:latin typeface="Proxima Nova"/>
              <a:ea typeface="Proxima Nova"/>
              <a:cs typeface="Proxima Nova"/>
              <a:sym typeface="Proxima Nova"/>
            </a:endParaRPr>
          </a:p>
        </p:txBody>
      </p:sp>
      <p:sp>
        <p:nvSpPr>
          <p:cNvPr id="701" name="Google Shape;701;p49"/>
          <p:cNvSpPr txBox="1"/>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23/05/19</a:t>
            </a:r>
            <a:endParaRPr b="0" i="0" sz="900" u="none" cap="none" strike="noStrike">
              <a:solidFill>
                <a:srgbClr val="FF0000"/>
              </a:solidFill>
              <a:latin typeface="Proxima Nova"/>
              <a:ea typeface="Proxima Nova"/>
              <a:cs typeface="Proxima Nova"/>
              <a:sym typeface="Proxima Nova"/>
            </a:endParaRPr>
          </a:p>
        </p:txBody>
      </p:sp>
      <p:sp>
        <p:nvSpPr>
          <p:cNvPr id="702" name="Google Shape;702;p49"/>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Proxima Nova"/>
                <a:ea typeface="Proxima Nova"/>
                <a:cs typeface="Proxima Nova"/>
                <a:sym typeface="Proxima Nova"/>
              </a:rPr>
              <a:t>11</a:t>
            </a:r>
            <a:endParaRPr b="0" i="0" sz="1400" u="none" cap="none" strike="noStrike">
              <a:solidFill>
                <a:srgbClr val="000000"/>
              </a:solidFill>
              <a:latin typeface="Arial"/>
              <a:ea typeface="Arial"/>
              <a:cs typeface="Arial"/>
              <a:sym typeface="Arial"/>
            </a:endParaRPr>
          </a:p>
        </p:txBody>
      </p:sp>
      <p:pic>
        <p:nvPicPr>
          <p:cNvPr id="703" name="Google Shape;703;p49"/>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04" name="Google Shape;704;p49"/>
          <p:cNvSpPr txBox="1"/>
          <p:nvPr/>
        </p:nvSpPr>
        <p:spPr>
          <a:xfrm>
            <a:off x="656725" y="1773025"/>
            <a:ext cx="7607700" cy="1086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sz="1150">
                <a:solidFill>
                  <a:srgbClr val="333333"/>
                </a:solidFill>
                <a:latin typeface="Roboto"/>
                <a:ea typeface="Roboto"/>
                <a:cs typeface="Roboto"/>
                <a:sym typeface="Roboto"/>
              </a:rPr>
              <a:t>Solution: D</a:t>
            </a:r>
            <a:endParaRPr b="1" sz="1150">
              <a:solidFill>
                <a:srgbClr val="333333"/>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150">
                <a:solidFill>
                  <a:srgbClr val="595858"/>
                </a:solidFill>
                <a:latin typeface="Roboto"/>
                <a:ea typeface="Roboto"/>
                <a:cs typeface="Roboto"/>
                <a:sym typeface="Roboto"/>
              </a:rPr>
              <a:t>The SVM effectiveness depends upon how you choose the basic 3 requirements mentioned above in such a way that it maximises your efficiency, reduces error and overfitting.</a:t>
            </a:r>
            <a:endParaRPr sz="1150">
              <a:solidFill>
                <a:srgbClr val="595858"/>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t/>
            </a:r>
            <a:endParaRPr sz="1100">
              <a:solidFill>
                <a:schemeClr val="dk1"/>
              </a:solidFill>
            </a:endParaRPr>
          </a:p>
          <a:p>
            <a:pPr indent="0" lvl="0" marL="457200" marR="0" rtl="0" algn="l">
              <a:lnSpc>
                <a:spcPct val="100000"/>
              </a:lnSpc>
              <a:spcBef>
                <a:spcPts val="1600"/>
              </a:spcBef>
              <a:spcAft>
                <a:spcPts val="0"/>
              </a:spcAft>
              <a:buClr>
                <a:srgbClr val="000000"/>
              </a:buClr>
              <a:buSzPts val="1800"/>
              <a:buFont typeface="Arial"/>
              <a:buNone/>
            </a:pPr>
            <a:r>
              <a:t/>
            </a:r>
            <a:endParaRPr b="1" sz="1150">
              <a:solidFill>
                <a:srgbClr val="33333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50"/>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latin typeface="Proxima Nova"/>
                <a:ea typeface="Proxima Nova"/>
                <a:cs typeface="Proxima Nova"/>
                <a:sym typeface="Proxima Nova"/>
              </a:rPr>
              <a:t>23/05/19</a:t>
            </a:r>
            <a:endParaRPr sz="900">
              <a:latin typeface="Proxima Nova"/>
              <a:ea typeface="Proxima Nova"/>
              <a:cs typeface="Proxima Nova"/>
              <a:sym typeface="Proxima Nova"/>
            </a:endParaRPr>
          </a:p>
        </p:txBody>
      </p:sp>
      <p:sp>
        <p:nvSpPr>
          <p:cNvPr id="710" name="Google Shape;710;p50"/>
          <p:cNvSpPr txBox="1"/>
          <p:nvPr>
            <p:ph idx="12" type="sldNum"/>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latin typeface="Proxima Nova"/>
                <a:ea typeface="Proxima Nova"/>
                <a:cs typeface="Proxima Nova"/>
                <a:sym typeface="Proxima Nova"/>
              </a:rPr>
              <a:t>‹#›</a:t>
            </a:fld>
            <a:endParaRPr sz="900">
              <a:latin typeface="Proxima Nova"/>
              <a:ea typeface="Proxima Nova"/>
              <a:cs typeface="Proxima Nova"/>
              <a:sym typeface="Proxima Nova"/>
            </a:endParaRPr>
          </a:p>
        </p:txBody>
      </p:sp>
      <p:sp>
        <p:nvSpPr>
          <p:cNvPr id="711" name="Google Shape;711;p50"/>
          <p:cNvSpPr txBox="1"/>
          <p:nvPr/>
        </p:nvSpPr>
        <p:spPr>
          <a:xfrm>
            <a:off x="638175" y="654907"/>
            <a:ext cx="4432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Calibri"/>
                <a:ea typeface="Calibri"/>
                <a:cs typeface="Calibri"/>
                <a:sym typeface="Calibri"/>
              </a:rPr>
              <a:t>Today’s Agenda</a:t>
            </a:r>
            <a:endParaRPr b="0" i="0" sz="2800" u="none" cap="none" strike="noStrike">
              <a:solidFill>
                <a:schemeClr val="lt1"/>
              </a:solidFill>
              <a:latin typeface="Calibri"/>
              <a:ea typeface="Calibri"/>
              <a:cs typeface="Calibri"/>
              <a:sym typeface="Calibri"/>
            </a:endParaRPr>
          </a:p>
        </p:txBody>
      </p:sp>
      <p:sp>
        <p:nvSpPr>
          <p:cNvPr id="712" name="Google Shape;712;p50"/>
          <p:cNvSpPr txBox="1"/>
          <p:nvPr/>
        </p:nvSpPr>
        <p:spPr>
          <a:xfrm>
            <a:off x="638175" y="1507524"/>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1</a:t>
            </a:r>
            <a:endParaRPr b="0" i="0" sz="1800" u="none" cap="none" strike="noStrike">
              <a:solidFill>
                <a:schemeClr val="lt1"/>
              </a:solidFill>
              <a:latin typeface="Calibri"/>
              <a:ea typeface="Calibri"/>
              <a:cs typeface="Calibri"/>
              <a:sym typeface="Calibri"/>
            </a:endParaRPr>
          </a:p>
        </p:txBody>
      </p:sp>
      <p:sp>
        <p:nvSpPr>
          <p:cNvPr id="713" name="Google Shape;713;p50"/>
          <p:cNvSpPr txBox="1"/>
          <p:nvPr/>
        </p:nvSpPr>
        <p:spPr>
          <a:xfrm>
            <a:off x="1126948" y="1507525"/>
            <a:ext cx="7596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Calibri"/>
                <a:ea typeface="Calibri"/>
                <a:cs typeface="Calibri"/>
                <a:sym typeface="Calibri"/>
              </a:rPr>
              <a:t>Telecom Churn - Group Case Study</a:t>
            </a:r>
            <a:r>
              <a:rPr b="0" i="0" lang="en" u="none" cap="none" strike="noStrike">
                <a:solidFill>
                  <a:schemeClr val="lt1"/>
                </a:solidFill>
                <a:latin typeface="Calibri"/>
                <a:ea typeface="Calibri"/>
                <a:cs typeface="Calibri"/>
                <a:sym typeface="Calibri"/>
              </a:rPr>
              <a:t> </a:t>
            </a:r>
            <a:r>
              <a:rPr lang="en" sz="1800">
                <a:solidFill>
                  <a:schemeClr val="lt1"/>
                </a:solidFill>
                <a:latin typeface="Calibri"/>
                <a:ea typeface="Calibri"/>
                <a:cs typeface="Calibri"/>
                <a:sym typeface="Calibri"/>
              </a:rPr>
              <a:t>i</a:t>
            </a:r>
            <a:r>
              <a:rPr b="0" i="0" lang="en" sz="1800" u="none" cap="none" strike="noStrike">
                <a:solidFill>
                  <a:schemeClr val="lt1"/>
                </a:solidFill>
                <a:latin typeface="Calibri"/>
                <a:ea typeface="Calibri"/>
                <a:cs typeface="Calibri"/>
                <a:sym typeface="Calibri"/>
              </a:rPr>
              <a:t>ntroduction to the problem statement</a:t>
            </a:r>
            <a:endParaRPr b="0" i="0" sz="1800" u="none" cap="none" strike="noStrike">
              <a:solidFill>
                <a:schemeClr val="lt1"/>
              </a:solidFill>
              <a:latin typeface="Calibri"/>
              <a:ea typeface="Calibri"/>
              <a:cs typeface="Calibri"/>
              <a:sym typeface="Calibri"/>
            </a:endParaRPr>
          </a:p>
        </p:txBody>
      </p:sp>
      <p:sp>
        <p:nvSpPr>
          <p:cNvPr id="714" name="Google Shape;714;p50"/>
          <p:cNvSpPr txBox="1"/>
          <p:nvPr/>
        </p:nvSpPr>
        <p:spPr>
          <a:xfrm>
            <a:off x="642293" y="1931780"/>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2</a:t>
            </a:r>
            <a:endParaRPr b="0" i="0" sz="1800" u="none" cap="none" strike="noStrike">
              <a:solidFill>
                <a:schemeClr val="lt1"/>
              </a:solidFill>
              <a:latin typeface="Calibri"/>
              <a:ea typeface="Calibri"/>
              <a:cs typeface="Calibri"/>
              <a:sym typeface="Calibri"/>
            </a:endParaRPr>
          </a:p>
        </p:txBody>
      </p:sp>
      <p:sp>
        <p:nvSpPr>
          <p:cNvPr id="715" name="Google Shape;715;p50"/>
          <p:cNvSpPr txBox="1"/>
          <p:nvPr/>
        </p:nvSpPr>
        <p:spPr>
          <a:xfrm>
            <a:off x="1131080" y="1931780"/>
            <a:ext cx="7393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How is the structure of the assignment?</a:t>
            </a:r>
            <a:endParaRPr b="0" i="0" sz="1800" u="none" cap="none" strike="noStrike">
              <a:solidFill>
                <a:schemeClr val="lt1"/>
              </a:solidFill>
              <a:latin typeface="Calibri"/>
              <a:ea typeface="Calibri"/>
              <a:cs typeface="Calibri"/>
              <a:sym typeface="Calibri"/>
            </a:endParaRPr>
          </a:p>
        </p:txBody>
      </p:sp>
      <p:sp>
        <p:nvSpPr>
          <p:cNvPr id="716" name="Google Shape;716;p50"/>
          <p:cNvSpPr txBox="1"/>
          <p:nvPr/>
        </p:nvSpPr>
        <p:spPr>
          <a:xfrm>
            <a:off x="638176" y="2810754"/>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717" name="Google Shape;717;p50"/>
          <p:cNvSpPr txBox="1"/>
          <p:nvPr/>
        </p:nvSpPr>
        <p:spPr>
          <a:xfrm>
            <a:off x="1126962" y="2810754"/>
            <a:ext cx="7001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Doubt resolution and discussion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8" name="Google Shape;718;p50"/>
          <p:cNvSpPr txBox="1"/>
          <p:nvPr/>
        </p:nvSpPr>
        <p:spPr>
          <a:xfrm>
            <a:off x="638175" y="2371267"/>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719" name="Google Shape;719;p50"/>
          <p:cNvSpPr txBox="1"/>
          <p:nvPr/>
        </p:nvSpPr>
        <p:spPr>
          <a:xfrm>
            <a:off x="1126962" y="2371267"/>
            <a:ext cx="7393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Class</a:t>
            </a:r>
            <a:r>
              <a:rPr lang="en" sz="1800">
                <a:solidFill>
                  <a:schemeClr val="lt1"/>
                </a:solidFill>
                <a:latin typeface="Calibri"/>
                <a:ea typeface="Calibri"/>
                <a:cs typeface="Calibri"/>
                <a:sym typeface="Calibri"/>
              </a:rPr>
              <a:t>-</a:t>
            </a:r>
            <a:r>
              <a:rPr b="0" i="0" lang="en" sz="1800" u="none" cap="none" strike="noStrike">
                <a:solidFill>
                  <a:schemeClr val="lt1"/>
                </a:solidFill>
                <a:latin typeface="Calibri"/>
                <a:ea typeface="Calibri"/>
                <a:cs typeface="Calibri"/>
                <a:sym typeface="Calibri"/>
              </a:rPr>
              <a:t>wise accuracy</a:t>
            </a:r>
            <a:endParaRPr b="0" i="0" sz="1400" u="none" cap="none" strike="noStrike">
              <a:solidFill>
                <a:srgbClr val="000000"/>
              </a:solidFill>
              <a:latin typeface="Arial"/>
              <a:ea typeface="Arial"/>
              <a:cs typeface="Arial"/>
              <a:sym typeface="Arial"/>
            </a:endParaRPr>
          </a:p>
        </p:txBody>
      </p:sp>
      <p:sp>
        <p:nvSpPr>
          <p:cNvPr id="720" name="Google Shape;720;p50"/>
          <p:cNvSpPr txBox="1"/>
          <p:nvPr>
            <p:ph idx="11" type="ftr"/>
          </p:nvPr>
        </p:nvSpPr>
        <p:spPr>
          <a:xfrm>
            <a:off x="3028950" y="4767263"/>
            <a:ext cx="3086100" cy="27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Data Science Certification Program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51"/>
          <p:cNvSpPr txBox="1"/>
          <p:nvPr/>
        </p:nvSpPr>
        <p:spPr>
          <a:xfrm>
            <a:off x="810900" y="1275900"/>
            <a:ext cx="8171700" cy="2591700"/>
          </a:xfrm>
          <a:prstGeom prst="rect">
            <a:avLst/>
          </a:prstGeom>
          <a:noFill/>
          <a:ln>
            <a:noFill/>
          </a:ln>
        </p:spPr>
        <p:txBody>
          <a:bodyPr anchorCtr="0" anchor="t" bIns="45700" lIns="91425" spcFirstLastPara="1" rIns="91425" wrap="square" tIns="45700">
            <a:noAutofit/>
          </a:bodyPr>
          <a:lstStyle/>
          <a:p>
            <a:pPr indent="457200" lvl="0" marL="1371600" marR="0" rtl="0" algn="l">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Proxima Nova"/>
                <a:ea typeface="Proxima Nova"/>
                <a:cs typeface="Proxima Nova"/>
                <a:sym typeface="Proxima Nova"/>
              </a:rPr>
              <a:t> 	Problem Statement</a:t>
            </a:r>
            <a:endParaRPr b="1" i="0" sz="1400" u="none" cap="none" strike="noStrike">
              <a:solidFill>
                <a:schemeClr val="dk1"/>
              </a:solidFill>
              <a:latin typeface="Proxima Nova"/>
              <a:ea typeface="Proxima Nova"/>
              <a:cs typeface="Proxima Nova"/>
              <a:sym typeface="Proxima Nova"/>
            </a:endParaRPr>
          </a:p>
          <a:p>
            <a:pPr indent="0" lvl="0" marL="0" marR="0" rtl="0" algn="ctr">
              <a:lnSpc>
                <a:spcPct val="100000"/>
              </a:lnSpc>
              <a:spcBef>
                <a:spcPts val="0"/>
              </a:spcBef>
              <a:spcAft>
                <a:spcPts val="0"/>
              </a:spcAft>
              <a:buClr>
                <a:schemeClr val="dk1"/>
              </a:buClr>
              <a:buSzPts val="1400"/>
              <a:buFont typeface="Arial"/>
              <a:buNone/>
            </a:pPr>
            <a:r>
              <a:t/>
            </a:r>
            <a:endParaRPr b="1" i="0" sz="1400" u="none" cap="none" strike="noStrike">
              <a:solidFill>
                <a:schemeClr val="dk1"/>
              </a:solidFill>
              <a:latin typeface="Proxima Nova"/>
              <a:ea typeface="Proxima Nova"/>
              <a:cs typeface="Proxima Nova"/>
              <a:sym typeface="Proxima Nova"/>
            </a:endParaRPr>
          </a:p>
          <a:p>
            <a:pPr indent="-292100" lvl="0" marL="457200" rtl="0" algn="l">
              <a:lnSpc>
                <a:spcPct val="200000"/>
              </a:lnSpc>
              <a:spcBef>
                <a:spcPts val="0"/>
              </a:spcBef>
              <a:spcAft>
                <a:spcPts val="0"/>
              </a:spcAft>
              <a:buClr>
                <a:schemeClr val="dk1"/>
              </a:buClr>
              <a:buSzPts val="1000"/>
              <a:buChar char="•"/>
            </a:pPr>
            <a:r>
              <a:rPr lang="en" sz="1000">
                <a:solidFill>
                  <a:srgbClr val="333333"/>
                </a:solidFill>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b="1" lang="en" sz="1000">
                <a:solidFill>
                  <a:srgbClr val="333333"/>
                </a:solidFill>
              </a:rPr>
              <a:t>customer retention</a:t>
            </a:r>
            <a:r>
              <a:rPr lang="en" sz="1000">
                <a:solidFill>
                  <a:srgbClr val="333333"/>
                </a:solidFill>
              </a:rPr>
              <a:t> has now become even more important than customer acquisition.</a:t>
            </a:r>
            <a:endParaRPr sz="1000">
              <a:solidFill>
                <a:srgbClr val="333333"/>
              </a:solidFill>
            </a:endParaRPr>
          </a:p>
          <a:p>
            <a:pPr indent="-292100" lvl="0" marL="457200" rtl="0" algn="l">
              <a:lnSpc>
                <a:spcPct val="200000"/>
              </a:lnSpc>
              <a:spcBef>
                <a:spcPts val="0"/>
              </a:spcBef>
              <a:spcAft>
                <a:spcPts val="0"/>
              </a:spcAft>
              <a:buClr>
                <a:schemeClr val="dk1"/>
              </a:buClr>
              <a:buSzPts val="1000"/>
              <a:buChar char="•"/>
            </a:pPr>
            <a:r>
              <a:rPr lang="en" sz="1000">
                <a:solidFill>
                  <a:srgbClr val="333333"/>
                </a:solidFill>
              </a:rPr>
              <a:t> For many incumbent operators, </a:t>
            </a:r>
            <a:r>
              <a:rPr i="1" lang="en" sz="1000">
                <a:solidFill>
                  <a:srgbClr val="333333"/>
                </a:solidFill>
              </a:rPr>
              <a:t>retaining high profitable customers is the number one business goal</a:t>
            </a:r>
            <a:r>
              <a:rPr lang="en" sz="1000">
                <a:solidFill>
                  <a:srgbClr val="333333"/>
                </a:solidFill>
              </a:rPr>
              <a:t>.</a:t>
            </a:r>
            <a:endParaRPr sz="1000">
              <a:solidFill>
                <a:srgbClr val="333333"/>
              </a:solidFill>
            </a:endParaRPr>
          </a:p>
          <a:p>
            <a:pPr indent="-292100" lvl="0" marL="457200" rtl="0" algn="l">
              <a:lnSpc>
                <a:spcPct val="200000"/>
              </a:lnSpc>
              <a:spcBef>
                <a:spcPts val="0"/>
              </a:spcBef>
              <a:spcAft>
                <a:spcPts val="0"/>
              </a:spcAft>
              <a:buClr>
                <a:schemeClr val="dk1"/>
              </a:buClr>
              <a:buSzPts val="1000"/>
              <a:buChar char="•"/>
            </a:pPr>
            <a:r>
              <a:rPr lang="en" sz="1000">
                <a:solidFill>
                  <a:srgbClr val="333333"/>
                </a:solidFill>
              </a:rPr>
              <a:t> To reduce customer churn, telecom companies need to </a:t>
            </a:r>
            <a:r>
              <a:rPr b="1" lang="en" sz="1000">
                <a:solidFill>
                  <a:srgbClr val="333333"/>
                </a:solidFill>
              </a:rPr>
              <a:t>predict which customers are at high risk of churn.</a:t>
            </a:r>
            <a:endParaRPr b="1" sz="1000">
              <a:solidFill>
                <a:srgbClr val="333333"/>
              </a:solidFill>
            </a:endParaRPr>
          </a:p>
          <a:p>
            <a:pPr indent="-292100" lvl="0" marL="457200" rtl="0" algn="l">
              <a:lnSpc>
                <a:spcPct val="200000"/>
              </a:lnSpc>
              <a:spcBef>
                <a:spcPts val="0"/>
              </a:spcBef>
              <a:spcAft>
                <a:spcPts val="0"/>
              </a:spcAft>
              <a:buClr>
                <a:schemeClr val="dk1"/>
              </a:buClr>
              <a:buSzPts val="1000"/>
              <a:buChar char="•"/>
            </a:pPr>
            <a:r>
              <a:rPr lang="en" sz="1000">
                <a:solidFill>
                  <a:srgbClr val="333333"/>
                </a:solidFill>
              </a:rPr>
              <a:t> In this project, you will analyse customer-level data of a leading telecom firm, build predictive models to identify customers at high risk of churn and identify the main indicators of churn</a:t>
            </a:r>
            <a:endParaRPr sz="1000">
              <a:solidFill>
                <a:srgbClr val="333333"/>
              </a:solidFill>
            </a:endParaRPr>
          </a:p>
          <a:p>
            <a:pPr indent="0" lvl="0" marL="457200" marR="0" rtl="0" algn="just">
              <a:lnSpc>
                <a:spcPct val="200000"/>
              </a:lnSpc>
              <a:spcBef>
                <a:spcPts val="0"/>
              </a:spcBef>
              <a:spcAft>
                <a:spcPts val="0"/>
              </a:spcAft>
              <a:buNone/>
            </a:pPr>
            <a:r>
              <a:t/>
            </a:r>
            <a:endParaRPr sz="1200">
              <a:solidFill>
                <a:srgbClr val="333333"/>
              </a:solidFill>
              <a:latin typeface="Merriweather"/>
              <a:ea typeface="Merriweather"/>
              <a:cs typeface="Merriweather"/>
              <a:sym typeface="Merriweather"/>
            </a:endParaRPr>
          </a:p>
          <a:p>
            <a:pPr indent="-196850" lvl="0" marL="28575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Proxima Nova"/>
              <a:ea typeface="Proxima Nova"/>
              <a:cs typeface="Proxima Nova"/>
              <a:sym typeface="Proxima Nova"/>
            </a:endParaRPr>
          </a:p>
          <a:p>
            <a:pPr indent="-196850" lvl="0" marL="28575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Proxima Nova"/>
              <a:ea typeface="Proxima Nova"/>
              <a:cs typeface="Proxima Nova"/>
              <a:sym typeface="Proxima Nova"/>
            </a:endParaRPr>
          </a:p>
        </p:txBody>
      </p:sp>
      <p:sp>
        <p:nvSpPr>
          <p:cNvPr id="726" name="Google Shape;726;p51"/>
          <p:cNvSpPr txBox="1"/>
          <p:nvPr/>
        </p:nvSpPr>
        <p:spPr>
          <a:xfrm>
            <a:off x="386004" y="202425"/>
            <a:ext cx="70662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 sz="1800">
                <a:solidFill>
                  <a:schemeClr val="lt1"/>
                </a:solidFill>
                <a:latin typeface="Calibri"/>
                <a:ea typeface="Calibri"/>
                <a:cs typeface="Calibri"/>
                <a:sym typeface="Calibri"/>
              </a:rPr>
              <a:t>Telecom Churn - Group Case Study</a:t>
            </a:r>
            <a:r>
              <a:rPr lang="en">
                <a:solidFill>
                  <a:schemeClr val="lt1"/>
                </a:solidFill>
                <a:latin typeface="Calibri"/>
                <a:ea typeface="Calibri"/>
                <a:cs typeface="Calibri"/>
                <a:sym typeface="Calibri"/>
              </a:rPr>
              <a:t> : </a:t>
            </a:r>
            <a:r>
              <a:rPr lang="en" sz="1800">
                <a:solidFill>
                  <a:schemeClr val="lt1"/>
                </a:solidFill>
                <a:latin typeface="Calibri"/>
                <a:ea typeface="Calibri"/>
                <a:cs typeface="Calibri"/>
                <a:sym typeface="Calibri"/>
              </a:rPr>
              <a:t>Introduction to the problem statement</a:t>
            </a:r>
            <a:endParaRPr b="0" i="0" sz="1800" u="none" cap="none" strike="noStrike">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chemeClr val="lt1"/>
              </a:buClr>
              <a:buSzPts val="2340"/>
              <a:buFont typeface="Proxima Nova"/>
              <a:buNone/>
            </a:pPr>
            <a:r>
              <a:t/>
            </a:r>
            <a:endParaRPr b="0" i="0" sz="2340" u="none" cap="none" strike="noStrike">
              <a:solidFill>
                <a:schemeClr val="lt1"/>
              </a:solidFill>
              <a:latin typeface="Proxima Nova"/>
              <a:ea typeface="Proxima Nova"/>
              <a:cs typeface="Proxima Nova"/>
              <a:sym typeface="Proxima Nova"/>
            </a:endParaRPr>
          </a:p>
        </p:txBody>
      </p:sp>
      <p:sp>
        <p:nvSpPr>
          <p:cNvPr id="727" name="Google Shape;727;p51"/>
          <p:cNvSpPr txBox="1"/>
          <p:nvPr>
            <p:ph idx="10" type="dt"/>
          </p:nvPr>
        </p:nvSpPr>
        <p:spPr>
          <a:xfrm>
            <a:off x="1722257" y="4768056"/>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900">
                <a:solidFill>
                  <a:srgbClr val="FF0000"/>
                </a:solidFill>
                <a:latin typeface="Proxima Nova"/>
                <a:ea typeface="Proxima Nova"/>
                <a:cs typeface="Proxima Nova"/>
                <a:sym typeface="Proxima Nova"/>
              </a:rPr>
              <a:t>23/05/19</a:t>
            </a:r>
            <a:endParaRPr sz="900">
              <a:solidFill>
                <a:srgbClr val="FF0000"/>
              </a:solidFill>
              <a:latin typeface="Proxima Nova"/>
              <a:ea typeface="Proxima Nova"/>
              <a:cs typeface="Proxima Nova"/>
              <a:sym typeface="Proxima Nova"/>
            </a:endParaRPr>
          </a:p>
        </p:txBody>
      </p:sp>
      <p:sp>
        <p:nvSpPr>
          <p:cNvPr id="728" name="Google Shape;728;p51"/>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29" name="Google Shape;729;p51"/>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52"/>
          <p:cNvSpPr txBox="1"/>
          <p:nvPr>
            <p:ph type="title"/>
          </p:nvPr>
        </p:nvSpPr>
        <p:spPr>
          <a:xfrm>
            <a:off x="316679" y="121966"/>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Churn : Overview</a:t>
            </a:r>
            <a:endParaRPr/>
          </a:p>
        </p:txBody>
      </p:sp>
      <p:sp>
        <p:nvSpPr>
          <p:cNvPr id="735" name="Google Shape;735;p52"/>
          <p:cNvSpPr txBox="1"/>
          <p:nvPr/>
        </p:nvSpPr>
        <p:spPr>
          <a:xfrm>
            <a:off x="206525" y="885100"/>
            <a:ext cx="8742900" cy="3000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Merriweather"/>
              <a:buChar char="●"/>
            </a:pPr>
            <a:r>
              <a:rPr lang="en" sz="1200">
                <a:solidFill>
                  <a:srgbClr val="333333"/>
                </a:solidFill>
              </a:rPr>
              <a:t>There are two main models of payment in the telecom industry - </a:t>
            </a:r>
            <a:r>
              <a:rPr b="1" lang="en" sz="1200">
                <a:solidFill>
                  <a:srgbClr val="333333"/>
                </a:solidFill>
              </a:rPr>
              <a:t>postpaid</a:t>
            </a:r>
            <a:r>
              <a:rPr lang="en" sz="1200">
                <a:solidFill>
                  <a:srgbClr val="333333"/>
                </a:solidFill>
              </a:rPr>
              <a:t> (customers pay a monthly/annual bill after using the services) and </a:t>
            </a:r>
            <a:r>
              <a:rPr b="1" lang="en" sz="1200">
                <a:solidFill>
                  <a:srgbClr val="333333"/>
                </a:solidFill>
              </a:rPr>
              <a:t>prepaid</a:t>
            </a:r>
            <a:r>
              <a:rPr lang="en" sz="1200">
                <a:solidFill>
                  <a:srgbClr val="333333"/>
                </a:solidFill>
              </a:rPr>
              <a:t> (customers pay/recharge with a certain amount in advance and then use the services).</a:t>
            </a:r>
            <a:endParaRPr sz="1200">
              <a:solidFill>
                <a:srgbClr val="333333"/>
              </a:solidFill>
            </a:endParaRPr>
          </a:p>
          <a:p>
            <a:pPr indent="0" lvl="0" marL="457200" rtl="0" algn="l">
              <a:spcBef>
                <a:spcPts val="0"/>
              </a:spcBef>
              <a:spcAft>
                <a:spcPts val="0"/>
              </a:spcAft>
              <a:buNone/>
            </a:pPr>
            <a:r>
              <a:t/>
            </a:r>
            <a:endParaRPr sz="1200">
              <a:solidFill>
                <a:srgbClr val="333333"/>
              </a:solidFill>
            </a:endParaRPr>
          </a:p>
          <a:p>
            <a:pPr indent="-304800" lvl="0" marL="457200" rtl="0" algn="l">
              <a:spcBef>
                <a:spcPts val="0"/>
              </a:spcBef>
              <a:spcAft>
                <a:spcPts val="0"/>
              </a:spcAft>
              <a:buClr>
                <a:srgbClr val="333333"/>
              </a:buClr>
              <a:buSzPts val="1200"/>
              <a:buChar char="●"/>
            </a:pPr>
            <a:r>
              <a:rPr b="1" lang="en" sz="1200">
                <a:solidFill>
                  <a:srgbClr val="333333"/>
                </a:solidFill>
              </a:rPr>
              <a:t>Revenue-based churn</a:t>
            </a:r>
            <a:r>
              <a:rPr lang="en" sz="1200">
                <a:solidFill>
                  <a:srgbClr val="333333"/>
                </a:solidFill>
              </a:rPr>
              <a:t>: Customers who have not utilised any revenue-generating facilities such as mobile internet, outgoing calls, SMS etc. over a given period of time. One could also use aggregate metrics such as ‘customers who have generated less than INR 4 per month in total/average/median revenue’.</a:t>
            </a:r>
            <a:endParaRPr sz="1200">
              <a:solidFill>
                <a:srgbClr val="333333"/>
              </a:solidFill>
            </a:endParaRPr>
          </a:p>
          <a:p>
            <a:pPr indent="0" lvl="0" marL="457200" rtl="0" algn="l">
              <a:spcBef>
                <a:spcPts val="0"/>
              </a:spcBef>
              <a:spcAft>
                <a:spcPts val="0"/>
              </a:spcAft>
              <a:buNone/>
            </a:pPr>
            <a:r>
              <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rgbClr val="333333"/>
                </a:solidFill>
              </a:rPr>
              <a:t>The main shortcoming of this definition is that there are customers who only receive calls/SMSes from their wage-earning counterparts, i.e. they don’t generate revenue but use the services. For example, many users in rural areas only receive calls from their wage-earning siblings in urban areas.</a:t>
            </a:r>
            <a:endParaRPr sz="1000">
              <a:solidFill>
                <a:srgbClr val="333333"/>
              </a:solidFill>
            </a:endParaRPr>
          </a:p>
          <a:p>
            <a:pPr indent="0" lvl="0" marL="914400" rtl="0" algn="l">
              <a:spcBef>
                <a:spcPts val="0"/>
              </a:spcBef>
              <a:spcAft>
                <a:spcPts val="0"/>
              </a:spcAft>
              <a:buNone/>
            </a:pPr>
            <a:r>
              <a:t/>
            </a:r>
            <a:endParaRPr sz="1000">
              <a:solidFill>
                <a:srgbClr val="333333"/>
              </a:solidFill>
            </a:endParaRPr>
          </a:p>
          <a:p>
            <a:pPr indent="-304800" lvl="0" marL="457200" rtl="0" algn="l">
              <a:lnSpc>
                <a:spcPct val="200000"/>
              </a:lnSpc>
              <a:spcBef>
                <a:spcPts val="0"/>
              </a:spcBef>
              <a:spcAft>
                <a:spcPts val="0"/>
              </a:spcAft>
              <a:buClr>
                <a:srgbClr val="333333"/>
              </a:buClr>
              <a:buSzPts val="1200"/>
              <a:buChar char="●"/>
            </a:pPr>
            <a:r>
              <a:rPr b="1" lang="en" sz="1200">
                <a:solidFill>
                  <a:srgbClr val="333333"/>
                </a:solidFill>
              </a:rPr>
              <a:t>Usage-based churn</a:t>
            </a:r>
            <a:r>
              <a:rPr lang="en" sz="1200">
                <a:solidFill>
                  <a:srgbClr val="333333"/>
                </a:solidFill>
              </a:rPr>
              <a:t>: Customers who have not done any usage, either incoming or outgoing - in terms of calls, internet etc. over a period of time.</a:t>
            </a:r>
            <a:endParaRPr sz="1200">
              <a:solidFill>
                <a:srgbClr val="333333"/>
              </a:solidFill>
            </a:endParaRPr>
          </a:p>
          <a:p>
            <a:pPr indent="-292100" lvl="1" marL="914400" rtl="0" algn="l">
              <a:lnSpc>
                <a:spcPct val="200000"/>
              </a:lnSpc>
              <a:spcBef>
                <a:spcPts val="0"/>
              </a:spcBef>
              <a:spcAft>
                <a:spcPts val="0"/>
              </a:spcAft>
              <a:buClr>
                <a:srgbClr val="333333"/>
              </a:buClr>
              <a:buSzPts val="1000"/>
              <a:buChar char="○"/>
            </a:pPr>
            <a:r>
              <a:rPr lang="en" sz="1000">
                <a:solidFill>
                  <a:srgbClr val="333333"/>
                </a:solidFill>
              </a:rPr>
              <a:t> A potential shortcoming of this definition is that when the customer has stopped using the services for a while, it may be too late to take any corrective actions to retain them. For e.g., if you define churn based on a ‘two-months zero usage’ period, predicting churn could be useless since by that time the customer would have already switched to another operator.In this project, you will use the </a:t>
            </a:r>
            <a:r>
              <a:rPr b="1" lang="en" sz="1000">
                <a:solidFill>
                  <a:srgbClr val="333333"/>
                </a:solidFill>
              </a:rPr>
              <a:t>usage-based definition</a:t>
            </a:r>
            <a:r>
              <a:rPr lang="en" sz="1000">
                <a:solidFill>
                  <a:srgbClr val="333333"/>
                </a:solidFill>
              </a:rPr>
              <a:t> to define churn.</a:t>
            </a:r>
            <a:endParaRPr sz="1000">
              <a:solidFill>
                <a:srgbClr val="33333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53"/>
          <p:cNvSpPr txBox="1"/>
          <p:nvPr>
            <p:ph type="title"/>
          </p:nvPr>
        </p:nvSpPr>
        <p:spPr>
          <a:xfrm>
            <a:off x="316679" y="121966"/>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Churn : Overview</a:t>
            </a:r>
            <a:endParaRPr/>
          </a:p>
        </p:txBody>
      </p:sp>
      <p:sp>
        <p:nvSpPr>
          <p:cNvPr id="741" name="Google Shape;741;p53"/>
          <p:cNvSpPr txBox="1"/>
          <p:nvPr/>
        </p:nvSpPr>
        <p:spPr>
          <a:xfrm>
            <a:off x="206525" y="885100"/>
            <a:ext cx="8742900" cy="3000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Merriweather"/>
              <a:buChar char="●"/>
            </a:pPr>
            <a:r>
              <a:rPr lang="en" sz="1200">
                <a:solidFill>
                  <a:srgbClr val="333333"/>
                </a:solidFill>
              </a:rPr>
              <a:t>There are two main models of payment in the telecom industry - </a:t>
            </a:r>
            <a:r>
              <a:rPr b="1" lang="en" sz="1200">
                <a:solidFill>
                  <a:srgbClr val="333333"/>
                </a:solidFill>
              </a:rPr>
              <a:t>postpaid</a:t>
            </a:r>
            <a:r>
              <a:rPr lang="en" sz="1200">
                <a:solidFill>
                  <a:srgbClr val="333333"/>
                </a:solidFill>
              </a:rPr>
              <a:t> (customers pay a monthly/annual bill after using the services) and </a:t>
            </a:r>
            <a:r>
              <a:rPr b="1" lang="en" sz="1200">
                <a:solidFill>
                  <a:srgbClr val="333333"/>
                </a:solidFill>
              </a:rPr>
              <a:t>prepaid</a:t>
            </a:r>
            <a:r>
              <a:rPr lang="en" sz="1200">
                <a:solidFill>
                  <a:srgbClr val="333333"/>
                </a:solidFill>
              </a:rPr>
              <a:t> (customers pay/recharge with a certain amount in advance and then use the services).</a:t>
            </a:r>
            <a:endParaRPr sz="1200">
              <a:solidFill>
                <a:srgbClr val="333333"/>
              </a:solidFill>
            </a:endParaRPr>
          </a:p>
          <a:p>
            <a:pPr indent="0" lvl="0" marL="457200" rtl="0" algn="l">
              <a:spcBef>
                <a:spcPts val="0"/>
              </a:spcBef>
              <a:spcAft>
                <a:spcPts val="0"/>
              </a:spcAft>
              <a:buNone/>
            </a:pPr>
            <a:r>
              <a:t/>
            </a:r>
            <a:endParaRPr sz="1200">
              <a:solidFill>
                <a:srgbClr val="333333"/>
              </a:solidFill>
            </a:endParaRPr>
          </a:p>
          <a:p>
            <a:pPr indent="-304800" lvl="0" marL="457200" rtl="0" algn="l">
              <a:spcBef>
                <a:spcPts val="0"/>
              </a:spcBef>
              <a:spcAft>
                <a:spcPts val="0"/>
              </a:spcAft>
              <a:buClr>
                <a:srgbClr val="333333"/>
              </a:buClr>
              <a:buSzPts val="1200"/>
              <a:buChar char="●"/>
            </a:pPr>
            <a:r>
              <a:rPr b="1" lang="en" sz="1200">
                <a:solidFill>
                  <a:srgbClr val="333333"/>
                </a:solidFill>
              </a:rPr>
              <a:t>Revenue-based churn</a:t>
            </a:r>
            <a:r>
              <a:rPr lang="en" sz="1200">
                <a:solidFill>
                  <a:srgbClr val="333333"/>
                </a:solidFill>
              </a:rPr>
              <a:t>: Customers who have not utilised any revenue-generating facilities such as mobile internet, outgoing calls, SMS etc. over a given period of time. One could also use aggregate metrics such as ‘customers who have generated less than INR 4 per month in total/average/median revenue’.</a:t>
            </a:r>
            <a:endParaRPr sz="1200">
              <a:solidFill>
                <a:srgbClr val="333333"/>
              </a:solidFill>
            </a:endParaRPr>
          </a:p>
          <a:p>
            <a:pPr indent="0" lvl="0" marL="457200" rtl="0" algn="l">
              <a:spcBef>
                <a:spcPts val="0"/>
              </a:spcBef>
              <a:spcAft>
                <a:spcPts val="0"/>
              </a:spcAft>
              <a:buNone/>
            </a:pPr>
            <a:r>
              <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rgbClr val="333333"/>
                </a:solidFill>
              </a:rPr>
              <a:t>The main shortcoming of this definition is that there are customers who only receive calls/SMSes from their wage-earning counterparts, i.e. they don’t generate revenue but use the services. For example, many users in rural areas only receive calls from their wage-earning siblings in urban areas.</a:t>
            </a:r>
            <a:endParaRPr sz="1000">
              <a:solidFill>
                <a:srgbClr val="333333"/>
              </a:solidFill>
            </a:endParaRPr>
          </a:p>
          <a:p>
            <a:pPr indent="0" lvl="0" marL="914400" rtl="0" algn="l">
              <a:spcBef>
                <a:spcPts val="0"/>
              </a:spcBef>
              <a:spcAft>
                <a:spcPts val="0"/>
              </a:spcAft>
              <a:buNone/>
            </a:pPr>
            <a:r>
              <a:t/>
            </a:r>
            <a:endParaRPr sz="1000">
              <a:solidFill>
                <a:srgbClr val="333333"/>
              </a:solidFill>
            </a:endParaRPr>
          </a:p>
          <a:p>
            <a:pPr indent="-304800" lvl="0" marL="457200" rtl="0" algn="l">
              <a:lnSpc>
                <a:spcPct val="200000"/>
              </a:lnSpc>
              <a:spcBef>
                <a:spcPts val="0"/>
              </a:spcBef>
              <a:spcAft>
                <a:spcPts val="0"/>
              </a:spcAft>
              <a:buClr>
                <a:srgbClr val="333333"/>
              </a:buClr>
              <a:buSzPts val="1200"/>
              <a:buChar char="●"/>
            </a:pPr>
            <a:r>
              <a:rPr b="1" lang="en" sz="1200">
                <a:solidFill>
                  <a:srgbClr val="333333"/>
                </a:solidFill>
              </a:rPr>
              <a:t>Usage-based churn</a:t>
            </a:r>
            <a:r>
              <a:rPr lang="en" sz="1200">
                <a:solidFill>
                  <a:srgbClr val="333333"/>
                </a:solidFill>
              </a:rPr>
              <a:t>: Customers who have not done any usage, either incoming or outgoing - in terms of calls, internet</a:t>
            </a:r>
            <a:r>
              <a:rPr lang="en" sz="1200">
                <a:solidFill>
                  <a:srgbClr val="333333"/>
                </a:solidFill>
              </a:rPr>
              <a:t> </a:t>
            </a:r>
            <a:r>
              <a:rPr lang="en" sz="1200">
                <a:solidFill>
                  <a:srgbClr val="333333"/>
                </a:solidFill>
              </a:rPr>
              <a:t>etc. over a period of time.</a:t>
            </a:r>
            <a:endParaRPr sz="1200">
              <a:solidFill>
                <a:srgbClr val="333333"/>
              </a:solidFill>
            </a:endParaRPr>
          </a:p>
          <a:p>
            <a:pPr indent="-292100" lvl="1" marL="914400" rtl="0" algn="l">
              <a:lnSpc>
                <a:spcPct val="200000"/>
              </a:lnSpc>
              <a:spcBef>
                <a:spcPts val="0"/>
              </a:spcBef>
              <a:spcAft>
                <a:spcPts val="0"/>
              </a:spcAft>
              <a:buClr>
                <a:srgbClr val="333333"/>
              </a:buClr>
              <a:buSzPts val="1000"/>
              <a:buChar char="○"/>
            </a:pPr>
            <a:r>
              <a:rPr lang="en" sz="1000">
                <a:solidFill>
                  <a:srgbClr val="333333"/>
                </a:solidFill>
              </a:rPr>
              <a:t> A potential shortcoming of this definition is that when the customer has stopped using the services for a while, it may be too late to take any corrective actions to retain them. For e.g., if you define churn based on a ‘two-months zero usage’ period, predicting churn could be useless since by that time the customer would have already switched to another operator.In this project, you will use the </a:t>
            </a:r>
            <a:r>
              <a:rPr b="1" lang="en" sz="1000">
                <a:solidFill>
                  <a:srgbClr val="333333"/>
                </a:solidFill>
              </a:rPr>
              <a:t>usage-based definition</a:t>
            </a:r>
            <a:r>
              <a:rPr lang="en" sz="1000">
                <a:solidFill>
                  <a:srgbClr val="333333"/>
                </a:solidFill>
              </a:rPr>
              <a:t> to define churn.</a:t>
            </a:r>
            <a:endParaRPr sz="1000">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54"/>
          <p:cNvSpPr txBox="1"/>
          <p:nvPr>
            <p:ph type="title"/>
          </p:nvPr>
        </p:nvSpPr>
        <p:spPr>
          <a:xfrm>
            <a:off x="316679" y="121966"/>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Churn : Overview</a:t>
            </a:r>
            <a:endParaRPr/>
          </a:p>
          <a:p>
            <a:pPr indent="0" lvl="0" marL="0" rtl="0" algn="l">
              <a:spcBef>
                <a:spcPts val="0"/>
              </a:spcBef>
              <a:spcAft>
                <a:spcPts val="0"/>
              </a:spcAft>
              <a:buNone/>
            </a:pPr>
            <a:r>
              <a:t/>
            </a:r>
            <a:endParaRPr/>
          </a:p>
        </p:txBody>
      </p:sp>
      <p:sp>
        <p:nvSpPr>
          <p:cNvPr id="747" name="Google Shape;747;p54"/>
          <p:cNvSpPr txBox="1"/>
          <p:nvPr/>
        </p:nvSpPr>
        <p:spPr>
          <a:xfrm>
            <a:off x="137675" y="845775"/>
            <a:ext cx="8959200" cy="2474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1800"/>
              </a:spcBef>
              <a:spcAft>
                <a:spcPts val="0"/>
              </a:spcAft>
              <a:buNone/>
            </a:pPr>
            <a:r>
              <a:rPr b="1" lang="en" sz="1200"/>
              <a:t>High-value Churn</a:t>
            </a:r>
            <a:endParaRPr b="1" sz="1200"/>
          </a:p>
          <a:p>
            <a:pPr indent="0" lvl="0" marL="0" rtl="0" algn="l">
              <a:lnSpc>
                <a:spcPct val="200000"/>
              </a:lnSpc>
              <a:spcBef>
                <a:spcPts val="400"/>
              </a:spcBef>
              <a:spcAft>
                <a:spcPts val="0"/>
              </a:spcAft>
              <a:buNone/>
            </a:pPr>
            <a:r>
              <a:rPr lang="en" sz="1200">
                <a:solidFill>
                  <a:srgbClr val="333333"/>
                </a:solidFill>
              </a:rPr>
              <a:t>In the Indian and the southeast Asian market, approximately 80% of revenue comes from the top 20% customers (called high-value customers). Thus, if we can reduce churn of the high-value customers, we will be able to reduce significant revenue leakage.</a:t>
            </a:r>
            <a:endParaRPr sz="1200">
              <a:solidFill>
                <a:srgbClr val="333333"/>
              </a:solidFill>
            </a:endParaRPr>
          </a:p>
          <a:p>
            <a:pPr indent="0" lvl="0" marL="0" rtl="0" algn="l">
              <a:lnSpc>
                <a:spcPct val="200000"/>
              </a:lnSpc>
              <a:spcBef>
                <a:spcPts val="0"/>
              </a:spcBef>
              <a:spcAft>
                <a:spcPts val="0"/>
              </a:spcAft>
              <a:buNone/>
            </a:pPr>
            <a:r>
              <a:rPr lang="en" sz="1200">
                <a:solidFill>
                  <a:srgbClr val="333333"/>
                </a:solidFill>
              </a:rPr>
              <a:t>In this project, you will define high-value customers based on a certain metric (mentioned later below) and predict churn only on high-value customers.</a:t>
            </a:r>
            <a:endParaRPr sz="12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