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8" r:id="rId14"/>
    <p:sldId id="319" r:id="rId15"/>
    <p:sldId id="320" r:id="rId16"/>
    <p:sldId id="321" r:id="rId1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B39"/>
    <a:srgbClr val="FEFDE7"/>
    <a:srgbClr val="FFFFEB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87016" autoAdjust="0"/>
  </p:normalViewPr>
  <p:slideViewPr>
    <p:cSldViewPr snapToGrid="0" showGuides="1">
      <p:cViewPr varScale="1">
        <p:scale>
          <a:sx n="85" d="100"/>
          <a:sy n="85" d="100"/>
        </p:scale>
        <p:origin x="1182" y="90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C1AE6-C1F2-4294-A224-D2A464DF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20" y="2289689"/>
            <a:ext cx="7500939" cy="416138"/>
          </a:xfrm>
        </p:spPr>
        <p:txBody>
          <a:bodyPr/>
          <a:lstStyle/>
          <a:p>
            <a:pPr algn="ctr"/>
            <a:r>
              <a:rPr lang="en-IN" sz="2800" dirty="0" smtClean="0"/>
              <a:t>Case Study on Flight dataset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46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8311" y="1302191"/>
            <a:ext cx="7731302" cy="3030141"/>
          </a:xfrm>
        </p:spPr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Average </a:t>
            </a:r>
            <a:r>
              <a:rPr lang="en-US" sz="1400" b="0" dirty="0"/>
              <a:t>arrival delay at particular </a:t>
            </a:r>
            <a:r>
              <a:rPr lang="en-US" sz="1400" b="0" dirty="0"/>
              <a:t>airport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Average </a:t>
            </a:r>
            <a:r>
              <a:rPr lang="en-US" sz="1400" b="0" dirty="0"/>
              <a:t>Destination delay at particular </a:t>
            </a:r>
            <a:r>
              <a:rPr lang="en-US" sz="1400" b="0" dirty="0" smtClean="0"/>
              <a:t>airport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Delay at Airport</a:t>
            </a: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36800"/>
            <a:ext cx="2619022" cy="2404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90" y="2336800"/>
            <a:ext cx="2716847" cy="2404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37" y="2336800"/>
            <a:ext cx="2481878" cy="24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Minimum, Maximum and Average delay of Air Lines</a:t>
            </a: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6" y="1484488"/>
            <a:ext cx="3933825" cy="30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Among the mentioned feature </a:t>
            </a:r>
            <a:r>
              <a:rPr lang="en-US" sz="1400" dirty="0" smtClean="0"/>
              <a:t>Pearson </a:t>
            </a:r>
            <a:r>
              <a:rPr lang="en-US" sz="1400" dirty="0"/>
              <a:t>correlation </a:t>
            </a:r>
            <a:r>
              <a:rPr lang="en-US" sz="1400" b="0" dirty="0"/>
              <a:t>is </a:t>
            </a:r>
            <a:r>
              <a:rPr lang="en-US" sz="1400" b="0" dirty="0" smtClean="0"/>
              <a:t>performed </a:t>
            </a:r>
            <a:r>
              <a:rPr lang="en-US" sz="1400" b="0" dirty="0"/>
              <a:t>to remove similar </a:t>
            </a:r>
            <a:r>
              <a:rPr lang="en-US" sz="1400" b="0" dirty="0" smtClean="0"/>
              <a:t>features.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As the dataset is found to be balanced between </a:t>
            </a:r>
            <a:r>
              <a:rPr lang="en-US" sz="1400" b="0" dirty="0" err="1" smtClean="0"/>
              <a:t>On_time</a:t>
            </a:r>
            <a:r>
              <a:rPr lang="en-US" sz="1400" b="0" dirty="0" smtClean="0"/>
              <a:t> and (Delayed/Cancelled), The Evaluation metrics chosen is Accuracy.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Model </a:t>
            </a:r>
            <a:r>
              <a:rPr lang="en-US" sz="1400" b="0" dirty="0"/>
              <a:t>implemented are </a:t>
            </a:r>
            <a:r>
              <a:rPr lang="en-US" sz="1400" b="0" dirty="0" err="1" smtClean="0"/>
              <a:t>LinearSVC</a:t>
            </a:r>
            <a:r>
              <a:rPr lang="en-US" sz="1400" b="0" dirty="0"/>
              <a:t>, </a:t>
            </a:r>
            <a:r>
              <a:rPr lang="en-US" sz="1400" b="0" dirty="0" err="1" smtClean="0"/>
              <a:t>LogisticRegression</a:t>
            </a:r>
            <a:r>
              <a:rPr lang="en-US" sz="1400" b="0" dirty="0"/>
              <a:t> and </a:t>
            </a:r>
            <a:r>
              <a:rPr lang="en-US" sz="1400" b="0" dirty="0" err="1" smtClean="0"/>
              <a:t>lightgbm</a:t>
            </a:r>
            <a:r>
              <a:rPr lang="en-US" sz="1400" b="0" dirty="0" smtClean="0"/>
              <a:t> Ensemble model.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2592387"/>
            <a:ext cx="5114925" cy="19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762" y="1179046"/>
            <a:ext cx="8315325" cy="3439357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Using correlation metrics,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Removed the related </a:t>
            </a:r>
            <a:r>
              <a:rPr lang="en-US" sz="1400" b="0" dirty="0" smtClean="0"/>
              <a:t>features using Pearson correlation</a:t>
            </a:r>
            <a:endParaRPr lang="en-US" sz="1400" b="0" dirty="0"/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flight_departure_scheduled</a:t>
            </a:r>
            <a:r>
              <a:rPr lang="en-US" sz="1400" b="0" dirty="0"/>
              <a:t> and </a:t>
            </a:r>
            <a:r>
              <a:rPr lang="en-US" sz="1400" b="0" dirty="0" err="1"/>
              <a:t>flight_arrival_scheduled</a:t>
            </a:r>
            <a:r>
              <a:rPr lang="en-US" sz="1400" b="0" dirty="0"/>
              <a:t> with .99 </a:t>
            </a:r>
            <a:r>
              <a:rPr lang="en-US" sz="1400" b="0" dirty="0" err="1"/>
              <a:t>correlaction</a:t>
            </a:r>
            <a:endParaRPr lang="en-US" sz="1400" b="0" dirty="0"/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flight_departure_real</a:t>
            </a:r>
            <a:r>
              <a:rPr lang="en-US" sz="1400" b="0" dirty="0"/>
              <a:t> and </a:t>
            </a:r>
            <a:r>
              <a:rPr lang="en-US" sz="1400" b="0" dirty="0" err="1"/>
              <a:t>flight_arrival_real</a:t>
            </a:r>
            <a:r>
              <a:rPr lang="en-US" sz="1400" b="0" dirty="0"/>
              <a:t> with .79</a:t>
            </a:r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Arrival_delay</a:t>
            </a:r>
            <a:r>
              <a:rPr lang="en-US" sz="1400" b="0" dirty="0"/>
              <a:t> and departure delay with .806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6129" y="462203"/>
            <a:ext cx="7500938" cy="418842"/>
          </a:xfrm>
        </p:spPr>
        <p:txBody>
          <a:bodyPr/>
          <a:lstStyle/>
          <a:p>
            <a:r>
              <a:rPr lang="en-US" sz="2600" b="1" dirty="0">
                <a:latin typeface="+mj-lt"/>
                <a:ea typeface="+mj-ea"/>
                <a:cs typeface="+mj-cs"/>
              </a:rPr>
              <a:t>CORRELATION CHECK</a:t>
            </a:r>
            <a:endParaRPr lang="en-US" sz="2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9" y="2696950"/>
            <a:ext cx="8296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02191"/>
            <a:ext cx="7821613" cy="3292387"/>
          </a:xfrm>
        </p:spPr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Model which outperformed is Linear SVC and </a:t>
            </a:r>
            <a:r>
              <a:rPr lang="en-US" sz="1400" b="0" dirty="0" err="1"/>
              <a:t>lightgbm</a:t>
            </a:r>
            <a:r>
              <a:rPr lang="en-US" sz="1400" b="0" dirty="0"/>
              <a:t> </a:t>
            </a:r>
            <a:r>
              <a:rPr lang="en-US" sz="1400" b="0" dirty="0"/>
              <a:t> with an accuracy of 72.4%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Most important feature for classification is 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3594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89"/>
            <a:ext cx="9415583" cy="46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6906" y="2262906"/>
            <a:ext cx="205069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/>
              <a:t>Thank You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511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864" y="337734"/>
            <a:ext cx="7500939" cy="42120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4864" y="1196622"/>
            <a:ext cx="8552379" cy="3544711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We need to predict Whether flight will be delayed/Cancelled or is on time using given </a:t>
            </a:r>
            <a:r>
              <a:rPr lang="en-US" sz="1400" b="0" dirty="0"/>
              <a:t>meta </a:t>
            </a:r>
            <a:r>
              <a:rPr lang="en-US" sz="1400" b="0" dirty="0"/>
              <a:t>data.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The labels are missing, from dataset which created using data provided</a:t>
            </a:r>
            <a:r>
              <a:rPr lang="en-US" sz="1400" b="0" dirty="0" smtClean="0"/>
              <a:t>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MATER.CSV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Converted the </a:t>
            </a:r>
            <a:r>
              <a:rPr lang="en-US" sz="1400" b="0" dirty="0" err="1"/>
              <a:t>datetime</a:t>
            </a:r>
            <a:r>
              <a:rPr lang="en-US" sz="1400" b="0" dirty="0"/>
              <a:t> format to UTC format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Extract the </a:t>
            </a:r>
            <a:r>
              <a:rPr lang="en-US" sz="1400" b="0" dirty="0"/>
              <a:t>feature like </a:t>
            </a:r>
            <a:r>
              <a:rPr lang="en-US" sz="1400" b="0" dirty="0"/>
              <a:t>Wind direction, Wind speed, Temperature, Dew point, Pressure</a:t>
            </a:r>
            <a:r>
              <a:rPr lang="en-US" sz="1400" b="0" dirty="0"/>
              <a:t>,</a:t>
            </a:r>
            <a:r>
              <a:rPr lang="en-US" sz="1400" b="0" dirty="0"/>
              <a:t> </a:t>
            </a:r>
            <a:r>
              <a:rPr lang="en-US" sz="1400" b="0" dirty="0"/>
              <a:t>Visibility from </a:t>
            </a:r>
            <a:r>
              <a:rPr lang="en-US" sz="1400" b="0" dirty="0"/>
              <a:t>METAR column using Regular expression(Regex)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2158237"/>
            <a:ext cx="8139289" cy="26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and departure + MATER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822" y="1302191"/>
            <a:ext cx="8590845" cy="3427853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Concatenation </a:t>
            </a:r>
            <a:r>
              <a:rPr lang="en-US" sz="1400" b="0" dirty="0"/>
              <a:t>is done for Arrival +Mater and Departure +Mater comparing </a:t>
            </a:r>
          </a:p>
          <a:p>
            <a:pPr marL="1285875" lvl="4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flight_destination_code_icao</a:t>
            </a:r>
            <a:r>
              <a:rPr lang="en-US" sz="1400" b="0" dirty="0"/>
              <a:t> with AIRPORT_IATA</a:t>
            </a:r>
          </a:p>
          <a:p>
            <a:pPr marL="1285875" lvl="4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/>
              <a:t>And </a:t>
            </a:r>
            <a:r>
              <a:rPr lang="en-US" sz="1400" b="0" dirty="0" err="1"/>
              <a:t>flight_destination_code_iata</a:t>
            </a:r>
            <a:r>
              <a:rPr lang="en-US" sz="1400" b="0" dirty="0"/>
              <a:t> lying between UTC +1800 and UTC -1800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Thereby </a:t>
            </a:r>
            <a:r>
              <a:rPr lang="en-US" sz="1400" b="0" dirty="0"/>
              <a:t>adding extra feature that will be used for modelling</a:t>
            </a:r>
            <a:r>
              <a:rPr lang="en-US" sz="1400" b="0" dirty="0" smtClean="0"/>
              <a:t>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9" y="2604381"/>
            <a:ext cx="7591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Creation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4" y="2176859"/>
            <a:ext cx="6350952" cy="23386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008" y="1181078"/>
            <a:ext cx="7500938" cy="30301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/>
              <a:t>Based on the difference between, </a:t>
            </a:r>
            <a:r>
              <a:rPr lang="en-US" sz="1400" b="0" dirty="0" err="1"/>
              <a:t>flight_arrival_scheduled</a:t>
            </a:r>
            <a:r>
              <a:rPr lang="en-US" sz="1400" b="0" dirty="0"/>
              <a:t> and </a:t>
            </a:r>
            <a:r>
              <a:rPr lang="en-US" sz="1400" b="0" dirty="0" err="1"/>
              <a:t>flight_arrival_real</a:t>
            </a:r>
            <a:r>
              <a:rPr lang="en-US" sz="1400" b="0" dirty="0"/>
              <a:t>, labels are decided one </a:t>
            </a:r>
            <a:r>
              <a:rPr lang="en-US" sz="1400" b="0" dirty="0"/>
              <a:t>among the three(</a:t>
            </a:r>
            <a:r>
              <a:rPr lang="en-US" sz="1400" b="0" dirty="0" err="1"/>
              <a:t>On_time</a:t>
            </a:r>
            <a:r>
              <a:rPr lang="en-US" sz="1400" b="0" dirty="0"/>
              <a:t>, Delayed and Cancelled</a:t>
            </a:r>
            <a:r>
              <a:rPr lang="en-US" sz="1400" b="0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 smtClean="0"/>
              <a:t>For cancelled flight, </a:t>
            </a:r>
            <a:r>
              <a:rPr lang="en-US" sz="1400" b="0" dirty="0" err="1" smtClean="0"/>
              <a:t>flight_arrival_real</a:t>
            </a:r>
            <a:r>
              <a:rPr lang="en-US" sz="1400" b="0" dirty="0" smtClean="0"/>
              <a:t> is missing.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151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/>
              <a:t>Top 10 </a:t>
            </a:r>
            <a:r>
              <a:rPr lang="en-US" sz="1400" b="0" dirty="0"/>
              <a:t>frequent </a:t>
            </a:r>
            <a:r>
              <a:rPr lang="en-US" sz="1400" b="0" dirty="0"/>
              <a:t>Airline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31" y="1578548"/>
            <a:ext cx="5394589" cy="32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308781"/>
            <a:ext cx="7500938" cy="3030141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Frequent Flight with their delay and </a:t>
            </a:r>
            <a:r>
              <a:rPr lang="en-US" sz="1400" b="0" dirty="0" smtClean="0"/>
              <a:t>timings</a:t>
            </a:r>
          </a:p>
          <a:p>
            <a:pPr marL="603250" lvl="1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Lufthansa </a:t>
            </a:r>
            <a:r>
              <a:rPr lang="en-US" sz="1400" dirty="0" smtClean="0"/>
              <a:t>and </a:t>
            </a:r>
            <a:r>
              <a:rPr lang="en-US" sz="1400" dirty="0"/>
              <a:t>EasyJet are most probable for cancellation</a:t>
            </a:r>
            <a:endParaRPr lang="en-US" sz="1400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5925"/>
            <a:ext cx="7239000" cy="31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Airport with most Travels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69" y="1619128"/>
            <a:ext cx="5282141" cy="32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Cancellation and delay at these busiest Airports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1617839"/>
            <a:ext cx="6898217" cy="3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305</Words>
  <Application>Microsoft Office PowerPoint</Application>
  <PresentationFormat>On-screen Show (16:9)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Minion Pro</vt:lpstr>
      <vt:lpstr>Wingdings</vt:lpstr>
      <vt:lpstr>TCD_PPT_Calibri_Option1a</vt:lpstr>
      <vt:lpstr>Case Study on Flight dataset</vt:lpstr>
      <vt:lpstr>OBJECTIVE</vt:lpstr>
      <vt:lpstr>MATER.CSV</vt:lpstr>
      <vt:lpstr>Arrival and departure + MATER </vt:lpstr>
      <vt:lpstr>Label Creation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Creation</vt:lpstr>
      <vt:lpstr>PowerPoint Presentation</vt:lpstr>
      <vt:lpstr>Modelling results: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vivek</cp:lastModifiedBy>
  <cp:revision>214</cp:revision>
  <cp:lastPrinted>2014-12-16T10:33:11Z</cp:lastPrinted>
  <dcterms:created xsi:type="dcterms:W3CDTF">2013-07-29T09:34:50Z</dcterms:created>
  <dcterms:modified xsi:type="dcterms:W3CDTF">2020-08-20T11:27:30Z</dcterms:modified>
</cp:coreProperties>
</file>