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People who wish to make short movies in  USA can have an insight about which genre is the most popular.</a:t>
          </a:r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People who wish to build a theatre will be able oversee which town has the largest number of theatres and hence where to build them</a:t>
          </a:r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Also my fellow beginner data scientists 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2959161B-5814-4CB6-9FB6-04E1E88994C8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681BB76-7227-4274-AE58-AF2A0D33D4C9}" type="pres">
      <dgm:prSet presAssocID="{40FC4FFE-8987-4A26-B7F4-8A516F18ADAE}" presName="compNode" presStyleCnt="0"/>
      <dgm:spPr/>
    </dgm:pt>
    <dgm:pt modelId="{D43EDC99-35E6-4395-A548-E7480C0DEF94}" type="pres">
      <dgm:prSet presAssocID="{40FC4FFE-8987-4A26-B7F4-8A516F18ADA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5DF5CE8-786A-4C98-A774-F5CBC6B9D12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850EAB38-4E1A-431D-B18D-70287E41383E}" type="pres">
      <dgm:prSet presAssocID="{40FC4FFE-8987-4A26-B7F4-8A516F18ADAE}" presName="spaceRect" presStyleCnt="0"/>
      <dgm:spPr/>
    </dgm:pt>
    <dgm:pt modelId="{D380A14E-FF3E-42ED-B24C-B909F2893D1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4736F2F6-6AD1-4E5B-BC93-ACE3D495F904}" type="pres">
      <dgm:prSet presAssocID="{5B62599A-5C9B-48E7-896E-EA782AC60C8B}" presName="sibTrans" presStyleCnt="0"/>
      <dgm:spPr/>
    </dgm:pt>
    <dgm:pt modelId="{6101F1DE-6C1D-4128-8BFA-3DB6C2E3FC0A}" type="pres">
      <dgm:prSet presAssocID="{49225C73-1633-42F1-AB3B-7CB183E5F8B8}" presName="compNode" presStyleCnt="0"/>
      <dgm:spPr/>
    </dgm:pt>
    <dgm:pt modelId="{C83F3FBC-4F6F-438D-8541-480C9CC8E082}" type="pres">
      <dgm:prSet presAssocID="{49225C73-1633-42F1-AB3B-7CB183E5F8B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23142A6-17E6-4110-BA7F-87DBBBDE6BC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E3C8680-28B4-41DF-A8F0-1960B3AF5DD6}" type="pres">
      <dgm:prSet presAssocID="{49225C73-1633-42F1-AB3B-7CB183E5F8B8}" presName="spaceRect" presStyleCnt="0"/>
      <dgm:spPr/>
    </dgm:pt>
    <dgm:pt modelId="{B1B203EA-49B9-49DD-AC83-CC70A6A9A8C7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E4648C43-50BC-4987-A9FA-85FB1EE3CC08}" type="pres">
      <dgm:prSet presAssocID="{9646853A-8964-4519-A5B1-0B7D18B2983D}" presName="sibTrans" presStyleCnt="0"/>
      <dgm:spPr/>
    </dgm:pt>
    <dgm:pt modelId="{415F0851-D807-4A0D-91FD-086107F108A6}" type="pres">
      <dgm:prSet presAssocID="{1C383F32-22E8-4F62-A3E0-BDC3D5F48992}" presName="compNode" presStyleCnt="0"/>
      <dgm:spPr/>
    </dgm:pt>
    <dgm:pt modelId="{5F36B580-0F6E-43D7-B85D-5AF0620A957E}" type="pres">
      <dgm:prSet presAssocID="{1C383F32-22E8-4F62-A3E0-BDC3D5F4899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4857045-9955-499B-9F93-B1F991A25DED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8423F72-8D36-4619-B5A5-FB6FC9AAD83F}" type="pres">
      <dgm:prSet presAssocID="{1C383F32-22E8-4F62-A3E0-BDC3D5F48992}" presName="spaceRect" presStyleCnt="0"/>
      <dgm:spPr/>
    </dgm:pt>
    <dgm:pt modelId="{BC578C5B-56D1-459B-A4FB-DC0726B17618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83DDE19-7E88-4562-AF13-54801BE43D27}" type="presOf" srcId="{01A66772-F185-4D58-B8BB-E9370D7A7A2B}" destId="{2959161B-5814-4CB6-9FB6-04E1E88994C8}" srcOrd="0" destOrd="0" presId="urn:microsoft.com/office/officeart/2018/5/layout/IconLeafLabelList"/>
    <dgm:cxn modelId="{1C442A26-43F4-4C71-A4B3-87D729ECD76B}" type="presOf" srcId="{1C383F32-22E8-4F62-A3E0-BDC3D5F48992}" destId="{BC578C5B-56D1-459B-A4FB-DC0726B17618}" srcOrd="0" destOrd="0" presId="urn:microsoft.com/office/officeart/2018/5/layout/IconLeafLabelList"/>
    <dgm:cxn modelId="{65CC792B-72AC-4DC9-818E-FECCE0B1CB2F}" type="presOf" srcId="{49225C73-1633-42F1-AB3B-7CB183E5F8B8}" destId="{B1B203EA-49B9-49DD-AC83-CC70A6A9A8C7}" srcOrd="0" destOrd="0" presId="urn:microsoft.com/office/officeart/2018/5/layout/IconLeafLabelList"/>
    <dgm:cxn modelId="{C1A1895F-5C8D-4570-BA9B-186629F43350}" type="presOf" srcId="{40FC4FFE-8987-4A26-B7F4-8A516F18ADAE}" destId="{D380A14E-FF3E-42ED-B24C-B909F2893D10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224B1A1-8BB1-40AA-86D0-0F8B9B192E7F}" type="presParOf" srcId="{2959161B-5814-4CB6-9FB6-04E1E88994C8}" destId="{D681BB76-7227-4274-AE58-AF2A0D33D4C9}" srcOrd="0" destOrd="0" presId="urn:microsoft.com/office/officeart/2018/5/layout/IconLeafLabelList"/>
    <dgm:cxn modelId="{CCF28D89-7DEE-430E-95A7-2E1BE0E80240}" type="presParOf" srcId="{D681BB76-7227-4274-AE58-AF2A0D33D4C9}" destId="{D43EDC99-35E6-4395-A548-E7480C0DEF94}" srcOrd="0" destOrd="0" presId="urn:microsoft.com/office/officeart/2018/5/layout/IconLeafLabelList"/>
    <dgm:cxn modelId="{8B9917D1-62DB-41C9-A240-F253F6D9710B}" type="presParOf" srcId="{D681BB76-7227-4274-AE58-AF2A0D33D4C9}" destId="{B5DF5CE8-786A-4C98-A774-F5CBC6B9D125}" srcOrd="1" destOrd="0" presId="urn:microsoft.com/office/officeart/2018/5/layout/IconLeafLabelList"/>
    <dgm:cxn modelId="{458744B8-6AB6-4C73-A42E-485893DD7DFB}" type="presParOf" srcId="{D681BB76-7227-4274-AE58-AF2A0D33D4C9}" destId="{850EAB38-4E1A-431D-B18D-70287E41383E}" srcOrd="2" destOrd="0" presId="urn:microsoft.com/office/officeart/2018/5/layout/IconLeafLabelList"/>
    <dgm:cxn modelId="{42FC2D28-AE37-4F3F-A8FD-C5AD01FF0180}" type="presParOf" srcId="{D681BB76-7227-4274-AE58-AF2A0D33D4C9}" destId="{D380A14E-FF3E-42ED-B24C-B909F2893D10}" srcOrd="3" destOrd="0" presId="urn:microsoft.com/office/officeart/2018/5/layout/IconLeafLabelList"/>
    <dgm:cxn modelId="{1BA83915-BF8E-469D-A520-9CCCEB587D1A}" type="presParOf" srcId="{2959161B-5814-4CB6-9FB6-04E1E88994C8}" destId="{4736F2F6-6AD1-4E5B-BC93-ACE3D495F904}" srcOrd="1" destOrd="0" presId="urn:microsoft.com/office/officeart/2018/5/layout/IconLeafLabelList"/>
    <dgm:cxn modelId="{3A9CDBE6-159D-4656-A0C6-C04334B7C1FB}" type="presParOf" srcId="{2959161B-5814-4CB6-9FB6-04E1E88994C8}" destId="{6101F1DE-6C1D-4128-8BFA-3DB6C2E3FC0A}" srcOrd="2" destOrd="0" presId="urn:microsoft.com/office/officeart/2018/5/layout/IconLeafLabelList"/>
    <dgm:cxn modelId="{FA927355-D8EC-492A-8955-AF544EE35D04}" type="presParOf" srcId="{6101F1DE-6C1D-4128-8BFA-3DB6C2E3FC0A}" destId="{C83F3FBC-4F6F-438D-8541-480C9CC8E082}" srcOrd="0" destOrd="0" presId="urn:microsoft.com/office/officeart/2018/5/layout/IconLeafLabelList"/>
    <dgm:cxn modelId="{4D83C606-5BDE-4E1E-A257-EAA6D5FF097A}" type="presParOf" srcId="{6101F1DE-6C1D-4128-8BFA-3DB6C2E3FC0A}" destId="{A23142A6-17E6-4110-BA7F-87DBBBDE6BCA}" srcOrd="1" destOrd="0" presId="urn:microsoft.com/office/officeart/2018/5/layout/IconLeafLabelList"/>
    <dgm:cxn modelId="{6DCB73FC-F495-42E2-885C-578B31F80E34}" type="presParOf" srcId="{6101F1DE-6C1D-4128-8BFA-3DB6C2E3FC0A}" destId="{FE3C8680-28B4-41DF-A8F0-1960B3AF5DD6}" srcOrd="2" destOrd="0" presId="urn:microsoft.com/office/officeart/2018/5/layout/IconLeafLabelList"/>
    <dgm:cxn modelId="{2C1FAF40-BCDF-4B4D-A427-20BBB43065D6}" type="presParOf" srcId="{6101F1DE-6C1D-4128-8BFA-3DB6C2E3FC0A}" destId="{B1B203EA-49B9-49DD-AC83-CC70A6A9A8C7}" srcOrd="3" destOrd="0" presId="urn:microsoft.com/office/officeart/2018/5/layout/IconLeafLabelList"/>
    <dgm:cxn modelId="{5AC52702-49A9-4234-BE01-16E6C44E9511}" type="presParOf" srcId="{2959161B-5814-4CB6-9FB6-04E1E88994C8}" destId="{E4648C43-50BC-4987-A9FA-85FB1EE3CC08}" srcOrd="3" destOrd="0" presId="urn:microsoft.com/office/officeart/2018/5/layout/IconLeafLabelList"/>
    <dgm:cxn modelId="{C10A296A-B041-47F8-A5CD-0D77DBFEB40F}" type="presParOf" srcId="{2959161B-5814-4CB6-9FB6-04E1E88994C8}" destId="{415F0851-D807-4A0D-91FD-086107F108A6}" srcOrd="4" destOrd="0" presId="urn:microsoft.com/office/officeart/2018/5/layout/IconLeafLabelList"/>
    <dgm:cxn modelId="{82674E7F-575A-4010-8952-050DFBBA1543}" type="presParOf" srcId="{415F0851-D807-4A0D-91FD-086107F108A6}" destId="{5F36B580-0F6E-43D7-B85D-5AF0620A957E}" srcOrd="0" destOrd="0" presId="urn:microsoft.com/office/officeart/2018/5/layout/IconLeafLabelList"/>
    <dgm:cxn modelId="{00916802-9BF3-4126-903D-F2DAEECE26DC}" type="presParOf" srcId="{415F0851-D807-4A0D-91FD-086107F108A6}" destId="{34857045-9955-499B-9F93-B1F991A25DED}" srcOrd="1" destOrd="0" presId="urn:microsoft.com/office/officeart/2018/5/layout/IconLeafLabelList"/>
    <dgm:cxn modelId="{64EAE150-7D2E-4375-AF56-CCE30B7F3C44}" type="presParOf" srcId="{415F0851-D807-4A0D-91FD-086107F108A6}" destId="{D8423F72-8D36-4619-B5A5-FB6FC9AAD83F}" srcOrd="2" destOrd="0" presId="urn:microsoft.com/office/officeart/2018/5/layout/IconLeafLabelList"/>
    <dgm:cxn modelId="{78F33D68-0107-40E3-83AE-D1F2A1D08A14}" type="presParOf" srcId="{415F0851-D807-4A0D-91FD-086107F108A6}" destId="{BC578C5B-56D1-459B-A4FB-DC0726B1761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F6C337-C49C-456A-B774-5ADDC520748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B190816-9CC2-44D0-8EF6-0303083F760A}">
      <dgm:prSet/>
      <dgm:spPr/>
      <dgm:t>
        <a:bodyPr/>
        <a:lstStyle/>
        <a:p>
          <a:r>
            <a:rPr lang="en-GB"/>
            <a:t>I have taken data mainly from  Wikipedia from the pages</a:t>
          </a:r>
          <a:endParaRPr lang="en-US"/>
        </a:p>
      </dgm:t>
    </dgm:pt>
    <dgm:pt modelId="{3F5914B1-E09D-4AB7-9490-E572B619376B}" type="parTrans" cxnId="{97C9ACF2-2E3A-44B3-B9A0-E6C3590C3D8E}">
      <dgm:prSet/>
      <dgm:spPr/>
      <dgm:t>
        <a:bodyPr/>
        <a:lstStyle/>
        <a:p>
          <a:endParaRPr lang="en-US"/>
        </a:p>
      </dgm:t>
    </dgm:pt>
    <dgm:pt modelId="{A3236B40-9374-424C-A1F1-1CE6F3291D6E}" type="sibTrans" cxnId="{97C9ACF2-2E3A-44B3-B9A0-E6C3590C3D8E}">
      <dgm:prSet/>
      <dgm:spPr/>
      <dgm:t>
        <a:bodyPr/>
        <a:lstStyle/>
        <a:p>
          <a:endParaRPr lang="en-US"/>
        </a:p>
      </dgm:t>
    </dgm:pt>
    <dgm:pt modelId="{B531441F-D0B9-412B-8D55-379C5F98EE94}">
      <dgm:prSet/>
      <dgm:spPr/>
      <dgm:t>
        <a:bodyPr/>
        <a:lstStyle/>
        <a:p>
          <a:r>
            <a:rPr lang="en-GB"/>
            <a:t>1)List of highest grossing movies</a:t>
          </a:r>
          <a:endParaRPr lang="en-US"/>
        </a:p>
      </dgm:t>
    </dgm:pt>
    <dgm:pt modelId="{A9993290-E2B5-4A08-BE29-FAFC2ED21121}" type="parTrans" cxnId="{E5435AA7-06D6-4857-85C2-B93D613A4591}">
      <dgm:prSet/>
      <dgm:spPr/>
      <dgm:t>
        <a:bodyPr/>
        <a:lstStyle/>
        <a:p>
          <a:endParaRPr lang="en-US"/>
        </a:p>
      </dgm:t>
    </dgm:pt>
    <dgm:pt modelId="{3174987B-B9B0-4643-A367-212184EBAE1D}" type="sibTrans" cxnId="{E5435AA7-06D6-4857-85C2-B93D613A4591}">
      <dgm:prSet/>
      <dgm:spPr/>
      <dgm:t>
        <a:bodyPr/>
        <a:lstStyle/>
        <a:p>
          <a:endParaRPr lang="en-US"/>
        </a:p>
      </dgm:t>
    </dgm:pt>
    <dgm:pt modelId="{6823F628-482A-45E7-B567-550C3DF8CA4A}">
      <dgm:prSet/>
      <dgm:spPr/>
      <dgm:t>
        <a:bodyPr/>
        <a:lstStyle/>
        <a:p>
          <a:r>
            <a:rPr lang="en-GB"/>
            <a:t>2)List of highest grossing movies in the super hero, horror, comedy, science fiction and animation genres</a:t>
          </a:r>
          <a:endParaRPr lang="en-US"/>
        </a:p>
      </dgm:t>
    </dgm:pt>
    <dgm:pt modelId="{DBC38F40-C06B-433B-BC68-124F8061BC7B}" type="parTrans" cxnId="{BC11873B-BB93-46A1-BD02-135223C648FD}">
      <dgm:prSet/>
      <dgm:spPr/>
      <dgm:t>
        <a:bodyPr/>
        <a:lstStyle/>
        <a:p>
          <a:endParaRPr lang="en-US"/>
        </a:p>
      </dgm:t>
    </dgm:pt>
    <dgm:pt modelId="{6A970D65-9B5A-40AC-86BC-19C7F5781F91}" type="sibTrans" cxnId="{BC11873B-BB93-46A1-BD02-135223C648FD}">
      <dgm:prSet/>
      <dgm:spPr/>
      <dgm:t>
        <a:bodyPr/>
        <a:lstStyle/>
        <a:p>
          <a:endParaRPr lang="en-US"/>
        </a:p>
      </dgm:t>
    </dgm:pt>
    <dgm:pt modelId="{7039DE8C-B1A8-4186-847D-4138D7425407}">
      <dgm:prSet/>
      <dgm:spPr/>
      <dgm:t>
        <a:bodyPr/>
        <a:lstStyle/>
        <a:p>
          <a:r>
            <a:rPr lang="en-GB"/>
            <a:t>3)Lastly I have also used the Foursquare API to get data.</a:t>
          </a:r>
          <a:endParaRPr lang="en-US"/>
        </a:p>
      </dgm:t>
    </dgm:pt>
    <dgm:pt modelId="{3A2FF91E-8BD6-4397-A477-504D9E74FBDD}" type="parTrans" cxnId="{91FF1017-1367-4569-BAF6-61D20650F3CF}">
      <dgm:prSet/>
      <dgm:spPr/>
      <dgm:t>
        <a:bodyPr/>
        <a:lstStyle/>
        <a:p>
          <a:endParaRPr lang="en-US"/>
        </a:p>
      </dgm:t>
    </dgm:pt>
    <dgm:pt modelId="{A0B58C01-CBBD-4A4E-8CE1-65765D6AF3B7}" type="sibTrans" cxnId="{91FF1017-1367-4569-BAF6-61D20650F3CF}">
      <dgm:prSet/>
      <dgm:spPr/>
      <dgm:t>
        <a:bodyPr/>
        <a:lstStyle/>
        <a:p>
          <a:endParaRPr lang="en-US"/>
        </a:p>
      </dgm:t>
    </dgm:pt>
    <dgm:pt modelId="{A452DF9B-B82F-4A7B-AB27-A31AD661E765}" type="pres">
      <dgm:prSet presAssocID="{BCF6C337-C49C-456A-B774-5ADDC5207484}" presName="root" presStyleCnt="0">
        <dgm:presLayoutVars>
          <dgm:dir/>
          <dgm:resizeHandles val="exact"/>
        </dgm:presLayoutVars>
      </dgm:prSet>
      <dgm:spPr/>
    </dgm:pt>
    <dgm:pt modelId="{A3F17FA8-B7BE-4F17-B874-EAE06DB415A1}" type="pres">
      <dgm:prSet presAssocID="{FB190816-9CC2-44D0-8EF6-0303083F760A}" presName="compNode" presStyleCnt="0"/>
      <dgm:spPr/>
    </dgm:pt>
    <dgm:pt modelId="{D54037B0-860D-409B-97FC-170A9240062E}" type="pres">
      <dgm:prSet presAssocID="{FB190816-9CC2-44D0-8EF6-0303083F760A}" presName="bgRect" presStyleLbl="bgShp" presStyleIdx="0" presStyleCnt="4"/>
      <dgm:spPr/>
    </dgm:pt>
    <dgm:pt modelId="{E0F22724-48A1-4FC4-BC97-9471513D64BA}" type="pres">
      <dgm:prSet presAssocID="{FB190816-9CC2-44D0-8EF6-0303083F76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181E86C1-1861-494F-BBAD-513D1B2B211C}" type="pres">
      <dgm:prSet presAssocID="{FB190816-9CC2-44D0-8EF6-0303083F760A}" presName="spaceRect" presStyleCnt="0"/>
      <dgm:spPr/>
    </dgm:pt>
    <dgm:pt modelId="{329DF4D5-DDA1-46BB-B4FA-12737BE0D08B}" type="pres">
      <dgm:prSet presAssocID="{FB190816-9CC2-44D0-8EF6-0303083F760A}" presName="parTx" presStyleLbl="revTx" presStyleIdx="0" presStyleCnt="4">
        <dgm:presLayoutVars>
          <dgm:chMax val="0"/>
          <dgm:chPref val="0"/>
        </dgm:presLayoutVars>
      </dgm:prSet>
      <dgm:spPr/>
    </dgm:pt>
    <dgm:pt modelId="{839D22E1-2E3B-4C9D-B2F2-05A672455F3D}" type="pres">
      <dgm:prSet presAssocID="{A3236B40-9374-424C-A1F1-1CE6F3291D6E}" presName="sibTrans" presStyleCnt="0"/>
      <dgm:spPr/>
    </dgm:pt>
    <dgm:pt modelId="{8029AE58-11C2-4197-B7F8-24336CCD8A05}" type="pres">
      <dgm:prSet presAssocID="{B531441F-D0B9-412B-8D55-379C5F98EE94}" presName="compNode" presStyleCnt="0"/>
      <dgm:spPr/>
    </dgm:pt>
    <dgm:pt modelId="{BACA362D-5813-4684-91EF-AA14649E27F7}" type="pres">
      <dgm:prSet presAssocID="{B531441F-D0B9-412B-8D55-379C5F98EE94}" presName="bgRect" presStyleLbl="bgShp" presStyleIdx="1" presStyleCnt="4"/>
      <dgm:spPr/>
    </dgm:pt>
    <dgm:pt modelId="{6199DE7A-DBA6-4771-98A5-A844187A0C73}" type="pres">
      <dgm:prSet presAssocID="{B531441F-D0B9-412B-8D55-379C5F98EE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67D6E71-9B36-4060-A900-90F5F13163B6}" type="pres">
      <dgm:prSet presAssocID="{B531441F-D0B9-412B-8D55-379C5F98EE94}" presName="spaceRect" presStyleCnt="0"/>
      <dgm:spPr/>
    </dgm:pt>
    <dgm:pt modelId="{1AEF66BF-614A-40EE-A2EA-4A8A8B6ADD1D}" type="pres">
      <dgm:prSet presAssocID="{B531441F-D0B9-412B-8D55-379C5F98EE94}" presName="parTx" presStyleLbl="revTx" presStyleIdx="1" presStyleCnt="4">
        <dgm:presLayoutVars>
          <dgm:chMax val="0"/>
          <dgm:chPref val="0"/>
        </dgm:presLayoutVars>
      </dgm:prSet>
      <dgm:spPr/>
    </dgm:pt>
    <dgm:pt modelId="{F7978B26-241D-4145-BD3D-A40C4B2D3F39}" type="pres">
      <dgm:prSet presAssocID="{3174987B-B9B0-4643-A367-212184EBAE1D}" presName="sibTrans" presStyleCnt="0"/>
      <dgm:spPr/>
    </dgm:pt>
    <dgm:pt modelId="{D09B2326-94BA-424A-99A5-8A8C69495152}" type="pres">
      <dgm:prSet presAssocID="{6823F628-482A-45E7-B567-550C3DF8CA4A}" presName="compNode" presStyleCnt="0"/>
      <dgm:spPr/>
    </dgm:pt>
    <dgm:pt modelId="{48A38D4A-9A01-405F-AC35-BF9F658EB593}" type="pres">
      <dgm:prSet presAssocID="{6823F628-482A-45E7-B567-550C3DF8CA4A}" presName="bgRect" presStyleLbl="bgShp" presStyleIdx="2" presStyleCnt="4"/>
      <dgm:spPr/>
    </dgm:pt>
    <dgm:pt modelId="{ADA97AD3-337C-4609-89FF-E8B96B39DF97}" type="pres">
      <dgm:prSet presAssocID="{6823F628-482A-45E7-B567-550C3DF8CA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ACE6B4A9-3822-45A1-BCCB-B3C4E511DFF6}" type="pres">
      <dgm:prSet presAssocID="{6823F628-482A-45E7-B567-550C3DF8CA4A}" presName="spaceRect" presStyleCnt="0"/>
      <dgm:spPr/>
    </dgm:pt>
    <dgm:pt modelId="{A450D91F-934C-4E2A-9395-A3BB043D918C}" type="pres">
      <dgm:prSet presAssocID="{6823F628-482A-45E7-B567-550C3DF8CA4A}" presName="parTx" presStyleLbl="revTx" presStyleIdx="2" presStyleCnt="4">
        <dgm:presLayoutVars>
          <dgm:chMax val="0"/>
          <dgm:chPref val="0"/>
        </dgm:presLayoutVars>
      </dgm:prSet>
      <dgm:spPr/>
    </dgm:pt>
    <dgm:pt modelId="{9ACCF8CD-DBE2-49EA-BE5B-17A6D15D2F26}" type="pres">
      <dgm:prSet presAssocID="{6A970D65-9B5A-40AC-86BC-19C7F5781F91}" presName="sibTrans" presStyleCnt="0"/>
      <dgm:spPr/>
    </dgm:pt>
    <dgm:pt modelId="{5F0504CB-AB3D-4A41-AC6D-6E2B2C846B57}" type="pres">
      <dgm:prSet presAssocID="{7039DE8C-B1A8-4186-847D-4138D7425407}" presName="compNode" presStyleCnt="0"/>
      <dgm:spPr/>
    </dgm:pt>
    <dgm:pt modelId="{253B1F41-3276-4275-9FED-526CCAAFD14F}" type="pres">
      <dgm:prSet presAssocID="{7039DE8C-B1A8-4186-847D-4138D7425407}" presName="bgRect" presStyleLbl="bgShp" presStyleIdx="3" presStyleCnt="4"/>
      <dgm:spPr/>
    </dgm:pt>
    <dgm:pt modelId="{4D437962-D70E-416C-A9E1-03E19C1F84D2}" type="pres">
      <dgm:prSet presAssocID="{7039DE8C-B1A8-4186-847D-4138D74254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C840DE-2D45-405C-B434-40804C4E8929}" type="pres">
      <dgm:prSet presAssocID="{7039DE8C-B1A8-4186-847D-4138D7425407}" presName="spaceRect" presStyleCnt="0"/>
      <dgm:spPr/>
    </dgm:pt>
    <dgm:pt modelId="{D5549623-E529-4830-857B-B911562304CC}" type="pres">
      <dgm:prSet presAssocID="{7039DE8C-B1A8-4186-847D-4138D74254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ABFD08-456B-49F1-AD2D-3D2DC120554D}" type="presOf" srcId="{FB190816-9CC2-44D0-8EF6-0303083F760A}" destId="{329DF4D5-DDA1-46BB-B4FA-12737BE0D08B}" srcOrd="0" destOrd="0" presId="urn:microsoft.com/office/officeart/2018/2/layout/IconVerticalSolidList"/>
    <dgm:cxn modelId="{91FF1017-1367-4569-BAF6-61D20650F3CF}" srcId="{BCF6C337-C49C-456A-B774-5ADDC5207484}" destId="{7039DE8C-B1A8-4186-847D-4138D7425407}" srcOrd="3" destOrd="0" parTransId="{3A2FF91E-8BD6-4397-A477-504D9E74FBDD}" sibTransId="{A0B58C01-CBBD-4A4E-8CE1-65765D6AF3B7}"/>
    <dgm:cxn modelId="{BC11873B-BB93-46A1-BD02-135223C648FD}" srcId="{BCF6C337-C49C-456A-B774-5ADDC5207484}" destId="{6823F628-482A-45E7-B567-550C3DF8CA4A}" srcOrd="2" destOrd="0" parTransId="{DBC38F40-C06B-433B-BC68-124F8061BC7B}" sibTransId="{6A970D65-9B5A-40AC-86BC-19C7F5781F91}"/>
    <dgm:cxn modelId="{F663FC63-B846-43DB-9528-7448BD72DCFC}" type="presOf" srcId="{7039DE8C-B1A8-4186-847D-4138D7425407}" destId="{D5549623-E529-4830-857B-B911562304CC}" srcOrd="0" destOrd="0" presId="urn:microsoft.com/office/officeart/2018/2/layout/IconVerticalSolidList"/>
    <dgm:cxn modelId="{0107477A-752A-47B6-B2D8-67E48B6B199A}" type="presOf" srcId="{BCF6C337-C49C-456A-B774-5ADDC5207484}" destId="{A452DF9B-B82F-4A7B-AB27-A31AD661E765}" srcOrd="0" destOrd="0" presId="urn:microsoft.com/office/officeart/2018/2/layout/IconVerticalSolidList"/>
    <dgm:cxn modelId="{3A00F07E-B811-4ACB-AACF-83DF3ECF083F}" type="presOf" srcId="{B531441F-D0B9-412B-8D55-379C5F98EE94}" destId="{1AEF66BF-614A-40EE-A2EA-4A8A8B6ADD1D}" srcOrd="0" destOrd="0" presId="urn:microsoft.com/office/officeart/2018/2/layout/IconVerticalSolidList"/>
    <dgm:cxn modelId="{ECBC5BA0-0E7C-48F4-9C5B-9A16AAC9A788}" type="presOf" srcId="{6823F628-482A-45E7-B567-550C3DF8CA4A}" destId="{A450D91F-934C-4E2A-9395-A3BB043D918C}" srcOrd="0" destOrd="0" presId="urn:microsoft.com/office/officeart/2018/2/layout/IconVerticalSolidList"/>
    <dgm:cxn modelId="{E5435AA7-06D6-4857-85C2-B93D613A4591}" srcId="{BCF6C337-C49C-456A-B774-5ADDC5207484}" destId="{B531441F-D0B9-412B-8D55-379C5F98EE94}" srcOrd="1" destOrd="0" parTransId="{A9993290-E2B5-4A08-BE29-FAFC2ED21121}" sibTransId="{3174987B-B9B0-4643-A367-212184EBAE1D}"/>
    <dgm:cxn modelId="{97C9ACF2-2E3A-44B3-B9A0-E6C3590C3D8E}" srcId="{BCF6C337-C49C-456A-B774-5ADDC5207484}" destId="{FB190816-9CC2-44D0-8EF6-0303083F760A}" srcOrd="0" destOrd="0" parTransId="{3F5914B1-E09D-4AB7-9490-E572B619376B}" sibTransId="{A3236B40-9374-424C-A1F1-1CE6F3291D6E}"/>
    <dgm:cxn modelId="{E4E33F8F-B838-4EF0-A904-2CF900885CB6}" type="presParOf" srcId="{A452DF9B-B82F-4A7B-AB27-A31AD661E765}" destId="{A3F17FA8-B7BE-4F17-B874-EAE06DB415A1}" srcOrd="0" destOrd="0" presId="urn:microsoft.com/office/officeart/2018/2/layout/IconVerticalSolidList"/>
    <dgm:cxn modelId="{1762F5AB-4FB5-4F7A-8B83-FD35772BD249}" type="presParOf" srcId="{A3F17FA8-B7BE-4F17-B874-EAE06DB415A1}" destId="{D54037B0-860D-409B-97FC-170A9240062E}" srcOrd="0" destOrd="0" presId="urn:microsoft.com/office/officeart/2018/2/layout/IconVerticalSolidList"/>
    <dgm:cxn modelId="{8DDD9B11-C405-4D84-BAC7-6D2D6ED5BDBE}" type="presParOf" srcId="{A3F17FA8-B7BE-4F17-B874-EAE06DB415A1}" destId="{E0F22724-48A1-4FC4-BC97-9471513D64BA}" srcOrd="1" destOrd="0" presId="urn:microsoft.com/office/officeart/2018/2/layout/IconVerticalSolidList"/>
    <dgm:cxn modelId="{E60793D8-83D5-4D3E-AE12-7032D1DBF9E9}" type="presParOf" srcId="{A3F17FA8-B7BE-4F17-B874-EAE06DB415A1}" destId="{181E86C1-1861-494F-BBAD-513D1B2B211C}" srcOrd="2" destOrd="0" presId="urn:microsoft.com/office/officeart/2018/2/layout/IconVerticalSolidList"/>
    <dgm:cxn modelId="{0C3B99F7-8CE0-4C7A-A578-229F8B7184BA}" type="presParOf" srcId="{A3F17FA8-B7BE-4F17-B874-EAE06DB415A1}" destId="{329DF4D5-DDA1-46BB-B4FA-12737BE0D08B}" srcOrd="3" destOrd="0" presId="urn:microsoft.com/office/officeart/2018/2/layout/IconVerticalSolidList"/>
    <dgm:cxn modelId="{9772A853-6047-4A18-9565-3208ABC57A95}" type="presParOf" srcId="{A452DF9B-B82F-4A7B-AB27-A31AD661E765}" destId="{839D22E1-2E3B-4C9D-B2F2-05A672455F3D}" srcOrd="1" destOrd="0" presId="urn:microsoft.com/office/officeart/2018/2/layout/IconVerticalSolidList"/>
    <dgm:cxn modelId="{6BE1BC58-4B8A-4A8F-9704-CA58E279404E}" type="presParOf" srcId="{A452DF9B-B82F-4A7B-AB27-A31AD661E765}" destId="{8029AE58-11C2-4197-B7F8-24336CCD8A05}" srcOrd="2" destOrd="0" presId="urn:microsoft.com/office/officeart/2018/2/layout/IconVerticalSolidList"/>
    <dgm:cxn modelId="{095C88A8-4F63-46D4-84DB-C5ADDED4D5EB}" type="presParOf" srcId="{8029AE58-11C2-4197-B7F8-24336CCD8A05}" destId="{BACA362D-5813-4684-91EF-AA14649E27F7}" srcOrd="0" destOrd="0" presId="urn:microsoft.com/office/officeart/2018/2/layout/IconVerticalSolidList"/>
    <dgm:cxn modelId="{BEC1CF01-2EE0-4DE7-A491-7E6377302B59}" type="presParOf" srcId="{8029AE58-11C2-4197-B7F8-24336CCD8A05}" destId="{6199DE7A-DBA6-4771-98A5-A844187A0C73}" srcOrd="1" destOrd="0" presId="urn:microsoft.com/office/officeart/2018/2/layout/IconVerticalSolidList"/>
    <dgm:cxn modelId="{3F95554F-6F49-4328-8019-57042DBC0F09}" type="presParOf" srcId="{8029AE58-11C2-4197-B7F8-24336CCD8A05}" destId="{967D6E71-9B36-4060-A900-90F5F13163B6}" srcOrd="2" destOrd="0" presId="urn:microsoft.com/office/officeart/2018/2/layout/IconVerticalSolidList"/>
    <dgm:cxn modelId="{B589C919-D204-45CC-B35C-C0CA7FFD00A5}" type="presParOf" srcId="{8029AE58-11C2-4197-B7F8-24336CCD8A05}" destId="{1AEF66BF-614A-40EE-A2EA-4A8A8B6ADD1D}" srcOrd="3" destOrd="0" presId="urn:microsoft.com/office/officeart/2018/2/layout/IconVerticalSolidList"/>
    <dgm:cxn modelId="{D190CEED-3A24-4AC6-9CA6-95203A5A6476}" type="presParOf" srcId="{A452DF9B-B82F-4A7B-AB27-A31AD661E765}" destId="{F7978B26-241D-4145-BD3D-A40C4B2D3F39}" srcOrd="3" destOrd="0" presId="urn:microsoft.com/office/officeart/2018/2/layout/IconVerticalSolidList"/>
    <dgm:cxn modelId="{2A087B5C-2E4E-4412-8949-E45F942A5792}" type="presParOf" srcId="{A452DF9B-B82F-4A7B-AB27-A31AD661E765}" destId="{D09B2326-94BA-424A-99A5-8A8C69495152}" srcOrd="4" destOrd="0" presId="urn:microsoft.com/office/officeart/2018/2/layout/IconVerticalSolidList"/>
    <dgm:cxn modelId="{F07613B1-A542-43CB-9EC8-1C629C112626}" type="presParOf" srcId="{D09B2326-94BA-424A-99A5-8A8C69495152}" destId="{48A38D4A-9A01-405F-AC35-BF9F658EB593}" srcOrd="0" destOrd="0" presId="urn:microsoft.com/office/officeart/2018/2/layout/IconVerticalSolidList"/>
    <dgm:cxn modelId="{B7F9574B-893B-4B6F-AB82-7CA7B99107D0}" type="presParOf" srcId="{D09B2326-94BA-424A-99A5-8A8C69495152}" destId="{ADA97AD3-337C-4609-89FF-E8B96B39DF97}" srcOrd="1" destOrd="0" presId="urn:microsoft.com/office/officeart/2018/2/layout/IconVerticalSolidList"/>
    <dgm:cxn modelId="{C747B8D7-B209-469F-B66E-C0169BB608C0}" type="presParOf" srcId="{D09B2326-94BA-424A-99A5-8A8C69495152}" destId="{ACE6B4A9-3822-45A1-BCCB-B3C4E511DFF6}" srcOrd="2" destOrd="0" presId="urn:microsoft.com/office/officeart/2018/2/layout/IconVerticalSolidList"/>
    <dgm:cxn modelId="{73A4BD48-F72F-484B-9849-9B9739F7B0F6}" type="presParOf" srcId="{D09B2326-94BA-424A-99A5-8A8C69495152}" destId="{A450D91F-934C-4E2A-9395-A3BB043D918C}" srcOrd="3" destOrd="0" presId="urn:microsoft.com/office/officeart/2018/2/layout/IconVerticalSolidList"/>
    <dgm:cxn modelId="{F0C6C3A2-3536-4320-B667-A133F0EE2F4F}" type="presParOf" srcId="{A452DF9B-B82F-4A7B-AB27-A31AD661E765}" destId="{9ACCF8CD-DBE2-49EA-BE5B-17A6D15D2F26}" srcOrd="5" destOrd="0" presId="urn:microsoft.com/office/officeart/2018/2/layout/IconVerticalSolidList"/>
    <dgm:cxn modelId="{82980589-8678-4B74-A874-6D479A42A195}" type="presParOf" srcId="{A452DF9B-B82F-4A7B-AB27-A31AD661E765}" destId="{5F0504CB-AB3D-4A41-AC6D-6E2B2C846B57}" srcOrd="6" destOrd="0" presId="urn:microsoft.com/office/officeart/2018/2/layout/IconVerticalSolidList"/>
    <dgm:cxn modelId="{FB3C1373-CCF8-4EEC-9D51-F860569B0E1E}" type="presParOf" srcId="{5F0504CB-AB3D-4A41-AC6D-6E2B2C846B57}" destId="{253B1F41-3276-4275-9FED-526CCAAFD14F}" srcOrd="0" destOrd="0" presId="urn:microsoft.com/office/officeart/2018/2/layout/IconVerticalSolidList"/>
    <dgm:cxn modelId="{AC3039B9-4667-4EEA-860C-E85BB2EF205D}" type="presParOf" srcId="{5F0504CB-AB3D-4A41-AC6D-6E2B2C846B57}" destId="{4D437962-D70E-416C-A9E1-03E19C1F84D2}" srcOrd="1" destOrd="0" presId="urn:microsoft.com/office/officeart/2018/2/layout/IconVerticalSolidList"/>
    <dgm:cxn modelId="{BFD2DBA6-DAE1-49F1-AE24-984CDFDBE226}" type="presParOf" srcId="{5F0504CB-AB3D-4A41-AC6D-6E2B2C846B57}" destId="{A1C840DE-2D45-405C-B434-40804C4E8929}" srcOrd="2" destOrd="0" presId="urn:microsoft.com/office/officeart/2018/2/layout/IconVerticalSolidList"/>
    <dgm:cxn modelId="{00C1142C-5997-4F69-8041-344D22935858}" type="presParOf" srcId="{5F0504CB-AB3D-4A41-AC6D-6E2B2C846B57}" destId="{D5549623-E529-4830-857B-B911562304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BD791D-AF22-42D1-8A07-4A851A73A2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C170D1-1C7C-460C-9EE0-984654DC20E8}">
      <dgm:prSet/>
      <dgm:spPr/>
      <dgm:t>
        <a:bodyPr/>
        <a:lstStyle/>
        <a:p>
          <a:r>
            <a:rPr lang="en-GB"/>
            <a:t>So the result shows that action and science fiction movies are very popular among the American population and Austin is the city with the most number of theatres.</a:t>
          </a:r>
          <a:endParaRPr lang="en-US"/>
        </a:p>
      </dgm:t>
    </dgm:pt>
    <dgm:pt modelId="{753B7B3A-9DEB-44F0-83EC-97A5415AA7CA}" type="parTrans" cxnId="{50EFE5CA-B5A9-47B3-A8A9-CD17C915DE60}">
      <dgm:prSet/>
      <dgm:spPr/>
      <dgm:t>
        <a:bodyPr/>
        <a:lstStyle/>
        <a:p>
          <a:endParaRPr lang="en-US"/>
        </a:p>
      </dgm:t>
    </dgm:pt>
    <dgm:pt modelId="{A102D142-D330-4BFD-9EDB-D92AD104735D}" type="sibTrans" cxnId="{50EFE5CA-B5A9-47B3-A8A9-CD17C915DE60}">
      <dgm:prSet/>
      <dgm:spPr/>
      <dgm:t>
        <a:bodyPr/>
        <a:lstStyle/>
        <a:p>
          <a:endParaRPr lang="en-US"/>
        </a:p>
      </dgm:t>
    </dgm:pt>
    <dgm:pt modelId="{8C1D33CC-0623-4CC6-8BF6-ED65A52F71C7}" type="pres">
      <dgm:prSet presAssocID="{9DBD791D-AF22-42D1-8A07-4A851A73A22B}" presName="linear" presStyleCnt="0">
        <dgm:presLayoutVars>
          <dgm:animLvl val="lvl"/>
          <dgm:resizeHandles val="exact"/>
        </dgm:presLayoutVars>
      </dgm:prSet>
      <dgm:spPr/>
    </dgm:pt>
    <dgm:pt modelId="{E2DBC866-08A0-4C52-A74E-4E8C7BE99DEC}" type="pres">
      <dgm:prSet presAssocID="{21C170D1-1C7C-460C-9EE0-984654DC20E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33A5EAA-83E7-4375-A21A-DD5D08CB9C8C}" type="presOf" srcId="{9DBD791D-AF22-42D1-8A07-4A851A73A22B}" destId="{8C1D33CC-0623-4CC6-8BF6-ED65A52F71C7}" srcOrd="0" destOrd="0" presId="urn:microsoft.com/office/officeart/2005/8/layout/vList2"/>
    <dgm:cxn modelId="{F84A68BE-3EEB-4F37-904F-0262B0D082AD}" type="presOf" srcId="{21C170D1-1C7C-460C-9EE0-984654DC20E8}" destId="{E2DBC866-08A0-4C52-A74E-4E8C7BE99DEC}" srcOrd="0" destOrd="0" presId="urn:microsoft.com/office/officeart/2005/8/layout/vList2"/>
    <dgm:cxn modelId="{50EFE5CA-B5A9-47B3-A8A9-CD17C915DE60}" srcId="{9DBD791D-AF22-42D1-8A07-4A851A73A22B}" destId="{21C170D1-1C7C-460C-9EE0-984654DC20E8}" srcOrd="0" destOrd="0" parTransId="{753B7B3A-9DEB-44F0-83EC-97A5415AA7CA}" sibTransId="{A102D142-D330-4BFD-9EDB-D92AD104735D}"/>
    <dgm:cxn modelId="{CD481D7E-DB97-4CDA-9972-87D96D0B48F2}" type="presParOf" srcId="{8C1D33CC-0623-4CC6-8BF6-ED65A52F71C7}" destId="{E2DBC866-08A0-4C52-A74E-4E8C7BE99D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EDC99-35E6-4395-A548-E7480C0DEF94}">
      <dsp:nvSpPr>
        <dsp:cNvPr id="0" name=""/>
        <dsp:cNvSpPr/>
      </dsp:nvSpPr>
      <dsp:spPr>
        <a:xfrm>
          <a:off x="431999" y="1341125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F5CE8-786A-4C98-A774-F5CBC6B9D125}">
      <dsp:nvSpPr>
        <dsp:cNvPr id="0" name=""/>
        <dsp:cNvSpPr/>
      </dsp:nvSpPr>
      <dsp:spPr>
        <a:xfrm>
          <a:off x="695250" y="1604375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0A14E-FF3E-42ED-B24C-B909F2893D10}">
      <dsp:nvSpPr>
        <dsp:cNvPr id="0" name=""/>
        <dsp:cNvSpPr/>
      </dsp:nvSpPr>
      <dsp:spPr>
        <a:xfrm>
          <a:off x="37125" y="2961125"/>
          <a:ext cx="2025000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People who wish to make short movies in  USA can have an insight about which genre is the most popular.</a:t>
          </a:r>
          <a:endParaRPr lang="en-US" sz="1100" kern="1200"/>
        </a:p>
      </dsp:txBody>
      <dsp:txXfrm>
        <a:off x="37125" y="2961125"/>
        <a:ext cx="2025000" cy="1031748"/>
      </dsp:txXfrm>
    </dsp:sp>
    <dsp:sp modelId="{C83F3FBC-4F6F-438D-8541-480C9CC8E082}">
      <dsp:nvSpPr>
        <dsp:cNvPr id="0" name=""/>
        <dsp:cNvSpPr/>
      </dsp:nvSpPr>
      <dsp:spPr>
        <a:xfrm>
          <a:off x="2811375" y="1341125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142A6-17E6-4110-BA7F-87DBBBDE6BCA}">
      <dsp:nvSpPr>
        <dsp:cNvPr id="0" name=""/>
        <dsp:cNvSpPr/>
      </dsp:nvSpPr>
      <dsp:spPr>
        <a:xfrm>
          <a:off x="3074625" y="1604375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203EA-49B9-49DD-AC83-CC70A6A9A8C7}">
      <dsp:nvSpPr>
        <dsp:cNvPr id="0" name=""/>
        <dsp:cNvSpPr/>
      </dsp:nvSpPr>
      <dsp:spPr>
        <a:xfrm>
          <a:off x="2416500" y="2961125"/>
          <a:ext cx="2025000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People who wish to build a theatre will be able oversee which town has the largest number of theatres and hence where to build them</a:t>
          </a:r>
          <a:endParaRPr lang="en-US" sz="1100" kern="1200"/>
        </a:p>
      </dsp:txBody>
      <dsp:txXfrm>
        <a:off x="2416500" y="2961125"/>
        <a:ext cx="2025000" cy="1031748"/>
      </dsp:txXfrm>
    </dsp:sp>
    <dsp:sp modelId="{5F36B580-0F6E-43D7-B85D-5AF0620A957E}">
      <dsp:nvSpPr>
        <dsp:cNvPr id="0" name=""/>
        <dsp:cNvSpPr/>
      </dsp:nvSpPr>
      <dsp:spPr>
        <a:xfrm>
          <a:off x="5190750" y="1341125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57045-9955-499B-9F93-B1F991A25DED}">
      <dsp:nvSpPr>
        <dsp:cNvPr id="0" name=""/>
        <dsp:cNvSpPr/>
      </dsp:nvSpPr>
      <dsp:spPr>
        <a:xfrm>
          <a:off x="5454000" y="1604375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78C5B-56D1-459B-A4FB-DC0726B17618}">
      <dsp:nvSpPr>
        <dsp:cNvPr id="0" name=""/>
        <dsp:cNvSpPr/>
      </dsp:nvSpPr>
      <dsp:spPr>
        <a:xfrm>
          <a:off x="4795875" y="2961125"/>
          <a:ext cx="2025000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Also my fellow beginner data scientists </a:t>
          </a:r>
          <a:endParaRPr lang="en-US" sz="1100" kern="1200" dirty="0"/>
        </a:p>
      </dsp:txBody>
      <dsp:txXfrm>
        <a:off x="4795875" y="2961125"/>
        <a:ext cx="2025000" cy="1031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037B0-860D-409B-97FC-170A9240062E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22724-48A1-4FC4-BC97-9471513D64BA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DF4D5-DDA1-46BB-B4FA-12737BE0D08B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 have taken data mainly from  Wikipedia from the pages</a:t>
          </a:r>
          <a:endParaRPr lang="en-US" sz="2100" kern="1200"/>
        </a:p>
      </dsp:txBody>
      <dsp:txXfrm>
        <a:off x="1295927" y="2213"/>
        <a:ext cx="5562072" cy="1122015"/>
      </dsp:txXfrm>
    </dsp:sp>
    <dsp:sp modelId="{BACA362D-5813-4684-91EF-AA14649E27F7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9DE7A-DBA6-4771-98A5-A844187A0C73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F66BF-614A-40EE-A2EA-4A8A8B6ADD1D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1)List of highest grossing movies</a:t>
          </a:r>
          <a:endParaRPr lang="en-US" sz="2100" kern="1200"/>
        </a:p>
      </dsp:txBody>
      <dsp:txXfrm>
        <a:off x="1295927" y="1404732"/>
        <a:ext cx="5562072" cy="1122015"/>
      </dsp:txXfrm>
    </dsp:sp>
    <dsp:sp modelId="{48A38D4A-9A01-405F-AC35-BF9F658EB59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97AD3-337C-4609-89FF-E8B96B39DF97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0D91F-934C-4E2A-9395-A3BB043D918C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2)List of highest grossing movies in the super hero, horror, comedy, science fiction and animation genres</a:t>
          </a:r>
          <a:endParaRPr lang="en-US" sz="2100" kern="1200"/>
        </a:p>
      </dsp:txBody>
      <dsp:txXfrm>
        <a:off x="1295927" y="2807251"/>
        <a:ext cx="5562072" cy="1122015"/>
      </dsp:txXfrm>
    </dsp:sp>
    <dsp:sp modelId="{253B1F41-3276-4275-9FED-526CCAAFD14F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37962-D70E-416C-A9E1-03E19C1F84D2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49623-E529-4830-857B-B911562304C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3)Lastly I have also used the Foursquare API to get data.</a:t>
          </a:r>
          <a:endParaRPr lang="en-US" sz="2100" kern="1200"/>
        </a:p>
      </dsp:txBody>
      <dsp:txXfrm>
        <a:off x="1295927" y="4209770"/>
        <a:ext cx="5562072" cy="1122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BC866-08A0-4C52-A74E-4E8C7BE99DEC}">
      <dsp:nvSpPr>
        <dsp:cNvPr id="0" name=""/>
        <dsp:cNvSpPr/>
      </dsp:nvSpPr>
      <dsp:spPr>
        <a:xfrm>
          <a:off x="0" y="66089"/>
          <a:ext cx="6858000" cy="5201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So the result shows that action and science fiction movies are very popular among the American population and Austin is the city with the most number of theatres.</a:t>
          </a:r>
          <a:endParaRPr lang="en-US" sz="3900" kern="1200"/>
        </a:p>
      </dsp:txBody>
      <dsp:txXfrm>
        <a:off x="253932" y="320021"/>
        <a:ext cx="6350136" cy="4693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inema_of_Canada" TargetMode="External"/><Relationship Id="rId13" Type="http://schemas.openxmlformats.org/officeDocument/2006/relationships/hyperlink" Target="https://en.wikipedia.org/wiki/Comedy" TargetMode="External"/><Relationship Id="rId18" Type="http://schemas.openxmlformats.org/officeDocument/2006/relationships/hyperlink" Target="https://en.wikipedia.org/wiki/Horror_film" TargetMode="External"/><Relationship Id="rId3" Type="http://schemas.openxmlformats.org/officeDocument/2006/relationships/hyperlink" Target="https://en.wikipedia.org/wiki/Classical_Hollywood_cinema" TargetMode="External"/><Relationship Id="rId7" Type="http://schemas.openxmlformats.org/officeDocument/2006/relationships/hyperlink" Target="https://en.wikipedia.org/wiki/Cinema_of_the_United_Kingdom" TargetMode="External"/><Relationship Id="rId12" Type="http://schemas.openxmlformats.org/officeDocument/2006/relationships/hyperlink" Target="https://en.wikipedia.org/wiki/Cinema_of_the_United_States#cite_note-8" TargetMode="External"/><Relationship Id="rId17" Type="http://schemas.openxmlformats.org/officeDocument/2006/relationships/hyperlink" Target="https://en.wikipedia.org/wiki/Romance_film" TargetMode="External"/><Relationship Id="rId2" Type="http://schemas.openxmlformats.org/officeDocument/2006/relationships/hyperlink" Target="https://en.wikipedia.org/wiki/Film_industry" TargetMode="External"/><Relationship Id="rId16" Type="http://schemas.openxmlformats.org/officeDocument/2006/relationships/hyperlink" Target="https://en.wikipedia.org/wiki/Musical_film" TargetMode="External"/><Relationship Id="rId20" Type="http://schemas.openxmlformats.org/officeDocument/2006/relationships/hyperlink" Target="https://en.wikipedia.org/wiki/Epic_film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National_cinema" TargetMode="External"/><Relationship Id="rId11" Type="http://schemas.openxmlformats.org/officeDocument/2006/relationships/hyperlink" Target="https://en.wikipedia.org/wiki/Transnational_cinema" TargetMode="External"/><Relationship Id="rId5" Type="http://schemas.openxmlformats.org/officeDocument/2006/relationships/hyperlink" Target="https://en.wikipedia.org/wiki/Cinema_of_the_United_States#cite_note-lumiere_pioneers-6" TargetMode="External"/><Relationship Id="rId15" Type="http://schemas.openxmlformats.org/officeDocument/2006/relationships/hyperlink" Target="https://en.wikipedia.org/wiki/Action_film" TargetMode="External"/><Relationship Id="rId10" Type="http://schemas.openxmlformats.org/officeDocument/2006/relationships/hyperlink" Target="https://en.wikipedia.org/wiki/Cinema_of_New_Zealand" TargetMode="External"/><Relationship Id="rId19" Type="http://schemas.openxmlformats.org/officeDocument/2006/relationships/hyperlink" Target="https://en.wikipedia.org/wiki/Science_fiction" TargetMode="External"/><Relationship Id="rId4" Type="http://schemas.openxmlformats.org/officeDocument/2006/relationships/hyperlink" Target="https://en.wikipedia.org/wiki/Auguste_and_Louis_Lumi%C3%A8re" TargetMode="External"/><Relationship Id="rId9" Type="http://schemas.openxmlformats.org/officeDocument/2006/relationships/hyperlink" Target="https://en.wikipedia.org/wiki/Cinema_of_Australia" TargetMode="External"/><Relationship Id="rId14" Type="http://schemas.openxmlformats.org/officeDocument/2006/relationships/hyperlink" Target="https://en.wikipedia.org/wiki/Dram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8491-6C7F-45EF-8EC7-C453BDEF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Comedy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A9A67-3A6F-48AB-8A64-0EA44A6E3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Most popular in the year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1ED64-BE0B-4A06-B53D-90FFA4CCE9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73746"/>
            <a:ext cx="6858000" cy="4605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208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2AE8-6B4A-49E0-8421-ECDE46F1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80334-330C-4631-AD10-03DFC94D6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Most popular in the year 2014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5E3F3-4659-4A88-ACCA-F6C1FF7CF8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766762"/>
            <a:ext cx="6762750" cy="501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46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E2DD-8E69-44A3-AC51-74A9BF78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64E33-2FF1-4742-BE3C-775F028B9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Alas it turns out that the most popular genres in USA are action and sci-fi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40FDD-47A4-4102-A2BA-64F3B85750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1560"/>
            <a:ext cx="6415087" cy="4320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16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C4E5-5024-4206-9220-2C6EDCAB6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GB" dirty="0"/>
              <a:t>Moving 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6B8EFF3-DA1D-4920-996B-C75C9067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To find the city in US with the most number of theaters</a:t>
            </a:r>
          </a:p>
        </p:txBody>
      </p:sp>
    </p:spTree>
    <p:extLst>
      <p:ext uri="{BB962C8B-B14F-4D97-AF65-F5344CB8AC3E}">
        <p14:creationId xmlns:p14="http://schemas.microsoft.com/office/powerpoint/2010/main" val="381681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BC378-3BA6-48F7-A62B-929B3D9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087DC6-9BEC-4711-B237-500188DC4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This slide shows the Names of the theatres in the top 20 cities in U.S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F21D0A-6B8F-43BF-A291-53FB4C78BC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7" y="607392"/>
            <a:ext cx="7300575" cy="5121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63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E532-99AB-4572-B8EB-5B8C0DD7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EAEAF-7681-4C44-8FCB-01A8E1319A1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834031"/>
            <a:ext cx="4664075" cy="228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1757-8FCA-4B60-9ADC-92668A558C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So Austin has the largest number of </a:t>
            </a:r>
            <a:r>
              <a:rPr lang="en-GB" dirty="0" err="1"/>
              <a:t>theaters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23F69-75DF-431F-B16F-FA17DA041C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358" y="2834031"/>
            <a:ext cx="4988243" cy="2644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19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B7EFD-B7D5-4385-B8E5-967A60D8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GB" b="1" i="1" u="sng" dirty="0"/>
              <a:t>RESULT</a:t>
            </a:r>
            <a:br>
              <a:rPr lang="en-GB" dirty="0"/>
            </a:b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5F08083-A44F-48AB-A2EA-A26F8A456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AC5E04D-8F2F-4B04-97AC-8BA8FEE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46058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69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7EE6-50F8-479E-AB2F-D032041F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3391-2037-413F-AC5F-7168F37C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466975"/>
            <a:ext cx="6858000" cy="5334000"/>
          </a:xfrm>
        </p:spPr>
        <p:txBody>
          <a:bodyPr/>
          <a:lstStyle/>
          <a:p>
            <a:r>
              <a:rPr lang="en-GB" dirty="0"/>
              <a:t>You can further check the age groups we have to target while going to make a short movie…and also movie locations which interest the people who watch movies, and further on this discussion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62C84-8057-4DA9-A0BF-92770F036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64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E196-4F69-4663-8D60-E5D9B284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40D8-48D7-4242-90FA-78E351F2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2061210"/>
            <a:ext cx="6858000" cy="5334000"/>
          </a:xfrm>
        </p:spPr>
        <p:txBody>
          <a:bodyPr/>
          <a:lstStyle/>
          <a:p>
            <a:r>
              <a:rPr lang="en-GB" dirty="0"/>
              <a:t>So towards the end I leave it up to you guys to work more on the conclusions that I have reached. Many thanks to IBM for providing me such a wonderful opportunity to experience the world of a data scientist. Cheers!!!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5BD89-2C2C-4513-896B-A6559663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95876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the problem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7011903-4865-4313-A3D6-88B3054F2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GB" dirty="0"/>
              <a:t>I am an ardent movie lover and so are more than half the population of this world. In this project I am going to help people who are planning to make movies and also the ones planning to build theatres in USA. So my report will be able to help:</a:t>
            </a:r>
          </a:p>
          <a:p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88093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43A2-675C-4C44-9E7F-67D5FEAF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/>
              <a:t> </a:t>
            </a:r>
            <a:br>
              <a:rPr lang="en-GB" sz="2700"/>
            </a:br>
            <a:r>
              <a:rPr lang="en-GB" sz="2700" b="1" i="1" u="sng"/>
              <a:t>Data preparation</a:t>
            </a:r>
            <a:br>
              <a:rPr lang="en-GB" sz="2700"/>
            </a:br>
            <a:endParaRPr lang="en-GB" sz="27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48D45-34F8-4399-982D-55DE0B890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GB" dirty="0"/>
              <a:t>How I Prepared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CAF8D6A-9DC8-480E-93AD-E3825AA8A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701992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1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FD82-71D7-4C10-A218-3C77E11F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u="sng" dirty="0"/>
              <a:t>Methodology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C54E-D70E-4618-8561-A53913A4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 cinema of the United States has had a large effect on the </a:t>
            </a:r>
            <a:r>
              <a:rPr lang="en-GB" dirty="0">
                <a:hlinkClick r:id="rId2" tooltip="Film indust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film industry</a:t>
            </a:r>
            <a:r>
              <a:rPr lang="en-GB" dirty="0"/>
              <a:t> in general since the early 20th century. The dominant style of American cinema is the </a:t>
            </a:r>
            <a:r>
              <a:rPr lang="en-GB" dirty="0">
                <a:hlinkClick r:id="rId3" tooltip="Classical Hollywood cine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classical Hollywood cinema</a:t>
            </a:r>
            <a:r>
              <a:rPr lang="en-GB" dirty="0"/>
              <a:t>, which developed from 1913 to 1969 and characterizes most films made there to this day. While Frenchmen </a:t>
            </a:r>
            <a:r>
              <a:rPr lang="en-GB" dirty="0">
                <a:hlinkClick r:id="rId4" tooltip="Auguste and Louis Lumiè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Auguste and Louis Lumière</a:t>
            </a:r>
            <a:r>
              <a:rPr lang="en-GB" dirty="0"/>
              <a:t> are generally credited with the birth of modern cinema,</a:t>
            </a:r>
            <a:r>
              <a:rPr lang="en-GB" baseline="30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r>
              <a:rPr lang="en-GB" dirty="0"/>
              <a:t> American cinema soon came to be a dominant force in the emerging industry. It produces the largest number of films of any single-language </a:t>
            </a:r>
            <a:r>
              <a:rPr lang="en-GB" dirty="0">
                <a:hlinkClick r:id="rId6" tooltip="National cine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national cinema</a:t>
            </a:r>
            <a:r>
              <a:rPr lang="en-GB" dirty="0"/>
              <a:t>, with more than 700 English-language films released on average every year. While the national cinemas of the </a:t>
            </a:r>
            <a:r>
              <a:rPr lang="en-GB" dirty="0">
                <a:hlinkClick r:id="rId7" tooltip="Cinema of the United Kingdo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United Kingdom</a:t>
            </a:r>
            <a:r>
              <a:rPr lang="en-GB" dirty="0"/>
              <a:t> (299), </a:t>
            </a:r>
            <a:r>
              <a:rPr lang="en-GB" dirty="0">
                <a:hlinkClick r:id="rId8" tooltip="Cinema of Canad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Canada</a:t>
            </a:r>
            <a:r>
              <a:rPr lang="en-GB" dirty="0"/>
              <a:t> (206), </a:t>
            </a:r>
            <a:r>
              <a:rPr lang="en-GB" dirty="0">
                <a:hlinkClick r:id="rId9" tooltip="Cinema of Austral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Australia</a:t>
            </a:r>
            <a:r>
              <a:rPr lang="en-GB" dirty="0"/>
              <a:t>, and </a:t>
            </a:r>
            <a:r>
              <a:rPr lang="en-GB" dirty="0">
                <a:hlinkClick r:id="rId10" tooltip="Cinema of New Zeala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Zealand</a:t>
            </a:r>
            <a:r>
              <a:rPr lang="en-GB" dirty="0"/>
              <a:t> also produce films in the same language, they are not considered part of the Hollywood system. Hollywood has also been considered a </a:t>
            </a:r>
            <a:r>
              <a:rPr lang="en-GB" dirty="0">
                <a:hlinkClick r:id="rId11" tooltip="Transnational cine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transnational cinema</a:t>
            </a:r>
            <a:r>
              <a:rPr lang="en-GB" dirty="0"/>
              <a:t>.</a:t>
            </a:r>
            <a:r>
              <a:rPr lang="en-GB" baseline="300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[8]</a:t>
            </a:r>
            <a:r>
              <a:rPr lang="en-GB" dirty="0"/>
              <a:t> Hollywood produced multiple language versions of some titles, often in Spanish or French. Contemporary Hollywood off-shores production to Canada, Australia, and New Zealand.</a:t>
            </a:r>
          </a:p>
          <a:p>
            <a:r>
              <a:rPr lang="en-GB" dirty="0"/>
              <a:t>Hollywood is considered the oldest film industry where earliest film studios and production companies emerged, it is also the birthplace of various genres of cinema—among them </a:t>
            </a:r>
            <a:r>
              <a:rPr lang="en-GB" dirty="0">
                <a:hlinkClick r:id="rId13" tooltip="Comed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comedy</a:t>
            </a:r>
            <a:r>
              <a:rPr lang="en-GB" dirty="0"/>
              <a:t>, </a:t>
            </a:r>
            <a:r>
              <a:rPr lang="en-GB" dirty="0">
                <a:hlinkClick r:id="rId14" tooltip="Dra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drama</a:t>
            </a:r>
            <a:r>
              <a:rPr lang="en-GB" dirty="0"/>
              <a:t>, </a:t>
            </a:r>
            <a:r>
              <a:rPr lang="en-GB" dirty="0">
                <a:hlinkClick r:id="rId15" tooltip="Action fil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</a:t>
            </a:r>
            <a:r>
              <a:rPr lang="en-GB" dirty="0"/>
              <a:t>, the </a:t>
            </a:r>
            <a:r>
              <a:rPr lang="en-GB" dirty="0">
                <a:hlinkClick r:id="rId16" tooltip="Musical fil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musical</a:t>
            </a:r>
            <a:r>
              <a:rPr lang="en-GB" dirty="0"/>
              <a:t>, </a:t>
            </a:r>
            <a:r>
              <a:rPr lang="en-GB" dirty="0">
                <a:hlinkClick r:id="rId17" tooltip="Romance fil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romance</a:t>
            </a:r>
            <a:r>
              <a:rPr lang="en-GB" dirty="0"/>
              <a:t>, </a:t>
            </a:r>
            <a:r>
              <a:rPr lang="en-GB" dirty="0">
                <a:hlinkClick r:id="rId18" tooltip="Horror fil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horror</a:t>
            </a:r>
            <a:r>
              <a:rPr lang="en-GB" dirty="0"/>
              <a:t>, </a:t>
            </a:r>
            <a:r>
              <a:rPr lang="en-GB" dirty="0">
                <a:hlinkClick r:id="rId19" tooltip="Science fi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science fiction</a:t>
            </a:r>
            <a:r>
              <a:rPr lang="en-GB" dirty="0"/>
              <a:t>, and the </a:t>
            </a:r>
            <a:r>
              <a:rPr lang="en-GB" dirty="0">
                <a:hlinkClick r:id="rId20" tooltip="Epic fil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war epic</a:t>
            </a:r>
            <a:r>
              <a:rPr lang="en-GB" dirty="0"/>
              <a:t>—having set an example for other national film industries.</a:t>
            </a:r>
          </a:p>
          <a:p>
            <a:r>
              <a:rPr lang="en-GB" i="1" dirty="0"/>
              <a:t> </a:t>
            </a:r>
            <a:endParaRPr lang="en-GB" dirty="0"/>
          </a:p>
          <a:p>
            <a:r>
              <a:rPr lang="en-GB" dirty="0"/>
              <a:t>So I started by first scraping out the data from Wikipedia of the highest grossing movies in the world just as an introduction the data was as follows: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731A-3210-4742-99DA-B014AE69B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9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42F13FE-9DAB-488A-AB42-2B4063D1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Highest grossing movies in USA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F43CD9-600C-42C8-97AC-276F137660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5933" y="2103120"/>
            <a:ext cx="5320133" cy="384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6CCB-3B7C-4CC3-8A28-6FE3878C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en-GB" sz="3200" dirty="0"/>
              <a:t>Then I scraped data for three different genres and plotted bar graphs to find out which year was most favourable for the different genres:</a:t>
            </a:r>
          </a:p>
          <a:p>
            <a:endParaRPr lang="en-GB" sz="32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77C3C2-3E1F-4D1D-B3B0-76205A58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96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6B873-CE07-4E1F-9AE1-B0D19EF1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 genre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7514D8-8D51-47DA-98C7-E24347F21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Most popular year=2019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6CF4BD-4202-40DE-9D0E-D4E09DF498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51353"/>
            <a:ext cx="6858000" cy="4450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28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3716-6EDE-42F7-AF35-F1F77960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SCI-FI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15D53-B4B3-43B0-919B-68CBE2E27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2017 was the most popular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981F1-228A-42A8-8448-E1B021CDCC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933450"/>
            <a:ext cx="5857875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15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120C-6422-4D5A-80CD-45CBB5BE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7DFB7-16C3-4573-96CA-B9F21B815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2007 was the most popular</a:t>
            </a:r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CCCDE-236C-400B-AF4B-8C1AF3308E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809625"/>
            <a:ext cx="6534150" cy="493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029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Garamond</vt:lpstr>
      <vt:lpstr>SavonVTI</vt:lpstr>
      <vt:lpstr>Report</vt:lpstr>
      <vt:lpstr>Introduction to the problem</vt:lpstr>
      <vt:lpstr>  Data preparation </vt:lpstr>
      <vt:lpstr>Methodology </vt:lpstr>
      <vt:lpstr>Highest grossing movies in USA</vt:lpstr>
      <vt:lpstr>Then I scraped data for three different genres and plotted bar graphs to find out which year was most favourable for the different genres: </vt:lpstr>
      <vt:lpstr>Action genre</vt:lpstr>
      <vt:lpstr>SCI-FI</vt:lpstr>
      <vt:lpstr>Horror</vt:lpstr>
      <vt:lpstr>Comedy</vt:lpstr>
      <vt:lpstr>Animation</vt:lpstr>
      <vt:lpstr>The result</vt:lpstr>
      <vt:lpstr>Moving on</vt:lpstr>
      <vt:lpstr>TABLE</vt:lpstr>
      <vt:lpstr>THE RESULT</vt:lpstr>
      <vt:lpstr>RESULT 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2020-04-27T16:49:38Z</dcterms:created>
  <dcterms:modified xsi:type="dcterms:W3CDTF">2020-04-27T16:52:38Z</dcterms:modified>
</cp:coreProperties>
</file>