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9619059255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20248F-03BD-4B5A-8D2B-4949F1B792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B2FD74-8E91-41BD-9119-9EF5CE2901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2/29/2024 9:55:31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YEAR SHOWS" id="2" name="slide2">
            <a:extLst>
              <a:ext uri="{FF2B5EF4-FFF2-40B4-BE49-F238E27FC236}">
                <a16:creationId xmlns:a16="http://schemas.microsoft.com/office/drawing/2014/main" id="{D3DC835F-8453-4F26-B992-D2710D1FB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31"/>
            <a:ext cx="12192000" cy="67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SHOWS" id="3" name="slide3">
            <a:extLst>
              <a:ext uri="{FF2B5EF4-FFF2-40B4-BE49-F238E27FC236}">
                <a16:creationId xmlns:a16="http://schemas.microsoft.com/office/drawing/2014/main" id="{23C1C2CB-F3A2-4E75-891A-6D52A3D969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09"/>
            <a:ext cx="12192000" cy="6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TH HIGH NUMBER OF SHOWS" id="4" name="slide4">
            <a:extLst>
              <a:ext uri="{FF2B5EF4-FFF2-40B4-BE49-F238E27FC236}">
                <a16:creationId xmlns:a16="http://schemas.microsoft.com/office/drawing/2014/main" id="{5119B466-40E5-4533-9566-94E48F7A2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64"/>
            <a:ext cx="12192000" cy="63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/SHOWS RATING" id="5" name="slide5">
            <a:extLst>
              <a:ext uri="{FF2B5EF4-FFF2-40B4-BE49-F238E27FC236}">
                <a16:creationId xmlns:a16="http://schemas.microsoft.com/office/drawing/2014/main" id="{93FC0CD1-2A42-4A5B-906F-91125A17B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64"/>
            <a:ext cx="12192000" cy="63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COUNTRY BY TV SHOW" id="6" name="slide6">
            <a:extLst>
              <a:ext uri="{FF2B5EF4-FFF2-40B4-BE49-F238E27FC236}">
                <a16:creationId xmlns:a16="http://schemas.microsoft.com/office/drawing/2014/main" id="{63E1605E-4554-46DC-AAC0-22C9A4860A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12"/>
            <a:ext cx="12192000" cy="63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B27EC764-C683-4023-94AD-21FC927E77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02"/>
            <a:ext cx="12192000" cy="59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2024-02-29T21:55:32Z</dcterms:created>
  <dcterms:modified xsi:type="dcterms:W3CDTF">2024-02-29T21:55:32Z</dcterms:modified>
</cp:coreProperties>
</file>